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2771775" y="3141663"/>
            <a:ext cx="5903913" cy="110966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 name="Google Shape;14;p2"/>
          <p:cNvSpPr txBox="1"/>
          <p:nvPr>
            <p:ph idx="1" type="subTitle"/>
          </p:nvPr>
        </p:nvSpPr>
        <p:spPr>
          <a:xfrm>
            <a:off x="2771775" y="3813175"/>
            <a:ext cx="5903913" cy="696913"/>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r">
              <a:spcBef>
                <a:spcPts val="480"/>
              </a:spcBef>
              <a:spcAft>
                <a:spcPts val="0"/>
              </a:spcAft>
              <a:buClr>
                <a:schemeClr val="dk2"/>
              </a:buClr>
              <a:buSzPts val="2400"/>
              <a:buFont typeface="Verdana"/>
              <a:buNone/>
              <a:defRPr b="1" sz="2400"/>
            </a:lvl1pPr>
            <a:lvl2pPr lvl="1" algn="l">
              <a:spcBef>
                <a:spcPts val="360"/>
              </a:spcBef>
              <a:spcAft>
                <a:spcPts val="0"/>
              </a:spcAft>
              <a:buClr>
                <a:schemeClr val="dk2"/>
              </a:buClr>
              <a:buSzPts val="1800"/>
              <a:buChar char="–"/>
              <a:defRPr/>
            </a:lvl2pPr>
            <a:lvl3pPr lvl="2" algn="l">
              <a:spcBef>
                <a:spcPts val="360"/>
              </a:spcBef>
              <a:spcAft>
                <a:spcPts val="0"/>
              </a:spcAft>
              <a:buClr>
                <a:schemeClr val="dk2"/>
              </a:buClr>
              <a:buSzPts val="1800"/>
              <a:buChar char="•"/>
              <a:defRPr/>
            </a:lvl3pPr>
            <a:lvl4pPr lvl="3" algn="l">
              <a:spcBef>
                <a:spcPts val="360"/>
              </a:spcBef>
              <a:spcAft>
                <a:spcPts val="0"/>
              </a:spcAft>
              <a:buClr>
                <a:schemeClr val="dk2"/>
              </a:buClr>
              <a:buSzPts val="1800"/>
              <a:buChar char="–"/>
              <a:defRPr/>
            </a:lvl4pPr>
            <a:lvl5pPr lvl="4" algn="l">
              <a:spcBef>
                <a:spcPts val="360"/>
              </a:spcBef>
              <a:spcAft>
                <a:spcPts val="0"/>
              </a:spcAft>
              <a:buClr>
                <a:schemeClr val="dk2"/>
              </a:buClr>
              <a:buSzPts val="1800"/>
              <a:buChar char="»"/>
              <a:defRPr/>
            </a:lvl5pPr>
            <a:lvl6pPr lvl="5" algn="l">
              <a:spcBef>
                <a:spcPts val="360"/>
              </a:spcBef>
              <a:spcAft>
                <a:spcPts val="0"/>
              </a:spcAft>
              <a:buClr>
                <a:schemeClr val="dk2"/>
              </a:buClr>
              <a:buSzPts val="1800"/>
              <a:buChar char="»"/>
              <a:defRPr/>
            </a:lvl6pPr>
            <a:lvl7pPr lvl="6" algn="l">
              <a:spcBef>
                <a:spcPts val="360"/>
              </a:spcBef>
              <a:spcAft>
                <a:spcPts val="0"/>
              </a:spcAft>
              <a:buClr>
                <a:schemeClr val="dk2"/>
              </a:buClr>
              <a:buSzPts val="1800"/>
              <a:buChar char="»"/>
              <a:defRPr/>
            </a:lvl7pPr>
            <a:lvl8pPr lvl="7" algn="l">
              <a:spcBef>
                <a:spcPts val="360"/>
              </a:spcBef>
              <a:spcAft>
                <a:spcPts val="0"/>
              </a:spcAft>
              <a:buClr>
                <a:schemeClr val="dk2"/>
              </a:buClr>
              <a:buSzPts val="1800"/>
              <a:buChar char="»"/>
              <a:defRPr/>
            </a:lvl8pPr>
            <a:lvl9pPr lvl="8" algn="l">
              <a:spcBef>
                <a:spcPts val="360"/>
              </a:spcBef>
              <a:spcAft>
                <a:spcPts val="0"/>
              </a:spcAft>
              <a:buClr>
                <a:schemeClr val="dk2"/>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4" name="Google Shape;44;p11"/>
          <p:cNvSpPr txBox="1"/>
          <p:nvPr>
            <p:ph idx="1" type="body"/>
          </p:nvPr>
        </p:nvSpPr>
        <p:spPr>
          <a:xfrm rot="5400000">
            <a:off x="1800225" y="584200"/>
            <a:ext cx="489585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4284663" y="3068638"/>
            <a:ext cx="5472112" cy="18716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7" name="Google Shape;47;p12"/>
          <p:cNvSpPr txBox="1"/>
          <p:nvPr>
            <p:ph idx="1" type="body"/>
          </p:nvPr>
        </p:nvSpPr>
        <p:spPr>
          <a:xfrm rot="5400000">
            <a:off x="464344" y="1272382"/>
            <a:ext cx="5472112" cy="54641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4"/>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Verdana"/>
              <a:buNone/>
              <a:defRPr/>
            </a:lvl1pPr>
            <a:lvl2pPr lvl="1" algn="ctr">
              <a:spcBef>
                <a:spcPts val="560"/>
              </a:spcBef>
              <a:spcAft>
                <a:spcPts val="0"/>
              </a:spcAft>
              <a:buClr>
                <a:schemeClr val="dk1"/>
              </a:buClr>
              <a:buSzPts val="2800"/>
              <a:buFont typeface="Verdana"/>
              <a:buNone/>
              <a:defRPr/>
            </a:lvl2pPr>
            <a:lvl3pPr lvl="2" algn="ctr">
              <a:spcBef>
                <a:spcPts val="480"/>
              </a:spcBef>
              <a:spcAft>
                <a:spcPts val="0"/>
              </a:spcAft>
              <a:buClr>
                <a:schemeClr val="dk1"/>
              </a:buClr>
              <a:buSzPts val="2400"/>
              <a:buFont typeface="Verdana"/>
              <a:buNone/>
              <a:defRPr/>
            </a:lvl3pPr>
            <a:lvl4pPr lvl="3" algn="ctr">
              <a:spcBef>
                <a:spcPts val="400"/>
              </a:spcBef>
              <a:spcAft>
                <a:spcPts val="0"/>
              </a:spcAft>
              <a:buClr>
                <a:schemeClr val="dk1"/>
              </a:buClr>
              <a:buSzPts val="2000"/>
              <a:buFont typeface="Verdana"/>
              <a:buNone/>
              <a:defRPr/>
            </a:lvl4pPr>
            <a:lvl5pPr lvl="4" algn="ctr">
              <a:spcBef>
                <a:spcPts val="400"/>
              </a:spcBef>
              <a:spcAft>
                <a:spcPts val="0"/>
              </a:spcAft>
              <a:buClr>
                <a:schemeClr val="dk1"/>
              </a:buClr>
              <a:buSzPts val="2000"/>
              <a:buFont typeface="Verdana"/>
              <a:buNone/>
              <a:defRPr/>
            </a:lvl5pPr>
            <a:lvl6pPr lvl="5" algn="ctr">
              <a:spcBef>
                <a:spcPts val="400"/>
              </a:spcBef>
              <a:spcAft>
                <a:spcPts val="0"/>
              </a:spcAft>
              <a:buClr>
                <a:schemeClr val="dk1"/>
              </a:buClr>
              <a:buSzPts val="2000"/>
              <a:buFont typeface="Verdana"/>
              <a:buNone/>
              <a:defRPr/>
            </a:lvl6pPr>
            <a:lvl7pPr lvl="6" algn="ctr">
              <a:spcBef>
                <a:spcPts val="400"/>
              </a:spcBef>
              <a:spcAft>
                <a:spcPts val="0"/>
              </a:spcAft>
              <a:buClr>
                <a:schemeClr val="dk1"/>
              </a:buClr>
              <a:buSzPts val="2000"/>
              <a:buFont typeface="Verdana"/>
              <a:buNone/>
              <a:defRPr/>
            </a:lvl7pPr>
            <a:lvl8pPr lvl="7" algn="ctr">
              <a:spcBef>
                <a:spcPts val="400"/>
              </a:spcBef>
              <a:spcAft>
                <a:spcPts val="0"/>
              </a:spcAft>
              <a:buClr>
                <a:schemeClr val="dk1"/>
              </a:buClr>
              <a:buSzPts val="2000"/>
              <a:buFont typeface="Verdana"/>
              <a:buNone/>
              <a:defRPr/>
            </a:lvl8pPr>
            <a:lvl9pPr lvl="8" algn="ctr">
              <a:spcBef>
                <a:spcPts val="400"/>
              </a:spcBef>
              <a:spcAft>
                <a:spcPts val="0"/>
              </a:spcAft>
              <a:buClr>
                <a:schemeClr val="dk1"/>
              </a:buClr>
              <a:buSzPts val="2000"/>
              <a:buFont typeface="Verdana"/>
              <a:buNone/>
              <a:defRPr/>
            </a:lvl9pPr>
          </a:lstStyle>
          <a:p/>
        </p:txBody>
      </p:sp>
      <p:sp>
        <p:nvSpPr>
          <p:cNvPr id="63" name="Google Shape;63;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
        <p:nvSpPr>
          <p:cNvPr id="69" name="Google Shape;69;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7"/>
          <p:cNvSpPr txBox="1"/>
          <p:nvPr>
            <p:ph idx="1" type="body"/>
          </p:nvPr>
        </p:nvSpPr>
        <p:spPr>
          <a:xfrm>
            <a:off x="1908175" y="1600200"/>
            <a:ext cx="3313113"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75" name="Google Shape;75;p17"/>
          <p:cNvSpPr txBox="1"/>
          <p:nvPr>
            <p:ph idx="2" type="body"/>
          </p:nvPr>
        </p:nvSpPr>
        <p:spPr>
          <a:xfrm>
            <a:off x="5373688" y="1600200"/>
            <a:ext cx="3313112"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76" name="Google Shape;76;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2" name="Google Shape;82;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3" name="Google Shape;83;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4" name="Google Shape;84;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5" name="Google Shape;85;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93" name="Shape 93"/>
        <p:cNvGrpSpPr/>
        <p:nvPr/>
      </p:nvGrpSpPr>
      <p:grpSpPr>
        <a:xfrm>
          <a:off x="0" y="0"/>
          <a:ext cx="0" cy="0"/>
          <a:chOff x="0" y="0"/>
          <a:chExt cx="0" cy="0"/>
        </a:xfrm>
      </p:grpSpPr>
      <p:sp>
        <p:nvSpPr>
          <p:cNvPr id="94" name="Google Shape;9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100" name="Google Shape;100;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
        <p:nvSpPr>
          <p:cNvPr id="101" name="Google Shape;101;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7" name="Google Shape;17;p3"/>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22"/>
          <p:cNvSpPr/>
          <p:nvPr>
            <p:ph idx="2" type="pic"/>
          </p:nvPr>
        </p:nvSpPr>
        <p:spPr>
          <a:xfrm>
            <a:off x="1792288" y="612775"/>
            <a:ext cx="5486400" cy="4114800"/>
          </a:xfrm>
          <a:prstGeom prst="rect">
            <a:avLst/>
          </a:prstGeom>
          <a:noFill/>
          <a:ln>
            <a:noFill/>
          </a:ln>
        </p:spPr>
      </p:sp>
      <p:sp>
        <p:nvSpPr>
          <p:cNvPr id="107" name="Google Shape;107;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
        <p:nvSpPr>
          <p:cNvPr id="108" name="Google Shape;10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23"/>
          <p:cNvSpPr txBox="1"/>
          <p:nvPr>
            <p:ph idx="1" type="body"/>
          </p:nvPr>
        </p:nvSpPr>
        <p:spPr>
          <a:xfrm rot="5400000">
            <a:off x="3034506" y="473869"/>
            <a:ext cx="4525963" cy="67786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4914107" y="2353470"/>
            <a:ext cx="5851525" cy="16938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24"/>
          <p:cNvSpPr txBox="1"/>
          <p:nvPr>
            <p:ph idx="1" type="body"/>
          </p:nvPr>
        </p:nvSpPr>
        <p:spPr>
          <a:xfrm rot="5400000">
            <a:off x="1448594" y="734219"/>
            <a:ext cx="5851525" cy="49323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0" name="Google Shape;2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2"/>
              </a:buClr>
              <a:buSzPts val="2000"/>
              <a:buFont typeface="Verdana"/>
              <a:buNone/>
              <a:defRPr sz="2000"/>
            </a:lvl1pPr>
            <a:lvl2pPr indent="-228600" lvl="1" marL="914400" algn="l">
              <a:spcBef>
                <a:spcPts val="360"/>
              </a:spcBef>
              <a:spcAft>
                <a:spcPts val="0"/>
              </a:spcAft>
              <a:buClr>
                <a:schemeClr val="dk2"/>
              </a:buClr>
              <a:buSzPts val="1800"/>
              <a:buFont typeface="Verdana"/>
              <a:buNone/>
              <a:defRPr sz="1800"/>
            </a:lvl2pPr>
            <a:lvl3pPr indent="-228600" lvl="2" marL="1371600" algn="l">
              <a:spcBef>
                <a:spcPts val="320"/>
              </a:spcBef>
              <a:spcAft>
                <a:spcPts val="0"/>
              </a:spcAft>
              <a:buClr>
                <a:schemeClr val="dk2"/>
              </a:buClr>
              <a:buSzPts val="1600"/>
              <a:buFont typeface="Verdana"/>
              <a:buNone/>
              <a:defRPr sz="1600"/>
            </a:lvl3pPr>
            <a:lvl4pPr indent="-228600" lvl="3" marL="1828800" algn="l">
              <a:spcBef>
                <a:spcPts val="280"/>
              </a:spcBef>
              <a:spcAft>
                <a:spcPts val="0"/>
              </a:spcAft>
              <a:buClr>
                <a:schemeClr val="dk2"/>
              </a:buClr>
              <a:buSzPts val="1400"/>
              <a:buFont typeface="Verdana"/>
              <a:buNone/>
              <a:defRPr sz="1400"/>
            </a:lvl4pPr>
            <a:lvl5pPr indent="-228600" lvl="4" marL="2286000" algn="l">
              <a:spcBef>
                <a:spcPts val="280"/>
              </a:spcBef>
              <a:spcAft>
                <a:spcPts val="0"/>
              </a:spcAft>
              <a:buClr>
                <a:schemeClr val="dk2"/>
              </a:buClr>
              <a:buSzPts val="1400"/>
              <a:buFont typeface="Verdana"/>
              <a:buNone/>
              <a:defRPr sz="1400"/>
            </a:lvl5pPr>
            <a:lvl6pPr indent="-228600" lvl="5" marL="2743200" algn="l">
              <a:spcBef>
                <a:spcPts val="280"/>
              </a:spcBef>
              <a:spcAft>
                <a:spcPts val="0"/>
              </a:spcAft>
              <a:buClr>
                <a:schemeClr val="dk2"/>
              </a:buClr>
              <a:buSzPts val="1400"/>
              <a:buFont typeface="Verdana"/>
              <a:buNone/>
              <a:defRPr sz="1400"/>
            </a:lvl6pPr>
            <a:lvl7pPr indent="-228600" lvl="6" marL="3200400" algn="l">
              <a:spcBef>
                <a:spcPts val="280"/>
              </a:spcBef>
              <a:spcAft>
                <a:spcPts val="0"/>
              </a:spcAft>
              <a:buClr>
                <a:schemeClr val="dk2"/>
              </a:buClr>
              <a:buSzPts val="1400"/>
              <a:buFont typeface="Verdana"/>
              <a:buNone/>
              <a:defRPr sz="1400"/>
            </a:lvl7pPr>
            <a:lvl8pPr indent="-228600" lvl="7" marL="3657600" algn="l">
              <a:spcBef>
                <a:spcPts val="280"/>
              </a:spcBef>
              <a:spcAft>
                <a:spcPts val="0"/>
              </a:spcAft>
              <a:buClr>
                <a:schemeClr val="dk2"/>
              </a:buClr>
              <a:buSzPts val="1400"/>
              <a:buFont typeface="Verdana"/>
              <a:buNone/>
              <a:defRPr sz="1400"/>
            </a:lvl8pPr>
            <a:lvl9pPr indent="-228600" lvl="8" marL="4114800" algn="l">
              <a:spcBef>
                <a:spcPts val="280"/>
              </a:spcBef>
              <a:spcAft>
                <a:spcPts val="0"/>
              </a:spcAft>
              <a:buClr>
                <a:schemeClr val="dk2"/>
              </a:buClr>
              <a:buSzPts val="1400"/>
              <a:buFont typeface="Verdana"/>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5"/>
          <p:cNvSpPr txBox="1"/>
          <p:nvPr>
            <p:ph idx="1" type="body"/>
          </p:nvPr>
        </p:nvSpPr>
        <p:spPr>
          <a:xfrm>
            <a:off x="5397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Verdana"/>
              <a:buChar char="•"/>
              <a:defRPr sz="2800"/>
            </a:lvl1pPr>
            <a:lvl2pPr indent="-381000" lvl="1" marL="914400" algn="l">
              <a:spcBef>
                <a:spcPts val="480"/>
              </a:spcBef>
              <a:spcAft>
                <a:spcPts val="0"/>
              </a:spcAft>
              <a:buClr>
                <a:schemeClr val="dk2"/>
              </a:buClr>
              <a:buSzPts val="2400"/>
              <a:buFont typeface="Verdana"/>
              <a:buChar char="–"/>
              <a:defRPr sz="2400"/>
            </a:lvl2pPr>
            <a:lvl3pPr indent="-355600" lvl="2" marL="1371600" algn="l">
              <a:spcBef>
                <a:spcPts val="400"/>
              </a:spcBef>
              <a:spcAft>
                <a:spcPts val="0"/>
              </a:spcAft>
              <a:buClr>
                <a:schemeClr val="dk2"/>
              </a:buClr>
              <a:buSzPts val="2000"/>
              <a:buFont typeface="Verdana"/>
              <a:buChar char="•"/>
              <a:defRPr sz="2000"/>
            </a:lvl3pPr>
            <a:lvl4pPr indent="-342900" lvl="3" marL="1828800" algn="l">
              <a:spcBef>
                <a:spcPts val="360"/>
              </a:spcBef>
              <a:spcAft>
                <a:spcPts val="0"/>
              </a:spcAft>
              <a:buClr>
                <a:schemeClr val="dk2"/>
              </a:buClr>
              <a:buSzPts val="1800"/>
              <a:buFont typeface="Verdana"/>
              <a:buChar char="–"/>
              <a:defRPr sz="1800"/>
            </a:lvl4pPr>
            <a:lvl5pPr indent="-342900" lvl="4" marL="2286000" algn="l">
              <a:spcBef>
                <a:spcPts val="360"/>
              </a:spcBef>
              <a:spcAft>
                <a:spcPts val="0"/>
              </a:spcAft>
              <a:buClr>
                <a:schemeClr val="dk2"/>
              </a:buClr>
              <a:buSzPts val="1800"/>
              <a:buFont typeface="Verdana"/>
              <a:buChar char="»"/>
              <a:defRPr sz="1800"/>
            </a:lvl5pPr>
            <a:lvl6pPr indent="-342900" lvl="5" marL="2743200" algn="l">
              <a:spcBef>
                <a:spcPts val="360"/>
              </a:spcBef>
              <a:spcAft>
                <a:spcPts val="0"/>
              </a:spcAft>
              <a:buClr>
                <a:schemeClr val="dk2"/>
              </a:buClr>
              <a:buSzPts val="1800"/>
              <a:buFont typeface="Verdana"/>
              <a:buChar char="»"/>
              <a:defRPr sz="1800"/>
            </a:lvl6pPr>
            <a:lvl7pPr indent="-342900" lvl="6" marL="3200400" algn="l">
              <a:spcBef>
                <a:spcPts val="360"/>
              </a:spcBef>
              <a:spcAft>
                <a:spcPts val="0"/>
              </a:spcAft>
              <a:buClr>
                <a:schemeClr val="dk2"/>
              </a:buClr>
              <a:buSzPts val="1800"/>
              <a:buFont typeface="Verdana"/>
              <a:buChar char="»"/>
              <a:defRPr sz="1800"/>
            </a:lvl7pPr>
            <a:lvl8pPr indent="-342900" lvl="7" marL="3657600" algn="l">
              <a:spcBef>
                <a:spcPts val="360"/>
              </a:spcBef>
              <a:spcAft>
                <a:spcPts val="0"/>
              </a:spcAft>
              <a:buClr>
                <a:schemeClr val="dk2"/>
              </a:buClr>
              <a:buSzPts val="1800"/>
              <a:buFont typeface="Verdana"/>
              <a:buChar char="»"/>
              <a:defRPr sz="1800"/>
            </a:lvl8pPr>
            <a:lvl9pPr indent="-342900" lvl="8" marL="4114800" algn="l">
              <a:spcBef>
                <a:spcPts val="360"/>
              </a:spcBef>
              <a:spcAft>
                <a:spcPts val="0"/>
              </a:spcAft>
              <a:buClr>
                <a:schemeClr val="dk2"/>
              </a:buClr>
              <a:buSzPts val="1800"/>
              <a:buFont typeface="Verdana"/>
              <a:buChar char="»"/>
              <a:defRPr sz="1800"/>
            </a:lvl9pPr>
          </a:lstStyle>
          <a:p/>
        </p:txBody>
      </p:sp>
      <p:sp>
        <p:nvSpPr>
          <p:cNvPr id="24" name="Google Shape;24;p5"/>
          <p:cNvSpPr txBox="1"/>
          <p:nvPr>
            <p:ph idx="2" type="body"/>
          </p:nvPr>
        </p:nvSpPr>
        <p:spPr>
          <a:xfrm>
            <a:off x="43243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Verdana"/>
              <a:buChar char="•"/>
              <a:defRPr sz="2800"/>
            </a:lvl1pPr>
            <a:lvl2pPr indent="-381000" lvl="1" marL="914400" algn="l">
              <a:spcBef>
                <a:spcPts val="480"/>
              </a:spcBef>
              <a:spcAft>
                <a:spcPts val="0"/>
              </a:spcAft>
              <a:buClr>
                <a:schemeClr val="dk2"/>
              </a:buClr>
              <a:buSzPts val="2400"/>
              <a:buFont typeface="Verdana"/>
              <a:buChar char="–"/>
              <a:defRPr sz="2400"/>
            </a:lvl2pPr>
            <a:lvl3pPr indent="-355600" lvl="2" marL="1371600" algn="l">
              <a:spcBef>
                <a:spcPts val="400"/>
              </a:spcBef>
              <a:spcAft>
                <a:spcPts val="0"/>
              </a:spcAft>
              <a:buClr>
                <a:schemeClr val="dk2"/>
              </a:buClr>
              <a:buSzPts val="2000"/>
              <a:buFont typeface="Verdana"/>
              <a:buChar char="•"/>
              <a:defRPr sz="2000"/>
            </a:lvl3pPr>
            <a:lvl4pPr indent="-342900" lvl="3" marL="1828800" algn="l">
              <a:spcBef>
                <a:spcPts val="360"/>
              </a:spcBef>
              <a:spcAft>
                <a:spcPts val="0"/>
              </a:spcAft>
              <a:buClr>
                <a:schemeClr val="dk2"/>
              </a:buClr>
              <a:buSzPts val="1800"/>
              <a:buFont typeface="Verdana"/>
              <a:buChar char="–"/>
              <a:defRPr sz="1800"/>
            </a:lvl4pPr>
            <a:lvl5pPr indent="-342900" lvl="4" marL="2286000" algn="l">
              <a:spcBef>
                <a:spcPts val="360"/>
              </a:spcBef>
              <a:spcAft>
                <a:spcPts val="0"/>
              </a:spcAft>
              <a:buClr>
                <a:schemeClr val="dk2"/>
              </a:buClr>
              <a:buSzPts val="1800"/>
              <a:buFont typeface="Verdana"/>
              <a:buChar char="»"/>
              <a:defRPr sz="1800"/>
            </a:lvl5pPr>
            <a:lvl6pPr indent="-342900" lvl="5" marL="2743200" algn="l">
              <a:spcBef>
                <a:spcPts val="360"/>
              </a:spcBef>
              <a:spcAft>
                <a:spcPts val="0"/>
              </a:spcAft>
              <a:buClr>
                <a:schemeClr val="dk2"/>
              </a:buClr>
              <a:buSzPts val="1800"/>
              <a:buFont typeface="Verdana"/>
              <a:buChar char="»"/>
              <a:defRPr sz="1800"/>
            </a:lvl6pPr>
            <a:lvl7pPr indent="-342900" lvl="6" marL="3200400" algn="l">
              <a:spcBef>
                <a:spcPts val="360"/>
              </a:spcBef>
              <a:spcAft>
                <a:spcPts val="0"/>
              </a:spcAft>
              <a:buClr>
                <a:schemeClr val="dk2"/>
              </a:buClr>
              <a:buSzPts val="1800"/>
              <a:buFont typeface="Verdana"/>
              <a:buChar char="»"/>
              <a:defRPr sz="1800"/>
            </a:lvl7pPr>
            <a:lvl8pPr indent="-342900" lvl="7" marL="3657600" algn="l">
              <a:spcBef>
                <a:spcPts val="360"/>
              </a:spcBef>
              <a:spcAft>
                <a:spcPts val="0"/>
              </a:spcAft>
              <a:buClr>
                <a:schemeClr val="dk2"/>
              </a:buClr>
              <a:buSzPts val="1800"/>
              <a:buFont typeface="Verdana"/>
              <a:buChar char="»"/>
              <a:defRPr sz="1800"/>
            </a:lvl8pPr>
            <a:lvl9pPr indent="-342900" lvl="8" marL="4114800" algn="l">
              <a:spcBef>
                <a:spcPts val="360"/>
              </a:spcBef>
              <a:spcAft>
                <a:spcPts val="0"/>
              </a:spcAft>
              <a:buClr>
                <a:schemeClr val="dk2"/>
              </a:buClr>
              <a:buSzPts val="1800"/>
              <a:buFont typeface="Verdana"/>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Verdana"/>
              <a:buNone/>
              <a:defRPr b="1" sz="2400"/>
            </a:lvl1pPr>
            <a:lvl2pPr indent="-228600" lvl="1" marL="914400" algn="l">
              <a:spcBef>
                <a:spcPts val="400"/>
              </a:spcBef>
              <a:spcAft>
                <a:spcPts val="0"/>
              </a:spcAft>
              <a:buClr>
                <a:schemeClr val="dk2"/>
              </a:buClr>
              <a:buSzPts val="2000"/>
              <a:buFont typeface="Verdana"/>
              <a:buNone/>
              <a:defRPr b="1" sz="2000"/>
            </a:lvl2pPr>
            <a:lvl3pPr indent="-228600" lvl="2" marL="1371600" algn="l">
              <a:spcBef>
                <a:spcPts val="360"/>
              </a:spcBef>
              <a:spcAft>
                <a:spcPts val="0"/>
              </a:spcAft>
              <a:buClr>
                <a:schemeClr val="dk2"/>
              </a:buClr>
              <a:buSzPts val="1800"/>
              <a:buFont typeface="Verdana"/>
              <a:buNone/>
              <a:defRPr b="1" sz="1800"/>
            </a:lvl3pPr>
            <a:lvl4pPr indent="-228600" lvl="3" marL="1828800" algn="l">
              <a:spcBef>
                <a:spcPts val="320"/>
              </a:spcBef>
              <a:spcAft>
                <a:spcPts val="0"/>
              </a:spcAft>
              <a:buClr>
                <a:schemeClr val="dk2"/>
              </a:buClr>
              <a:buSzPts val="1600"/>
              <a:buFont typeface="Verdana"/>
              <a:buNone/>
              <a:defRPr b="1" sz="1600"/>
            </a:lvl4pPr>
            <a:lvl5pPr indent="-228600" lvl="4" marL="2286000" algn="l">
              <a:spcBef>
                <a:spcPts val="320"/>
              </a:spcBef>
              <a:spcAft>
                <a:spcPts val="0"/>
              </a:spcAft>
              <a:buClr>
                <a:schemeClr val="dk2"/>
              </a:buClr>
              <a:buSzPts val="1600"/>
              <a:buFont typeface="Verdana"/>
              <a:buNone/>
              <a:defRPr b="1" sz="1600"/>
            </a:lvl5pPr>
            <a:lvl6pPr indent="-228600" lvl="5" marL="2743200" algn="l">
              <a:spcBef>
                <a:spcPts val="320"/>
              </a:spcBef>
              <a:spcAft>
                <a:spcPts val="0"/>
              </a:spcAft>
              <a:buClr>
                <a:schemeClr val="dk2"/>
              </a:buClr>
              <a:buSzPts val="1600"/>
              <a:buFont typeface="Verdana"/>
              <a:buNone/>
              <a:defRPr b="1" sz="1600"/>
            </a:lvl6pPr>
            <a:lvl7pPr indent="-228600" lvl="6" marL="3200400" algn="l">
              <a:spcBef>
                <a:spcPts val="320"/>
              </a:spcBef>
              <a:spcAft>
                <a:spcPts val="0"/>
              </a:spcAft>
              <a:buClr>
                <a:schemeClr val="dk2"/>
              </a:buClr>
              <a:buSzPts val="1600"/>
              <a:buFont typeface="Verdana"/>
              <a:buNone/>
              <a:defRPr b="1" sz="1600"/>
            </a:lvl7pPr>
            <a:lvl8pPr indent="-228600" lvl="7" marL="3657600" algn="l">
              <a:spcBef>
                <a:spcPts val="320"/>
              </a:spcBef>
              <a:spcAft>
                <a:spcPts val="0"/>
              </a:spcAft>
              <a:buClr>
                <a:schemeClr val="dk2"/>
              </a:buClr>
              <a:buSzPts val="1600"/>
              <a:buFont typeface="Verdana"/>
              <a:buNone/>
              <a:defRPr b="1" sz="1600"/>
            </a:lvl8pPr>
            <a:lvl9pPr indent="-228600" lvl="8" marL="4114800" algn="l">
              <a:spcBef>
                <a:spcPts val="320"/>
              </a:spcBef>
              <a:spcAft>
                <a:spcPts val="0"/>
              </a:spcAft>
              <a:buClr>
                <a:schemeClr val="dk2"/>
              </a:buClr>
              <a:buSzPts val="1600"/>
              <a:buFont typeface="Verdana"/>
              <a:buNone/>
              <a:defRPr b="1" sz="1600"/>
            </a:lvl9pPr>
          </a:lstStyle>
          <a:p/>
        </p:txBody>
      </p:sp>
      <p:sp>
        <p:nvSpPr>
          <p:cNvPr id="28" name="Google Shape;2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Verdana"/>
              <a:buChar char="•"/>
              <a:defRPr sz="2400"/>
            </a:lvl1pPr>
            <a:lvl2pPr indent="-355600" lvl="1" marL="914400" algn="l">
              <a:spcBef>
                <a:spcPts val="400"/>
              </a:spcBef>
              <a:spcAft>
                <a:spcPts val="0"/>
              </a:spcAft>
              <a:buClr>
                <a:schemeClr val="dk2"/>
              </a:buClr>
              <a:buSzPts val="2000"/>
              <a:buFont typeface="Verdana"/>
              <a:buChar char="–"/>
              <a:defRPr sz="2000"/>
            </a:lvl2pPr>
            <a:lvl3pPr indent="-342900" lvl="2" marL="1371600" algn="l">
              <a:spcBef>
                <a:spcPts val="360"/>
              </a:spcBef>
              <a:spcAft>
                <a:spcPts val="0"/>
              </a:spcAft>
              <a:buClr>
                <a:schemeClr val="dk2"/>
              </a:buClr>
              <a:buSzPts val="1800"/>
              <a:buFont typeface="Verdana"/>
              <a:buChar char="•"/>
              <a:defRPr sz="1800"/>
            </a:lvl3pPr>
            <a:lvl4pPr indent="-330200" lvl="3" marL="1828800" algn="l">
              <a:spcBef>
                <a:spcPts val="320"/>
              </a:spcBef>
              <a:spcAft>
                <a:spcPts val="0"/>
              </a:spcAft>
              <a:buClr>
                <a:schemeClr val="dk2"/>
              </a:buClr>
              <a:buSzPts val="1600"/>
              <a:buFont typeface="Verdana"/>
              <a:buChar char="–"/>
              <a:defRPr sz="1600"/>
            </a:lvl4pPr>
            <a:lvl5pPr indent="-330200" lvl="4" marL="2286000" algn="l">
              <a:spcBef>
                <a:spcPts val="320"/>
              </a:spcBef>
              <a:spcAft>
                <a:spcPts val="0"/>
              </a:spcAft>
              <a:buClr>
                <a:schemeClr val="dk2"/>
              </a:buClr>
              <a:buSzPts val="1600"/>
              <a:buFont typeface="Verdana"/>
              <a:buChar char="»"/>
              <a:defRPr sz="1600"/>
            </a:lvl5pPr>
            <a:lvl6pPr indent="-330200" lvl="5" marL="2743200" algn="l">
              <a:spcBef>
                <a:spcPts val="320"/>
              </a:spcBef>
              <a:spcAft>
                <a:spcPts val="0"/>
              </a:spcAft>
              <a:buClr>
                <a:schemeClr val="dk2"/>
              </a:buClr>
              <a:buSzPts val="1600"/>
              <a:buFont typeface="Verdana"/>
              <a:buChar char="»"/>
              <a:defRPr sz="1600"/>
            </a:lvl6pPr>
            <a:lvl7pPr indent="-330200" lvl="6" marL="3200400" algn="l">
              <a:spcBef>
                <a:spcPts val="320"/>
              </a:spcBef>
              <a:spcAft>
                <a:spcPts val="0"/>
              </a:spcAft>
              <a:buClr>
                <a:schemeClr val="dk2"/>
              </a:buClr>
              <a:buSzPts val="1600"/>
              <a:buFont typeface="Verdana"/>
              <a:buChar char="»"/>
              <a:defRPr sz="1600"/>
            </a:lvl7pPr>
            <a:lvl8pPr indent="-330200" lvl="7" marL="3657600" algn="l">
              <a:spcBef>
                <a:spcPts val="320"/>
              </a:spcBef>
              <a:spcAft>
                <a:spcPts val="0"/>
              </a:spcAft>
              <a:buClr>
                <a:schemeClr val="dk2"/>
              </a:buClr>
              <a:buSzPts val="1600"/>
              <a:buFont typeface="Verdana"/>
              <a:buChar char="»"/>
              <a:defRPr sz="1600"/>
            </a:lvl8pPr>
            <a:lvl9pPr indent="-330200" lvl="8" marL="4114800" algn="l">
              <a:spcBef>
                <a:spcPts val="320"/>
              </a:spcBef>
              <a:spcAft>
                <a:spcPts val="0"/>
              </a:spcAft>
              <a:buClr>
                <a:schemeClr val="dk2"/>
              </a:buClr>
              <a:buSzPts val="1600"/>
              <a:buFont typeface="Verdana"/>
              <a:buChar char="»"/>
              <a:defRPr sz="1600"/>
            </a:lvl9pPr>
          </a:lstStyle>
          <a:p/>
        </p:txBody>
      </p:sp>
      <p:sp>
        <p:nvSpPr>
          <p:cNvPr id="29" name="Google Shape;29;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Verdana"/>
              <a:buNone/>
              <a:defRPr b="1" sz="2400"/>
            </a:lvl1pPr>
            <a:lvl2pPr indent="-228600" lvl="1" marL="914400" algn="l">
              <a:spcBef>
                <a:spcPts val="400"/>
              </a:spcBef>
              <a:spcAft>
                <a:spcPts val="0"/>
              </a:spcAft>
              <a:buClr>
                <a:schemeClr val="dk2"/>
              </a:buClr>
              <a:buSzPts val="2000"/>
              <a:buFont typeface="Verdana"/>
              <a:buNone/>
              <a:defRPr b="1" sz="2000"/>
            </a:lvl2pPr>
            <a:lvl3pPr indent="-228600" lvl="2" marL="1371600" algn="l">
              <a:spcBef>
                <a:spcPts val="360"/>
              </a:spcBef>
              <a:spcAft>
                <a:spcPts val="0"/>
              </a:spcAft>
              <a:buClr>
                <a:schemeClr val="dk2"/>
              </a:buClr>
              <a:buSzPts val="1800"/>
              <a:buFont typeface="Verdana"/>
              <a:buNone/>
              <a:defRPr b="1" sz="1800"/>
            </a:lvl3pPr>
            <a:lvl4pPr indent="-228600" lvl="3" marL="1828800" algn="l">
              <a:spcBef>
                <a:spcPts val="320"/>
              </a:spcBef>
              <a:spcAft>
                <a:spcPts val="0"/>
              </a:spcAft>
              <a:buClr>
                <a:schemeClr val="dk2"/>
              </a:buClr>
              <a:buSzPts val="1600"/>
              <a:buFont typeface="Verdana"/>
              <a:buNone/>
              <a:defRPr b="1" sz="1600"/>
            </a:lvl4pPr>
            <a:lvl5pPr indent="-228600" lvl="4" marL="2286000" algn="l">
              <a:spcBef>
                <a:spcPts val="320"/>
              </a:spcBef>
              <a:spcAft>
                <a:spcPts val="0"/>
              </a:spcAft>
              <a:buClr>
                <a:schemeClr val="dk2"/>
              </a:buClr>
              <a:buSzPts val="1600"/>
              <a:buFont typeface="Verdana"/>
              <a:buNone/>
              <a:defRPr b="1" sz="1600"/>
            </a:lvl5pPr>
            <a:lvl6pPr indent="-228600" lvl="5" marL="2743200" algn="l">
              <a:spcBef>
                <a:spcPts val="320"/>
              </a:spcBef>
              <a:spcAft>
                <a:spcPts val="0"/>
              </a:spcAft>
              <a:buClr>
                <a:schemeClr val="dk2"/>
              </a:buClr>
              <a:buSzPts val="1600"/>
              <a:buFont typeface="Verdana"/>
              <a:buNone/>
              <a:defRPr b="1" sz="1600"/>
            </a:lvl6pPr>
            <a:lvl7pPr indent="-228600" lvl="6" marL="3200400" algn="l">
              <a:spcBef>
                <a:spcPts val="320"/>
              </a:spcBef>
              <a:spcAft>
                <a:spcPts val="0"/>
              </a:spcAft>
              <a:buClr>
                <a:schemeClr val="dk2"/>
              </a:buClr>
              <a:buSzPts val="1600"/>
              <a:buFont typeface="Verdana"/>
              <a:buNone/>
              <a:defRPr b="1" sz="1600"/>
            </a:lvl7pPr>
            <a:lvl8pPr indent="-228600" lvl="7" marL="3657600" algn="l">
              <a:spcBef>
                <a:spcPts val="320"/>
              </a:spcBef>
              <a:spcAft>
                <a:spcPts val="0"/>
              </a:spcAft>
              <a:buClr>
                <a:schemeClr val="dk2"/>
              </a:buClr>
              <a:buSzPts val="1600"/>
              <a:buFont typeface="Verdana"/>
              <a:buNone/>
              <a:defRPr b="1" sz="1600"/>
            </a:lvl8pPr>
            <a:lvl9pPr indent="-228600" lvl="8" marL="4114800" algn="l">
              <a:spcBef>
                <a:spcPts val="320"/>
              </a:spcBef>
              <a:spcAft>
                <a:spcPts val="0"/>
              </a:spcAft>
              <a:buClr>
                <a:schemeClr val="dk2"/>
              </a:buClr>
              <a:buSzPts val="1600"/>
              <a:buFont typeface="Verdana"/>
              <a:buNone/>
              <a:defRPr b="1" sz="1600"/>
            </a:lvl9pPr>
          </a:lstStyle>
          <a:p/>
        </p:txBody>
      </p:sp>
      <p:sp>
        <p:nvSpPr>
          <p:cNvPr id="30" name="Google Shape;30;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Verdana"/>
              <a:buChar char="•"/>
              <a:defRPr sz="2400"/>
            </a:lvl1pPr>
            <a:lvl2pPr indent="-355600" lvl="1" marL="914400" algn="l">
              <a:spcBef>
                <a:spcPts val="400"/>
              </a:spcBef>
              <a:spcAft>
                <a:spcPts val="0"/>
              </a:spcAft>
              <a:buClr>
                <a:schemeClr val="dk2"/>
              </a:buClr>
              <a:buSzPts val="2000"/>
              <a:buFont typeface="Verdana"/>
              <a:buChar char="–"/>
              <a:defRPr sz="2000"/>
            </a:lvl2pPr>
            <a:lvl3pPr indent="-342900" lvl="2" marL="1371600" algn="l">
              <a:spcBef>
                <a:spcPts val="360"/>
              </a:spcBef>
              <a:spcAft>
                <a:spcPts val="0"/>
              </a:spcAft>
              <a:buClr>
                <a:schemeClr val="dk2"/>
              </a:buClr>
              <a:buSzPts val="1800"/>
              <a:buFont typeface="Verdana"/>
              <a:buChar char="•"/>
              <a:defRPr sz="1800"/>
            </a:lvl3pPr>
            <a:lvl4pPr indent="-330200" lvl="3" marL="1828800" algn="l">
              <a:spcBef>
                <a:spcPts val="320"/>
              </a:spcBef>
              <a:spcAft>
                <a:spcPts val="0"/>
              </a:spcAft>
              <a:buClr>
                <a:schemeClr val="dk2"/>
              </a:buClr>
              <a:buSzPts val="1600"/>
              <a:buFont typeface="Verdana"/>
              <a:buChar char="–"/>
              <a:defRPr sz="1600"/>
            </a:lvl4pPr>
            <a:lvl5pPr indent="-330200" lvl="4" marL="2286000" algn="l">
              <a:spcBef>
                <a:spcPts val="320"/>
              </a:spcBef>
              <a:spcAft>
                <a:spcPts val="0"/>
              </a:spcAft>
              <a:buClr>
                <a:schemeClr val="dk2"/>
              </a:buClr>
              <a:buSzPts val="1600"/>
              <a:buFont typeface="Verdana"/>
              <a:buChar char="»"/>
              <a:defRPr sz="1600"/>
            </a:lvl5pPr>
            <a:lvl6pPr indent="-330200" lvl="5" marL="2743200" algn="l">
              <a:spcBef>
                <a:spcPts val="320"/>
              </a:spcBef>
              <a:spcAft>
                <a:spcPts val="0"/>
              </a:spcAft>
              <a:buClr>
                <a:schemeClr val="dk2"/>
              </a:buClr>
              <a:buSzPts val="1600"/>
              <a:buFont typeface="Verdana"/>
              <a:buChar char="»"/>
              <a:defRPr sz="1600"/>
            </a:lvl6pPr>
            <a:lvl7pPr indent="-330200" lvl="6" marL="3200400" algn="l">
              <a:spcBef>
                <a:spcPts val="320"/>
              </a:spcBef>
              <a:spcAft>
                <a:spcPts val="0"/>
              </a:spcAft>
              <a:buClr>
                <a:schemeClr val="dk2"/>
              </a:buClr>
              <a:buSzPts val="1600"/>
              <a:buFont typeface="Verdana"/>
              <a:buChar char="»"/>
              <a:defRPr sz="1600"/>
            </a:lvl7pPr>
            <a:lvl8pPr indent="-330200" lvl="7" marL="3657600" algn="l">
              <a:spcBef>
                <a:spcPts val="320"/>
              </a:spcBef>
              <a:spcAft>
                <a:spcPts val="0"/>
              </a:spcAft>
              <a:buClr>
                <a:schemeClr val="dk2"/>
              </a:buClr>
              <a:buSzPts val="1600"/>
              <a:buFont typeface="Verdana"/>
              <a:buChar char="»"/>
              <a:defRPr sz="1600"/>
            </a:lvl8pPr>
            <a:lvl9pPr indent="-330200" lvl="8" marL="4114800" algn="l">
              <a:spcBef>
                <a:spcPts val="320"/>
              </a:spcBef>
              <a:spcAft>
                <a:spcPts val="0"/>
              </a:spcAft>
              <a:buClr>
                <a:schemeClr val="dk2"/>
              </a:buClr>
              <a:buSzPts val="1600"/>
              <a:buFont typeface="Verdana"/>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2"/>
              </a:buClr>
              <a:buSzPts val="3200"/>
              <a:buFont typeface="Verdana"/>
              <a:buChar char="•"/>
              <a:defRPr sz="3200"/>
            </a:lvl1pPr>
            <a:lvl2pPr indent="-406400" lvl="1" marL="914400" algn="l">
              <a:spcBef>
                <a:spcPts val="560"/>
              </a:spcBef>
              <a:spcAft>
                <a:spcPts val="0"/>
              </a:spcAft>
              <a:buClr>
                <a:schemeClr val="dk2"/>
              </a:buClr>
              <a:buSzPts val="2800"/>
              <a:buFont typeface="Verdana"/>
              <a:buChar char="–"/>
              <a:defRPr sz="2800"/>
            </a:lvl2pPr>
            <a:lvl3pPr indent="-381000" lvl="2" marL="1371600" algn="l">
              <a:spcBef>
                <a:spcPts val="480"/>
              </a:spcBef>
              <a:spcAft>
                <a:spcPts val="0"/>
              </a:spcAft>
              <a:buClr>
                <a:schemeClr val="dk2"/>
              </a:buClr>
              <a:buSzPts val="2400"/>
              <a:buFont typeface="Verdana"/>
              <a:buChar char="•"/>
              <a:defRPr sz="2400"/>
            </a:lvl3pPr>
            <a:lvl4pPr indent="-355600" lvl="3" marL="1828800" algn="l">
              <a:spcBef>
                <a:spcPts val="400"/>
              </a:spcBef>
              <a:spcAft>
                <a:spcPts val="0"/>
              </a:spcAft>
              <a:buClr>
                <a:schemeClr val="dk2"/>
              </a:buClr>
              <a:buSzPts val="2000"/>
              <a:buFont typeface="Verdana"/>
              <a:buChar char="–"/>
              <a:defRPr sz="2000"/>
            </a:lvl4pPr>
            <a:lvl5pPr indent="-355600" lvl="4" marL="2286000" algn="l">
              <a:spcBef>
                <a:spcPts val="400"/>
              </a:spcBef>
              <a:spcAft>
                <a:spcPts val="0"/>
              </a:spcAft>
              <a:buClr>
                <a:schemeClr val="dk2"/>
              </a:buClr>
              <a:buSzPts val="2000"/>
              <a:buFont typeface="Verdana"/>
              <a:buChar char="»"/>
              <a:defRPr sz="2000"/>
            </a:lvl5pPr>
            <a:lvl6pPr indent="-355600" lvl="5" marL="2743200" algn="l">
              <a:spcBef>
                <a:spcPts val="400"/>
              </a:spcBef>
              <a:spcAft>
                <a:spcPts val="0"/>
              </a:spcAft>
              <a:buClr>
                <a:schemeClr val="dk2"/>
              </a:buClr>
              <a:buSzPts val="2000"/>
              <a:buFont typeface="Verdana"/>
              <a:buChar char="»"/>
              <a:defRPr sz="2000"/>
            </a:lvl6pPr>
            <a:lvl7pPr indent="-355600" lvl="6" marL="3200400" algn="l">
              <a:spcBef>
                <a:spcPts val="400"/>
              </a:spcBef>
              <a:spcAft>
                <a:spcPts val="0"/>
              </a:spcAft>
              <a:buClr>
                <a:schemeClr val="dk2"/>
              </a:buClr>
              <a:buSzPts val="2000"/>
              <a:buFont typeface="Verdana"/>
              <a:buChar char="»"/>
              <a:defRPr sz="2000"/>
            </a:lvl7pPr>
            <a:lvl8pPr indent="-355600" lvl="7" marL="3657600" algn="l">
              <a:spcBef>
                <a:spcPts val="400"/>
              </a:spcBef>
              <a:spcAft>
                <a:spcPts val="0"/>
              </a:spcAft>
              <a:buClr>
                <a:schemeClr val="dk2"/>
              </a:buClr>
              <a:buSzPts val="2000"/>
              <a:buFont typeface="Verdana"/>
              <a:buChar char="»"/>
              <a:defRPr sz="2000"/>
            </a:lvl8pPr>
            <a:lvl9pPr indent="-355600" lvl="8" marL="4114800" algn="l">
              <a:spcBef>
                <a:spcPts val="400"/>
              </a:spcBef>
              <a:spcAft>
                <a:spcPts val="0"/>
              </a:spcAft>
              <a:buClr>
                <a:schemeClr val="dk2"/>
              </a:buClr>
              <a:buSzPts val="2000"/>
              <a:buFont typeface="Verdana"/>
              <a:buChar char="»"/>
              <a:defRPr sz="2000"/>
            </a:lvl9pPr>
          </a:lstStyle>
          <a:p/>
        </p:txBody>
      </p:sp>
      <p:sp>
        <p:nvSpPr>
          <p:cNvPr id="37" name="Google Shape;3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Verdana"/>
              <a:buNone/>
              <a:defRPr sz="1400"/>
            </a:lvl1pPr>
            <a:lvl2pPr indent="-228600" lvl="1" marL="914400" algn="l">
              <a:spcBef>
                <a:spcPts val="240"/>
              </a:spcBef>
              <a:spcAft>
                <a:spcPts val="0"/>
              </a:spcAft>
              <a:buClr>
                <a:schemeClr val="dk2"/>
              </a:buClr>
              <a:buSzPts val="1200"/>
              <a:buFont typeface="Verdana"/>
              <a:buNone/>
              <a:defRPr sz="1200"/>
            </a:lvl2pPr>
            <a:lvl3pPr indent="-228600" lvl="2" marL="1371600" algn="l">
              <a:spcBef>
                <a:spcPts val="200"/>
              </a:spcBef>
              <a:spcAft>
                <a:spcPts val="0"/>
              </a:spcAft>
              <a:buClr>
                <a:schemeClr val="dk2"/>
              </a:buClr>
              <a:buSzPts val="1000"/>
              <a:buFont typeface="Verdana"/>
              <a:buNone/>
              <a:defRPr sz="1000"/>
            </a:lvl3pPr>
            <a:lvl4pPr indent="-228600" lvl="3" marL="1828800" algn="l">
              <a:spcBef>
                <a:spcPts val="180"/>
              </a:spcBef>
              <a:spcAft>
                <a:spcPts val="0"/>
              </a:spcAft>
              <a:buClr>
                <a:schemeClr val="dk2"/>
              </a:buClr>
              <a:buSzPts val="900"/>
              <a:buFont typeface="Verdana"/>
              <a:buNone/>
              <a:defRPr sz="900"/>
            </a:lvl4pPr>
            <a:lvl5pPr indent="-228600" lvl="4" marL="2286000" algn="l">
              <a:spcBef>
                <a:spcPts val="180"/>
              </a:spcBef>
              <a:spcAft>
                <a:spcPts val="0"/>
              </a:spcAft>
              <a:buClr>
                <a:schemeClr val="dk2"/>
              </a:buClr>
              <a:buSzPts val="900"/>
              <a:buFont typeface="Verdana"/>
              <a:buNone/>
              <a:defRPr sz="900"/>
            </a:lvl5pPr>
            <a:lvl6pPr indent="-228600" lvl="5" marL="2743200" algn="l">
              <a:spcBef>
                <a:spcPts val="180"/>
              </a:spcBef>
              <a:spcAft>
                <a:spcPts val="0"/>
              </a:spcAft>
              <a:buClr>
                <a:schemeClr val="dk2"/>
              </a:buClr>
              <a:buSzPts val="900"/>
              <a:buFont typeface="Verdana"/>
              <a:buNone/>
              <a:defRPr sz="900"/>
            </a:lvl6pPr>
            <a:lvl7pPr indent="-228600" lvl="6" marL="3200400" algn="l">
              <a:spcBef>
                <a:spcPts val="180"/>
              </a:spcBef>
              <a:spcAft>
                <a:spcPts val="0"/>
              </a:spcAft>
              <a:buClr>
                <a:schemeClr val="dk2"/>
              </a:buClr>
              <a:buSzPts val="900"/>
              <a:buFont typeface="Verdana"/>
              <a:buNone/>
              <a:defRPr sz="900"/>
            </a:lvl7pPr>
            <a:lvl8pPr indent="-228600" lvl="7" marL="3657600" algn="l">
              <a:spcBef>
                <a:spcPts val="180"/>
              </a:spcBef>
              <a:spcAft>
                <a:spcPts val="0"/>
              </a:spcAft>
              <a:buClr>
                <a:schemeClr val="dk2"/>
              </a:buClr>
              <a:buSzPts val="900"/>
              <a:buFont typeface="Verdana"/>
              <a:buNone/>
              <a:defRPr sz="900"/>
            </a:lvl8pPr>
            <a:lvl9pPr indent="-228600" lvl="8" marL="4114800" algn="l">
              <a:spcBef>
                <a:spcPts val="180"/>
              </a:spcBef>
              <a:spcAft>
                <a:spcPts val="0"/>
              </a:spcAft>
              <a:buClr>
                <a:schemeClr val="dk2"/>
              </a:buClr>
              <a:buSzPts val="900"/>
              <a:buFont typeface="Verdana"/>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0"/>
          <p:cNvSpPr/>
          <p:nvPr>
            <p:ph idx="2" type="pic"/>
          </p:nvPr>
        </p:nvSpPr>
        <p:spPr>
          <a:xfrm>
            <a:off x="1792288" y="612775"/>
            <a:ext cx="5486400" cy="4114800"/>
          </a:xfrm>
          <a:prstGeom prst="rect">
            <a:avLst/>
          </a:prstGeom>
          <a:noFill/>
          <a:ln>
            <a:noFill/>
          </a:ln>
        </p:spPr>
      </p:sp>
      <p:sp>
        <p:nvSpPr>
          <p:cNvPr id="41" name="Google Shape;4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Verdana"/>
              <a:buNone/>
              <a:defRPr sz="1400"/>
            </a:lvl1pPr>
            <a:lvl2pPr indent="-228600" lvl="1" marL="914400" algn="l">
              <a:spcBef>
                <a:spcPts val="240"/>
              </a:spcBef>
              <a:spcAft>
                <a:spcPts val="0"/>
              </a:spcAft>
              <a:buClr>
                <a:schemeClr val="dk2"/>
              </a:buClr>
              <a:buSzPts val="1200"/>
              <a:buFont typeface="Verdana"/>
              <a:buNone/>
              <a:defRPr sz="1200"/>
            </a:lvl2pPr>
            <a:lvl3pPr indent="-228600" lvl="2" marL="1371600" algn="l">
              <a:spcBef>
                <a:spcPts val="200"/>
              </a:spcBef>
              <a:spcAft>
                <a:spcPts val="0"/>
              </a:spcAft>
              <a:buClr>
                <a:schemeClr val="dk2"/>
              </a:buClr>
              <a:buSzPts val="1000"/>
              <a:buFont typeface="Verdana"/>
              <a:buNone/>
              <a:defRPr sz="1000"/>
            </a:lvl3pPr>
            <a:lvl4pPr indent="-228600" lvl="3" marL="1828800" algn="l">
              <a:spcBef>
                <a:spcPts val="180"/>
              </a:spcBef>
              <a:spcAft>
                <a:spcPts val="0"/>
              </a:spcAft>
              <a:buClr>
                <a:schemeClr val="dk2"/>
              </a:buClr>
              <a:buSzPts val="900"/>
              <a:buFont typeface="Verdana"/>
              <a:buNone/>
              <a:defRPr sz="900"/>
            </a:lvl4pPr>
            <a:lvl5pPr indent="-228600" lvl="4" marL="2286000" algn="l">
              <a:spcBef>
                <a:spcPts val="180"/>
              </a:spcBef>
              <a:spcAft>
                <a:spcPts val="0"/>
              </a:spcAft>
              <a:buClr>
                <a:schemeClr val="dk2"/>
              </a:buClr>
              <a:buSzPts val="900"/>
              <a:buFont typeface="Verdana"/>
              <a:buNone/>
              <a:defRPr sz="900"/>
            </a:lvl5pPr>
            <a:lvl6pPr indent="-228600" lvl="5" marL="2743200" algn="l">
              <a:spcBef>
                <a:spcPts val="180"/>
              </a:spcBef>
              <a:spcAft>
                <a:spcPts val="0"/>
              </a:spcAft>
              <a:buClr>
                <a:schemeClr val="dk2"/>
              </a:buClr>
              <a:buSzPts val="900"/>
              <a:buFont typeface="Verdana"/>
              <a:buNone/>
              <a:defRPr sz="900"/>
            </a:lvl6pPr>
            <a:lvl7pPr indent="-228600" lvl="6" marL="3200400" algn="l">
              <a:spcBef>
                <a:spcPts val="180"/>
              </a:spcBef>
              <a:spcAft>
                <a:spcPts val="0"/>
              </a:spcAft>
              <a:buClr>
                <a:schemeClr val="dk2"/>
              </a:buClr>
              <a:buSzPts val="900"/>
              <a:buFont typeface="Verdana"/>
              <a:buNone/>
              <a:defRPr sz="900"/>
            </a:lvl7pPr>
            <a:lvl8pPr indent="-228600" lvl="7" marL="3657600" algn="l">
              <a:spcBef>
                <a:spcPts val="180"/>
              </a:spcBef>
              <a:spcAft>
                <a:spcPts val="0"/>
              </a:spcAft>
              <a:buClr>
                <a:schemeClr val="dk2"/>
              </a:buClr>
              <a:buSzPts val="900"/>
              <a:buFont typeface="Verdana"/>
              <a:buNone/>
              <a:defRPr sz="900"/>
            </a:lvl8pPr>
            <a:lvl9pPr indent="-228600" lvl="8" marL="4114800" algn="l">
              <a:spcBef>
                <a:spcPts val="180"/>
              </a:spcBef>
              <a:spcAft>
                <a:spcPts val="0"/>
              </a:spcAft>
              <a:buClr>
                <a:schemeClr val="dk2"/>
              </a:buClr>
              <a:buSzPts val="900"/>
              <a:buFont typeface="Verdana"/>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1pPr>
            <a:lvl2pPr lvl="1"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2pPr>
            <a:lvl3pPr lvl="2"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3pPr>
            <a:lvl4pPr lvl="3"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4pPr>
            <a:lvl5pPr lvl="4"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5pPr>
            <a:lvl6pPr lvl="5"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6pPr>
            <a:lvl7pPr lvl="6"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7pPr>
            <a:lvl8pPr lvl="7"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8pPr>
            <a:lvl9pPr lvl="8"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Verdana"/>
              <a:buChar char="•"/>
              <a:defRPr b="0" i="0" sz="2800" u="none" cap="none" strike="noStrike">
                <a:solidFill>
                  <a:schemeClr val="dk2"/>
                </a:solidFill>
                <a:latin typeface="Verdana"/>
                <a:ea typeface="Verdana"/>
                <a:cs typeface="Verdana"/>
                <a:sym typeface="Verdana"/>
              </a:defRPr>
            </a:lvl1pPr>
            <a:lvl2pPr indent="-381000" lvl="1" marL="914400" marR="0" rtl="0" algn="l">
              <a:spcBef>
                <a:spcPts val="480"/>
              </a:spcBef>
              <a:spcAft>
                <a:spcPts val="0"/>
              </a:spcAft>
              <a:buClr>
                <a:schemeClr val="dk2"/>
              </a:buClr>
              <a:buSzPts val="2400"/>
              <a:buFont typeface="Verdana"/>
              <a:buChar char="–"/>
              <a:defRPr b="1" i="0" sz="2400" u="none" cap="none" strike="noStrike">
                <a:solidFill>
                  <a:schemeClr val="dk2"/>
                </a:solidFill>
                <a:latin typeface="Verdana"/>
                <a:ea typeface="Verdana"/>
                <a:cs typeface="Verdana"/>
                <a:sym typeface="Verdana"/>
              </a:defRPr>
            </a:lvl2pPr>
            <a:lvl3pPr indent="-381000" lvl="2" marL="1371600" marR="0" rtl="0" algn="l">
              <a:spcBef>
                <a:spcPts val="480"/>
              </a:spcBef>
              <a:spcAft>
                <a:spcPts val="0"/>
              </a:spcAft>
              <a:buClr>
                <a:schemeClr val="dk2"/>
              </a:buClr>
              <a:buSzPts val="2400"/>
              <a:buFont typeface="Verdana"/>
              <a:buChar char="•"/>
              <a:defRPr b="0" i="0" sz="2400" u="none" cap="none" strike="noStrike">
                <a:solidFill>
                  <a:schemeClr val="dk2"/>
                </a:solidFill>
                <a:latin typeface="Verdana"/>
                <a:ea typeface="Verdana"/>
                <a:cs typeface="Verdana"/>
                <a:sym typeface="Verdana"/>
              </a:defRPr>
            </a:lvl3pPr>
            <a:lvl4pPr indent="-355600" lvl="3" marL="18288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4pPr>
            <a:lvl5pPr indent="-355600" lvl="4" marL="22860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6pPr>
            <a:lvl7pPr indent="-355600" lvl="6" marL="32004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7pPr>
            <a:lvl8pPr indent="-355600" lvl="7" marL="36576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8pPr>
            <a:lvl9pPr indent="-355600" lvl="8" marL="41148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0" name="Google Shape;50;p13"/>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1" name="Google Shape;51;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2" name="Google Shape;52;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4572000" y="4797425"/>
            <a:ext cx="4392613" cy="6477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ru-RU" sz="2500">
                <a:solidFill>
                  <a:schemeClr val="lt1"/>
                </a:solidFill>
              </a:rPr>
              <a:t>Name of presentation</a:t>
            </a:r>
            <a:endParaRPr sz="2500">
              <a:solidFill>
                <a:schemeClr val="lt1"/>
              </a:solidFill>
            </a:endParaRPr>
          </a:p>
        </p:txBody>
      </p:sp>
      <p:sp>
        <p:nvSpPr>
          <p:cNvPr id="128" name="Google Shape;128;p25"/>
          <p:cNvSpPr txBox="1"/>
          <p:nvPr>
            <p:ph idx="1" type="subTitle"/>
          </p:nvPr>
        </p:nvSpPr>
        <p:spPr>
          <a:xfrm>
            <a:off x="4643438" y="5516563"/>
            <a:ext cx="3527425" cy="503237"/>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400"/>
              <a:buFont typeface="Verdana"/>
              <a:buNone/>
            </a:pPr>
            <a:r>
              <a:rPr lang="ru-RU">
                <a:solidFill>
                  <a:schemeClr val="lt1"/>
                </a:solidFill>
              </a:rPr>
              <a:t>Company name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2051050" y="5516563"/>
            <a:ext cx="5616575" cy="6492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4000"/>
              <a:t>Second Page</a:t>
            </a:r>
            <a:endParaRPr sz="4000"/>
          </a:p>
        </p:txBody>
      </p:sp>
      <p:sp>
        <p:nvSpPr>
          <p:cNvPr id="134" name="Google Shape;134;p26"/>
          <p:cNvSpPr txBox="1"/>
          <p:nvPr>
            <p:ph idx="1" type="body"/>
          </p:nvPr>
        </p:nvSpPr>
        <p:spPr>
          <a:xfrm>
            <a:off x="468313" y="188913"/>
            <a:ext cx="8424862"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400"/>
              <a:buFont typeface="Verdana"/>
              <a:buChar char="•"/>
            </a:pPr>
            <a:r>
              <a:rPr lang="ru-RU" sz="2400"/>
              <a:t>Your Text here</a:t>
            </a:r>
            <a:endParaRPr/>
          </a:p>
          <a:p>
            <a:pPr indent="-190500" lvl="0" marL="342900" rtl="0" algn="l">
              <a:lnSpc>
                <a:spcPct val="80000"/>
              </a:lnSpc>
              <a:spcBef>
                <a:spcPts val="480"/>
              </a:spcBef>
              <a:spcAft>
                <a:spcPts val="0"/>
              </a:spcAft>
              <a:buClr>
                <a:schemeClr val="dk2"/>
              </a:buClr>
              <a:buSzPts val="2400"/>
              <a:buFont typeface="Verdana"/>
              <a:buNone/>
            </a:pPr>
            <a:r>
              <a:t/>
            </a:r>
            <a:endParaRPr sz="2400"/>
          </a:p>
          <a:p>
            <a:pPr indent="-342900" lvl="0" marL="342900" rtl="0" algn="l">
              <a:lnSpc>
                <a:spcPct val="80000"/>
              </a:lnSpc>
              <a:spcBef>
                <a:spcPts val="480"/>
              </a:spcBef>
              <a:spcAft>
                <a:spcPts val="0"/>
              </a:spcAft>
              <a:buClr>
                <a:schemeClr val="dk2"/>
              </a:buClr>
              <a:buSzPts val="2400"/>
              <a:buFont typeface="Verdana"/>
              <a:buChar char="•"/>
            </a:pPr>
            <a:r>
              <a:rPr lang="ru-RU" sz="2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sz="2400"/>
          </a:p>
          <a:p>
            <a:pPr indent="-190500" lvl="0" marL="342900" rtl="0" algn="l">
              <a:lnSpc>
                <a:spcPct val="80000"/>
              </a:lnSpc>
              <a:spcBef>
                <a:spcPts val="480"/>
              </a:spcBef>
              <a:spcAft>
                <a:spcPts val="0"/>
              </a:spcAft>
              <a:buClr>
                <a:schemeClr val="dk2"/>
              </a:buClr>
              <a:buSzPts val="2400"/>
              <a:buFont typeface="Verdana"/>
              <a:buNone/>
            </a:pPr>
            <a:r>
              <a:t/>
            </a:r>
            <a:endParaRPr sz="2400"/>
          </a:p>
          <a:p>
            <a:pPr indent="-342900" lvl="0" marL="342900" rtl="0" algn="l">
              <a:lnSpc>
                <a:spcPct val="80000"/>
              </a:lnSpc>
              <a:spcBef>
                <a:spcPts val="480"/>
              </a:spcBef>
              <a:spcAft>
                <a:spcPts val="0"/>
              </a:spcAft>
              <a:buClr>
                <a:schemeClr val="dk2"/>
              </a:buClr>
              <a:buSzPts val="2400"/>
              <a:buFont typeface="Verdana"/>
              <a:buChar char="•"/>
            </a:pPr>
            <a:r>
              <a:rPr lang="ru-RU" sz="2400"/>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1908175" y="274638"/>
            <a:ext cx="67071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7"/>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Verdana"/>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