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course CO226 : Database Systems, the database project is about  designing and developing a database system that interfaces with a backend database. As per the task of the project out team has decided to create a database management system for the internship allocation for the department of computer engineering. The main aim of project is to learn how to implement a DBMS and as real and extra challenge we have chosen to implement a useful application to out department. The need for a DBMS for the internship allocation in the department would surely improve and ease the internship allocation process while creating a much more efficient and advanced interface between the main entities involved in the process. Upon successful completion of the project, we would try implementing the interface on a department level for the benefit of the department.</a:t>
            </a:r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may be available for thir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parties under given access levels. (Other department lecturers, students, other companies)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1800225" y="584200"/>
            <a:ext cx="489585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284663" y="3068638"/>
            <a:ext cx="5472112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464344" y="1272382"/>
            <a:ext cx="5472112" cy="546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5373688" y="1600200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 rot="5400000">
            <a:off x="3034506" y="473869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 rot="5400000">
            <a:off x="4914107" y="2353470"/>
            <a:ext cx="5851525" cy="169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1448594" y="734219"/>
            <a:ext cx="5851525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36322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324350" y="1844675"/>
            <a:ext cx="36322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C328A-660B-4771-BB86-96802A67A6E3}"/>
              </a:ext>
            </a:extLst>
          </p:cNvPr>
          <p:cNvSpPr/>
          <p:nvPr/>
        </p:nvSpPr>
        <p:spPr>
          <a:xfrm>
            <a:off x="71438" y="990013"/>
            <a:ext cx="9001124" cy="106914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92540" y="916743"/>
            <a:ext cx="9001124" cy="121568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bg2"/>
                </a:solidFill>
              </a:rPr>
              <a:t>CO226 : DATABASE SYSTEMS</a:t>
            </a:r>
            <a:endParaRPr sz="4200" dirty="0">
              <a:solidFill>
                <a:schemeClr val="bg2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4572000" y="4930728"/>
            <a:ext cx="4572000" cy="101053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DATABASE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28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GROUP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lang="en-US" sz="1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3DB89-2C45-4C24-AA8F-E04D6B500891}"/>
              </a:ext>
            </a:extLst>
          </p:cNvPr>
          <p:cNvSpPr/>
          <p:nvPr/>
        </p:nvSpPr>
        <p:spPr>
          <a:xfrm>
            <a:off x="3137095" y="3038622"/>
            <a:ext cx="6006905" cy="168695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 FOR 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ALLOCATION FOR DEPARTMENT OF COMPUTER ENGINEERING</a:t>
            </a:r>
            <a:endParaRPr lang="en-US" sz="240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55657-0B3A-4C12-AF93-4FAC9B129EB8}"/>
              </a:ext>
            </a:extLst>
          </p:cNvPr>
          <p:cNvSpPr txBox="1"/>
          <p:nvPr/>
        </p:nvSpPr>
        <p:spPr>
          <a:xfrm>
            <a:off x="4572000" y="6146411"/>
            <a:ext cx="3749040" cy="11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FERNANDO K.A.I 	  –  E/18/098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FERNANDO K.N.A.               –  E/18/100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JAYASUNDARAJ.W.K.R.B    –  E/18/155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2065117" y="6019800"/>
            <a:ext cx="56165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DESCRIPTION</a:t>
            </a:r>
            <a:endParaRPr sz="2800"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112542" y="188913"/>
            <a:ext cx="8904849" cy="58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DBMS for the internship allocation in the department.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To make an interface between STUDENTS, COMPANIES, and the STAFF.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Through creating Student profiles, Company profiles and Staff review.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Advancing the internship allocation,  creating an efficient platform to: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Students to identify companies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Companies to identify students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Staff to recommend and guide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Better communication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Arrangement of Workshops, Interviews, Meetings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Students to show their skills and identify companies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Companies to advertise for internship opportunities 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Staff to interact with companies and students review, recommend and guide</a:t>
            </a:r>
          </a:p>
          <a:p>
            <a:pPr marL="800100" lvl="1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Make identity for the instructors, supervisors in the process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Upon success, to be implemented on department level.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5E09-2D24-401D-B51E-9B3E78A7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5930059"/>
            <a:ext cx="7416800" cy="508000"/>
          </a:xfrm>
        </p:spPr>
        <p:txBody>
          <a:bodyPr/>
          <a:lstStyle/>
          <a:p>
            <a:r>
              <a:rPr lang="en-US" dirty="0"/>
              <a:t>USERS AND REQUIRMENTS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B6DC-0E05-43FE-8F51-52A51C49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73" y="159310"/>
            <a:ext cx="8747685" cy="5255372"/>
          </a:xfrm>
        </p:spPr>
        <p:txBody>
          <a:bodyPr/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internship allocation mainly involves three parties namely;</a:t>
            </a: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a profile including CV, portfolio, projects and skills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learn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in the given companies per individual interests and skills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 for gu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idance and recommendation from the staff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(HR Managers, Supervisors)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a profile including available internship opportunities, areas of working, available projects, resources and identification( Achievements, Rankings, Projects)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student profiles for selecting for internship, communication etc..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(Lecturers, Instructors)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 the process of internship allocation by linking the Companies and Students and recommending, guiding and reviewing.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028D-56BC-46EB-BE11-C07E253F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85" y="6107699"/>
            <a:ext cx="7831626" cy="508000"/>
          </a:xfrm>
        </p:spPr>
        <p:txBody>
          <a:bodyPr/>
          <a:lstStyle/>
          <a:p>
            <a:pPr algn="ctr"/>
            <a:r>
              <a:rPr lang="en-US" dirty="0"/>
              <a:t>CONCEPTUAL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9EB8FE-5448-413F-ABB9-065A54DC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E52B-E6E4-4128-BEF4-DD26F8BB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427" y="6350000"/>
            <a:ext cx="7416800" cy="508000"/>
          </a:xfrm>
        </p:spPr>
        <p:txBody>
          <a:bodyPr/>
          <a:lstStyle/>
          <a:p>
            <a:pPr algn="ctr"/>
            <a:r>
              <a:rPr lang="en-US" sz="3200" dirty="0"/>
              <a:t>LOGICAL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1916B3-4573-49DC-BB51-F116CA9B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42" y="0"/>
            <a:ext cx="9256542" cy="63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1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459</Words>
  <Application>Microsoft Office PowerPoint</Application>
  <PresentationFormat>On-screen Show (4:3)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template</vt:lpstr>
      <vt:lpstr>Custom Design</vt:lpstr>
      <vt:lpstr>CO226 : DATABASE SYSTEMS</vt:lpstr>
      <vt:lpstr>PROJECT DESCRIPTION</vt:lpstr>
      <vt:lpstr>USERS AND REQUIRMENTS</vt:lpstr>
      <vt:lpstr>CONCEPTUAL MODEL</vt:lpstr>
      <vt:lpstr>LOGICAL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CO226 : DATABASE SYSTEMS</dc:title>
  <cp:lastModifiedBy>K.N.A. FERNANDO</cp:lastModifiedBy>
  <cp:revision>3</cp:revision>
  <dcterms:modified xsi:type="dcterms:W3CDTF">2022-02-11T03:14:48Z</dcterms:modified>
</cp:coreProperties>
</file>