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6171-9DCD-F14D-86F1-2B2E3125F52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82FB-C524-F049-8B5E-5335BEC2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D6F3-2ACC-614F-B001-04B475EB264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F60A-5919-884C-88C8-EF7A3E7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 your family what to do for you 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72134" y="622573"/>
            <a:ext cx="2049465" cy="2128838"/>
            <a:chOff x="3251199" y="368343"/>
            <a:chExt cx="5921375" cy="58816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54362" y1="55405" x2="54362" y2="55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199" y="368343"/>
              <a:ext cx="5921375" cy="58816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315" y="2607429"/>
              <a:ext cx="1330321" cy="1330321"/>
            </a:xfrm>
            <a:prstGeom prst="rect">
              <a:avLst/>
            </a:prstGeom>
            <a:solidFill>
              <a:srgbClr val="1263B0"/>
            </a:solidFill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4138293" y="4009753"/>
            <a:ext cx="5566611" cy="1382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Abhay, Ishani, Vivek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6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2436" y="553027"/>
            <a:ext cx="1151843" cy="170504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65393" y="2939082"/>
            <a:ext cx="5141323" cy="1693075"/>
          </a:xfrm>
          <a:prstGeom prst="wedgeEllipseCallout">
            <a:avLst>
              <a:gd name="adj1" fmla="val -26423"/>
              <a:gd name="adj2" fmla="val -9752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Send reminder to dad to get my uniform from shop !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21" y="338890"/>
            <a:ext cx="1955800" cy="29337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72134" y="622573"/>
            <a:ext cx="2049465" cy="2128838"/>
            <a:chOff x="3251199" y="368343"/>
            <a:chExt cx="5921375" cy="58816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54362" y1="55405" x2="54362" y2="55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199" y="368343"/>
              <a:ext cx="5921375" cy="588163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315" y="2607429"/>
              <a:ext cx="1330321" cy="1330321"/>
            </a:xfrm>
            <a:prstGeom prst="rect">
              <a:avLst/>
            </a:prstGeom>
            <a:solidFill>
              <a:srgbClr val="1263B0"/>
            </a:solidFill>
          </p:spPr>
        </p:pic>
      </p:grpSp>
      <p:sp>
        <p:nvSpPr>
          <p:cNvPr id="12" name="Oval Callout 11"/>
          <p:cNvSpPr/>
          <p:nvPr/>
        </p:nvSpPr>
        <p:spPr>
          <a:xfrm>
            <a:off x="6175631" y="3420094"/>
            <a:ext cx="4640008" cy="1023319"/>
          </a:xfrm>
          <a:prstGeom prst="wedgeEllipseCallout">
            <a:avLst>
              <a:gd name="adj1" fmla="val 24605"/>
              <a:gd name="adj2" fmla="val -1727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smtClean="0"/>
              <a:t>Get my reminders !</a:t>
            </a:r>
            <a:endParaRPr lang="en-US" sz="2400" dirty="0"/>
          </a:p>
        </p:txBody>
      </p:sp>
      <p:sp>
        <p:nvSpPr>
          <p:cNvPr id="15" name="Striped Right Arrow 14"/>
          <p:cNvSpPr/>
          <p:nvPr/>
        </p:nvSpPr>
        <p:spPr>
          <a:xfrm>
            <a:off x="2714624" y="1316584"/>
            <a:ext cx="2413145" cy="7408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flipH="1">
            <a:off x="6642836" y="1316584"/>
            <a:ext cx="2560621" cy="7408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781926" y="5024054"/>
            <a:ext cx="5566611" cy="1382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Implementation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35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5358" y="794085"/>
            <a:ext cx="5566611" cy="1382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Innovation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572514" y="2967335"/>
            <a:ext cx="110469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core idea is to connect two personal </a:t>
            </a: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bots to each other and transferring information</a:t>
            </a: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over them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1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5358" y="794085"/>
            <a:ext cx="5566611" cy="1382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Extension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1179095" y="2176629"/>
            <a:ext cx="770009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Multiplayer games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 Competitions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Sharing information/posts over </a:t>
            </a:r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cortana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charset="0"/>
              <a:buChar char="•"/>
            </a:pP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charset="0"/>
              <a:buChar char="•"/>
            </a:pP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Yaddy</dc:title>
  <dc:creator>Ishani Gupta</dc:creator>
  <cp:lastModifiedBy>Ishani Gupta</cp:lastModifiedBy>
  <cp:revision>6</cp:revision>
  <dcterms:created xsi:type="dcterms:W3CDTF">2018-04-13T21:14:51Z</dcterms:created>
  <dcterms:modified xsi:type="dcterms:W3CDTF">2018-04-13T23:55:49Z</dcterms:modified>
</cp:coreProperties>
</file>