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03.png"/><Relationship Id="rId7" Type="http://schemas.openxmlformats.org/officeDocument/2006/relationships/image" Target="../media/image02.png"/><Relationship Id="rId8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0020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IST 718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000000"/>
                </a:solidFill>
              </a:rPr>
              <a:t>_____________________________________________________________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438701"/>
            <a:ext cx="3054600" cy="4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Information Analytics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Gauri Komawar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Ishani Jariwala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Sayli Dhuri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Shashank Arora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Credit card data for 6 months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Default payments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Demographics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Payment history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Billing statements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Credit data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Consists of 25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row of data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sda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599" cy="62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0175"/>
            <a:ext cx="8520600" cy="7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33025" y="2602575"/>
            <a:ext cx="85206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Limit_Bal:</a:t>
            </a:r>
            <a:r>
              <a:rPr lang="en"/>
              <a:t> Credit Limit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Sex:</a:t>
            </a:r>
            <a:r>
              <a:rPr lang="en"/>
              <a:t> Gender (1- Male, 2 - Female)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Marriage:</a:t>
            </a:r>
            <a:r>
              <a:rPr lang="en"/>
              <a:t> Marital Status (1 - Married, 2- Single, 3 - Others)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Education:</a:t>
            </a:r>
            <a:r>
              <a:rPr lang="en"/>
              <a:t> (1 - Grad, 2 - University, 3 - High School, 4 - Others, 5 - Unknown)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PAY_0 - PAY_6:</a:t>
            </a:r>
            <a:r>
              <a:rPr lang="en"/>
              <a:t> Repayment Status (-1 - Pay duly, 1 - Payment delay for one month and so on)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BILL_AMT1 - BILL_AMT6:</a:t>
            </a:r>
            <a:r>
              <a:rPr lang="en"/>
              <a:t> Bill Statement Amount (</a:t>
            </a:r>
            <a:r>
              <a:rPr lang="en">
                <a:solidFill>
                  <a:schemeClr val="dk1"/>
                </a:solidFill>
              </a:rPr>
              <a:t>Sept, 2005 - </a:t>
            </a:r>
            <a:r>
              <a:rPr lang="en"/>
              <a:t>April, 2005)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PAY_AMT1 - PAY_AMT6:</a:t>
            </a:r>
            <a:r>
              <a:rPr lang="en"/>
              <a:t> Payment Amount (</a:t>
            </a:r>
            <a:r>
              <a:rPr lang="en">
                <a:solidFill>
                  <a:schemeClr val="dk1"/>
                </a:solidFill>
              </a:rPr>
              <a:t>Sept, 2005 - April, 2005)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Default Payment Next Month:</a:t>
            </a:r>
            <a:r>
              <a:rPr lang="en"/>
              <a:t> Default Payment  (1 - Yes, 0 - 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</a:t>
            </a:r>
            <a:r>
              <a:rPr lang="en" sz="3600"/>
              <a:t>(Repayment Status)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75" y="1161725"/>
            <a:ext cx="2828625" cy="185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182" y="1206949"/>
            <a:ext cx="2714091" cy="18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949" y="1225224"/>
            <a:ext cx="2714100" cy="17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200" y="3109374"/>
            <a:ext cx="2828624" cy="18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7100" y="3066124"/>
            <a:ext cx="2828625" cy="183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1825" y="3108825"/>
            <a:ext cx="2681612" cy="17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09375" y="19870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8568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/>
              <a:t>Thank 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VS MSE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00" y="1210697"/>
            <a:ext cx="5100326" cy="34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Right Sizing Training Data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1239750"/>
            <a:ext cx="5267204" cy="35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Comparing Different Algorithm w.r.t MSE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98" y="1147223"/>
            <a:ext cx="5234076" cy="34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