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7" r:id="rId3"/>
    <p:sldId id="264" r:id="rId4"/>
    <p:sldId id="268" r:id="rId5"/>
    <p:sldId id="267" r:id="rId6"/>
    <p:sldId id="265" r:id="rId7"/>
    <p:sldId id="269" r:id="rId8"/>
    <p:sldId id="270" r:id="rId9"/>
    <p:sldId id="271" r:id="rId10"/>
    <p:sldId id="261" r:id="rId11"/>
  </p:sldIdLst>
  <p:sldSz cx="12192000" cy="6858000"/>
  <p:notesSz cx="7016750" cy="9302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0"/>
    <a:srgbClr val="FF8000"/>
    <a:srgbClr val="FF4500"/>
    <a:srgbClr val="EE5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5216"/>
  </p:normalViewPr>
  <p:slideViewPr>
    <p:cSldViewPr snapToGrid="0">
      <p:cViewPr varScale="1">
        <p:scale>
          <a:sx n="85" d="100"/>
          <a:sy n="85" d="100"/>
        </p:scale>
        <p:origin x="5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25DC8-141D-459C-9F37-F135BE954320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371DE97-425F-40A1-9337-397A43FAA4F4}">
      <dgm:prSet phldrT="[Text]"/>
      <dgm:spPr/>
      <dgm:t>
        <a:bodyPr vert="vert270"/>
        <a:lstStyle/>
        <a:p>
          <a:r>
            <a:rPr lang="en-US" dirty="0" smtClean="0"/>
            <a:t>Overview</a:t>
          </a:r>
          <a:endParaRPr lang="en-US" dirty="0"/>
        </a:p>
      </dgm:t>
    </dgm:pt>
    <dgm:pt modelId="{0D698597-AA2F-4E3B-A530-2C2C95F37B2F}" type="parTrans" cxnId="{823A4E05-E448-41DC-AC28-48A60646CE1E}">
      <dgm:prSet/>
      <dgm:spPr/>
      <dgm:t>
        <a:bodyPr/>
        <a:lstStyle/>
        <a:p>
          <a:endParaRPr lang="en-US"/>
        </a:p>
      </dgm:t>
    </dgm:pt>
    <dgm:pt modelId="{5F6EC420-9624-491A-81E7-00512052284F}" type="sibTrans" cxnId="{823A4E05-E448-41DC-AC28-48A60646CE1E}">
      <dgm:prSet/>
      <dgm:spPr/>
      <dgm:t>
        <a:bodyPr/>
        <a:lstStyle/>
        <a:p>
          <a:endParaRPr lang="en-US"/>
        </a:p>
      </dgm:t>
    </dgm:pt>
    <dgm:pt modelId="{7DBBA488-25AE-4B7B-A11D-722AE1CC9762}">
      <dgm:prSet phldrT="[Text]"/>
      <dgm:spPr/>
      <dgm:t>
        <a:bodyPr/>
        <a:lstStyle/>
        <a:p>
          <a:r>
            <a:rPr lang="en-US" dirty="0" smtClean="0"/>
            <a:t>About Company</a:t>
          </a:r>
          <a:endParaRPr lang="en-US" dirty="0"/>
        </a:p>
      </dgm:t>
    </dgm:pt>
    <dgm:pt modelId="{5A9BCBEB-5D59-4CB9-B04A-484BC7F8057F}" type="parTrans" cxnId="{4CC783D3-E2B4-476B-B114-77FEC93F2A26}">
      <dgm:prSet/>
      <dgm:spPr/>
      <dgm:t>
        <a:bodyPr/>
        <a:lstStyle/>
        <a:p>
          <a:endParaRPr lang="en-US"/>
        </a:p>
      </dgm:t>
    </dgm:pt>
    <dgm:pt modelId="{C7FBCDB4-E934-43F3-AFD1-E73F36B38331}" type="sibTrans" cxnId="{4CC783D3-E2B4-476B-B114-77FEC93F2A26}">
      <dgm:prSet/>
      <dgm:spPr/>
      <dgm:t>
        <a:bodyPr/>
        <a:lstStyle/>
        <a:p>
          <a:endParaRPr lang="en-US"/>
        </a:p>
      </dgm:t>
    </dgm:pt>
    <dgm:pt modelId="{CFFC72A3-A166-4FE3-B459-8C0DC82DB3D7}">
      <dgm:prSet phldrT="[Text]"/>
      <dgm:spPr/>
      <dgm:t>
        <a:bodyPr/>
        <a:lstStyle/>
        <a:p>
          <a:r>
            <a:rPr lang="en-US" dirty="0" smtClean="0"/>
            <a:t>Project Description</a:t>
          </a:r>
          <a:endParaRPr lang="en-US" dirty="0"/>
        </a:p>
      </dgm:t>
    </dgm:pt>
    <dgm:pt modelId="{B1BA9A8A-C80D-44BA-AF6E-7DA1EE3E6A2A}" type="parTrans" cxnId="{1D578C6C-C471-474E-B6D4-C9E82CD23D65}">
      <dgm:prSet/>
      <dgm:spPr/>
      <dgm:t>
        <a:bodyPr/>
        <a:lstStyle/>
        <a:p>
          <a:endParaRPr lang="en-US"/>
        </a:p>
      </dgm:t>
    </dgm:pt>
    <dgm:pt modelId="{C9AE6437-DCB1-49EA-B247-A41332CB0E56}" type="sibTrans" cxnId="{1D578C6C-C471-474E-B6D4-C9E82CD23D65}">
      <dgm:prSet/>
      <dgm:spPr/>
      <dgm:t>
        <a:bodyPr/>
        <a:lstStyle/>
        <a:p>
          <a:endParaRPr lang="en-US"/>
        </a:p>
      </dgm:t>
    </dgm:pt>
    <dgm:pt modelId="{C3014F8C-2152-462F-8750-720EBE7CA338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87404DC2-0153-4A6D-A389-574F0D78C156}" type="parTrans" cxnId="{AA45C065-8DEC-4221-A62C-2D90991624CF}">
      <dgm:prSet/>
      <dgm:spPr/>
      <dgm:t>
        <a:bodyPr/>
        <a:lstStyle/>
        <a:p>
          <a:endParaRPr lang="en-US"/>
        </a:p>
      </dgm:t>
    </dgm:pt>
    <dgm:pt modelId="{CB01540D-A447-478F-ACC9-D37AEA5DE988}" type="sibTrans" cxnId="{AA45C065-8DEC-4221-A62C-2D90991624CF}">
      <dgm:prSet/>
      <dgm:spPr/>
      <dgm:t>
        <a:bodyPr/>
        <a:lstStyle/>
        <a:p>
          <a:endParaRPr lang="en-US"/>
        </a:p>
      </dgm:t>
    </dgm:pt>
    <dgm:pt modelId="{7FD70D35-A726-477D-AEFA-9EDD9F94EE06}">
      <dgm:prSet phldrT="[Text]"/>
      <dgm:spPr/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32CF16DA-25B5-4106-943D-457175172D98}" type="parTrans" cxnId="{6A629601-B782-44CC-B691-EC01CE8DE857}">
      <dgm:prSet/>
      <dgm:spPr/>
      <dgm:t>
        <a:bodyPr/>
        <a:lstStyle/>
        <a:p>
          <a:endParaRPr lang="en-US"/>
        </a:p>
      </dgm:t>
    </dgm:pt>
    <dgm:pt modelId="{2938C7F7-9E0C-45A1-9874-50AF8A872114}" type="sibTrans" cxnId="{6A629601-B782-44CC-B691-EC01CE8DE857}">
      <dgm:prSet/>
      <dgm:spPr/>
      <dgm:t>
        <a:bodyPr/>
        <a:lstStyle/>
        <a:p>
          <a:endParaRPr lang="en-US"/>
        </a:p>
      </dgm:t>
    </dgm:pt>
    <dgm:pt modelId="{C22FB2E2-C4F4-4686-8979-4A8BB74F1480}">
      <dgm:prSet phldrT="[Text]"/>
      <dgm:spPr/>
      <dgm:t>
        <a:bodyPr/>
        <a:lstStyle/>
        <a:p>
          <a:r>
            <a:rPr lang="en-US" dirty="0" smtClean="0"/>
            <a:t>Timeline</a:t>
          </a:r>
          <a:endParaRPr lang="en-US" dirty="0"/>
        </a:p>
      </dgm:t>
    </dgm:pt>
    <dgm:pt modelId="{3278C786-CDAB-48D9-94A4-CA6C10307FA9}" type="parTrans" cxnId="{EE2381DA-F543-4314-92C1-15D01BE96E47}">
      <dgm:prSet/>
      <dgm:spPr/>
      <dgm:t>
        <a:bodyPr/>
        <a:lstStyle/>
        <a:p>
          <a:endParaRPr lang="en-US"/>
        </a:p>
      </dgm:t>
    </dgm:pt>
    <dgm:pt modelId="{A7A4B781-E324-4EF3-BDEF-AE4C62AA2614}" type="sibTrans" cxnId="{EE2381DA-F543-4314-92C1-15D01BE96E47}">
      <dgm:prSet/>
      <dgm:spPr/>
      <dgm:t>
        <a:bodyPr/>
        <a:lstStyle/>
        <a:p>
          <a:endParaRPr lang="en-US"/>
        </a:p>
      </dgm:t>
    </dgm:pt>
    <dgm:pt modelId="{C720CAA3-30D9-4EF4-8397-14F0B421AE5E}">
      <dgm:prSet phldrT="[Text]"/>
      <dgm:spPr/>
      <dgm:t>
        <a:bodyPr/>
        <a:lstStyle/>
        <a:p>
          <a:r>
            <a:rPr lang="en-US" dirty="0" smtClean="0"/>
            <a:t>Challenges</a:t>
          </a:r>
          <a:endParaRPr lang="en-US" dirty="0"/>
        </a:p>
      </dgm:t>
    </dgm:pt>
    <dgm:pt modelId="{0166D67C-4DFB-43F1-8C0D-4A6CBCA5C89E}" type="parTrans" cxnId="{D4D7F1FE-7587-42D1-9C69-2F7F89C2CEBC}">
      <dgm:prSet/>
      <dgm:spPr/>
      <dgm:t>
        <a:bodyPr/>
        <a:lstStyle/>
        <a:p>
          <a:endParaRPr lang="en-US"/>
        </a:p>
      </dgm:t>
    </dgm:pt>
    <dgm:pt modelId="{24A3A304-E028-4F43-B778-9AD425947D87}" type="sibTrans" cxnId="{D4D7F1FE-7587-42D1-9C69-2F7F89C2CEBC}">
      <dgm:prSet/>
      <dgm:spPr/>
      <dgm:t>
        <a:bodyPr/>
        <a:lstStyle/>
        <a:p>
          <a:endParaRPr lang="en-US"/>
        </a:p>
      </dgm:t>
    </dgm:pt>
    <dgm:pt modelId="{7C4FA6F1-4DD4-48F5-8544-4F44A97B9449}" type="pres">
      <dgm:prSet presAssocID="{2B625DC8-141D-459C-9F37-F135BE95432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FE7BB7E-CCF9-431C-9ECD-1C77278DF995}" type="pres">
      <dgm:prSet presAssocID="{B371DE97-425F-40A1-9337-397A43FAA4F4}" presName="thickLine" presStyleLbl="alignNode1" presStyleIdx="0" presStyleCnt="1"/>
      <dgm:spPr/>
    </dgm:pt>
    <dgm:pt modelId="{57F6B149-EE74-452E-BDDE-014B11255058}" type="pres">
      <dgm:prSet presAssocID="{B371DE97-425F-40A1-9337-397A43FAA4F4}" presName="horz1" presStyleCnt="0"/>
      <dgm:spPr/>
    </dgm:pt>
    <dgm:pt modelId="{DB94B1B2-277D-4B02-B56D-ACAF0E254015}" type="pres">
      <dgm:prSet presAssocID="{B371DE97-425F-40A1-9337-397A43FAA4F4}" presName="tx1" presStyleLbl="revTx" presStyleIdx="0" presStyleCnt="7"/>
      <dgm:spPr/>
      <dgm:t>
        <a:bodyPr/>
        <a:lstStyle/>
        <a:p>
          <a:endParaRPr lang="en-US"/>
        </a:p>
      </dgm:t>
    </dgm:pt>
    <dgm:pt modelId="{8BF44A72-1BAE-43F9-A0D2-C0EF6D7987C1}" type="pres">
      <dgm:prSet presAssocID="{B371DE97-425F-40A1-9337-397A43FAA4F4}" presName="vert1" presStyleCnt="0"/>
      <dgm:spPr/>
    </dgm:pt>
    <dgm:pt modelId="{8AACC840-3380-47F5-BE12-057E4391E1B8}" type="pres">
      <dgm:prSet presAssocID="{7DBBA488-25AE-4B7B-A11D-722AE1CC9762}" presName="vertSpace2a" presStyleCnt="0"/>
      <dgm:spPr/>
    </dgm:pt>
    <dgm:pt modelId="{AB149FB6-F4D3-43DC-A100-7F1ECF7F2F0E}" type="pres">
      <dgm:prSet presAssocID="{7DBBA488-25AE-4B7B-A11D-722AE1CC9762}" presName="horz2" presStyleCnt="0"/>
      <dgm:spPr/>
    </dgm:pt>
    <dgm:pt modelId="{7CAB4FF1-0C7D-45EC-8495-ABDB39F218AF}" type="pres">
      <dgm:prSet presAssocID="{7DBBA488-25AE-4B7B-A11D-722AE1CC9762}" presName="horzSpace2" presStyleCnt="0"/>
      <dgm:spPr/>
    </dgm:pt>
    <dgm:pt modelId="{245A8624-3C35-43B0-974A-889BC973C44F}" type="pres">
      <dgm:prSet presAssocID="{7DBBA488-25AE-4B7B-A11D-722AE1CC9762}" presName="tx2" presStyleLbl="revTx" presStyleIdx="1" presStyleCnt="7"/>
      <dgm:spPr/>
      <dgm:t>
        <a:bodyPr/>
        <a:lstStyle/>
        <a:p>
          <a:endParaRPr lang="en-US"/>
        </a:p>
      </dgm:t>
    </dgm:pt>
    <dgm:pt modelId="{56BA2F41-0240-438E-A1FC-0EBF97BE4EE4}" type="pres">
      <dgm:prSet presAssocID="{7DBBA488-25AE-4B7B-A11D-722AE1CC9762}" presName="vert2" presStyleCnt="0"/>
      <dgm:spPr/>
    </dgm:pt>
    <dgm:pt modelId="{3BD383B9-7F76-498E-9638-44EDF105AD01}" type="pres">
      <dgm:prSet presAssocID="{7DBBA488-25AE-4B7B-A11D-722AE1CC9762}" presName="thinLine2b" presStyleLbl="callout" presStyleIdx="0" presStyleCnt="6"/>
      <dgm:spPr/>
    </dgm:pt>
    <dgm:pt modelId="{9E13ACF3-86FA-4609-BFC6-03A2E05445DA}" type="pres">
      <dgm:prSet presAssocID="{7DBBA488-25AE-4B7B-A11D-722AE1CC9762}" presName="vertSpace2b" presStyleCnt="0"/>
      <dgm:spPr/>
    </dgm:pt>
    <dgm:pt modelId="{A182F91C-9DE9-4C45-9ECB-924F0CE0D085}" type="pres">
      <dgm:prSet presAssocID="{CFFC72A3-A166-4FE3-B459-8C0DC82DB3D7}" presName="horz2" presStyleCnt="0"/>
      <dgm:spPr/>
    </dgm:pt>
    <dgm:pt modelId="{CC4CA9DB-A117-487D-BC37-CA9AFC7CE4B9}" type="pres">
      <dgm:prSet presAssocID="{CFFC72A3-A166-4FE3-B459-8C0DC82DB3D7}" presName="horzSpace2" presStyleCnt="0"/>
      <dgm:spPr/>
    </dgm:pt>
    <dgm:pt modelId="{CA8F416D-559D-4299-A34F-13692C856E75}" type="pres">
      <dgm:prSet presAssocID="{CFFC72A3-A166-4FE3-B459-8C0DC82DB3D7}" presName="tx2" presStyleLbl="revTx" presStyleIdx="2" presStyleCnt="7"/>
      <dgm:spPr/>
      <dgm:t>
        <a:bodyPr/>
        <a:lstStyle/>
        <a:p>
          <a:endParaRPr lang="en-US"/>
        </a:p>
      </dgm:t>
    </dgm:pt>
    <dgm:pt modelId="{B069BAD3-2959-427D-BBB4-853A9A142CCB}" type="pres">
      <dgm:prSet presAssocID="{CFFC72A3-A166-4FE3-B459-8C0DC82DB3D7}" presName="vert2" presStyleCnt="0"/>
      <dgm:spPr/>
    </dgm:pt>
    <dgm:pt modelId="{89C91984-B354-4D94-A6D9-F8F0B7B786E0}" type="pres">
      <dgm:prSet presAssocID="{CFFC72A3-A166-4FE3-B459-8C0DC82DB3D7}" presName="thinLine2b" presStyleLbl="callout" presStyleIdx="1" presStyleCnt="6"/>
      <dgm:spPr/>
    </dgm:pt>
    <dgm:pt modelId="{52AB8C47-AC80-4402-8423-864B7D2951A5}" type="pres">
      <dgm:prSet presAssocID="{CFFC72A3-A166-4FE3-B459-8C0DC82DB3D7}" presName="vertSpace2b" presStyleCnt="0"/>
      <dgm:spPr/>
    </dgm:pt>
    <dgm:pt modelId="{E744B476-1221-4B86-93E5-B05A8E8F0566}" type="pres">
      <dgm:prSet presAssocID="{C3014F8C-2152-462F-8750-720EBE7CA338}" presName="horz2" presStyleCnt="0"/>
      <dgm:spPr/>
    </dgm:pt>
    <dgm:pt modelId="{6A234E47-1828-4E87-BCA9-BCBE989EF0F5}" type="pres">
      <dgm:prSet presAssocID="{C3014F8C-2152-462F-8750-720EBE7CA338}" presName="horzSpace2" presStyleCnt="0"/>
      <dgm:spPr/>
    </dgm:pt>
    <dgm:pt modelId="{88A23AEC-734A-42F9-8373-988778783097}" type="pres">
      <dgm:prSet presAssocID="{C3014F8C-2152-462F-8750-720EBE7CA338}" presName="tx2" presStyleLbl="revTx" presStyleIdx="3" presStyleCnt="7"/>
      <dgm:spPr/>
      <dgm:t>
        <a:bodyPr/>
        <a:lstStyle/>
        <a:p>
          <a:endParaRPr lang="en-US"/>
        </a:p>
      </dgm:t>
    </dgm:pt>
    <dgm:pt modelId="{70CCFB2D-C2E7-4271-8D9B-39A5EE3F32D5}" type="pres">
      <dgm:prSet presAssocID="{C3014F8C-2152-462F-8750-720EBE7CA338}" presName="vert2" presStyleCnt="0"/>
      <dgm:spPr/>
    </dgm:pt>
    <dgm:pt modelId="{BA63B698-18A8-4DB9-A6C5-A48C99095917}" type="pres">
      <dgm:prSet presAssocID="{C3014F8C-2152-462F-8750-720EBE7CA338}" presName="thinLine2b" presStyleLbl="callout" presStyleIdx="2" presStyleCnt="6"/>
      <dgm:spPr/>
    </dgm:pt>
    <dgm:pt modelId="{DE7FE086-A134-48CA-8F12-656D922CD3BE}" type="pres">
      <dgm:prSet presAssocID="{C3014F8C-2152-462F-8750-720EBE7CA338}" presName="vertSpace2b" presStyleCnt="0"/>
      <dgm:spPr/>
    </dgm:pt>
    <dgm:pt modelId="{59124C7D-7B6B-4D16-8C2F-D76DE609D204}" type="pres">
      <dgm:prSet presAssocID="{7FD70D35-A726-477D-AEFA-9EDD9F94EE06}" presName="horz2" presStyleCnt="0"/>
      <dgm:spPr/>
    </dgm:pt>
    <dgm:pt modelId="{E0EC197F-E43B-41AB-9142-7DC39AFD9EB2}" type="pres">
      <dgm:prSet presAssocID="{7FD70D35-A726-477D-AEFA-9EDD9F94EE06}" presName="horzSpace2" presStyleCnt="0"/>
      <dgm:spPr/>
    </dgm:pt>
    <dgm:pt modelId="{836A7F59-4325-4ABA-81B5-3F6D8D9B4A55}" type="pres">
      <dgm:prSet presAssocID="{7FD70D35-A726-477D-AEFA-9EDD9F94EE06}" presName="tx2" presStyleLbl="revTx" presStyleIdx="4" presStyleCnt="7"/>
      <dgm:spPr/>
      <dgm:t>
        <a:bodyPr/>
        <a:lstStyle/>
        <a:p>
          <a:endParaRPr lang="en-US"/>
        </a:p>
      </dgm:t>
    </dgm:pt>
    <dgm:pt modelId="{25B20C21-2782-4CEF-9FAE-54722712CE74}" type="pres">
      <dgm:prSet presAssocID="{7FD70D35-A726-477D-AEFA-9EDD9F94EE06}" presName="vert2" presStyleCnt="0"/>
      <dgm:spPr/>
    </dgm:pt>
    <dgm:pt modelId="{F5604347-DFF7-46D1-A280-778FE3E85BC1}" type="pres">
      <dgm:prSet presAssocID="{7FD70D35-A726-477D-AEFA-9EDD9F94EE06}" presName="thinLine2b" presStyleLbl="callout" presStyleIdx="3" presStyleCnt="6"/>
      <dgm:spPr/>
    </dgm:pt>
    <dgm:pt modelId="{12AB4374-8858-420E-AFF8-1981DAF5AF1C}" type="pres">
      <dgm:prSet presAssocID="{7FD70D35-A726-477D-AEFA-9EDD9F94EE06}" presName="vertSpace2b" presStyleCnt="0"/>
      <dgm:spPr/>
    </dgm:pt>
    <dgm:pt modelId="{1E19F9C4-A52B-4BBF-B233-84CE6C011FDF}" type="pres">
      <dgm:prSet presAssocID="{C22FB2E2-C4F4-4686-8979-4A8BB74F1480}" presName="horz2" presStyleCnt="0"/>
      <dgm:spPr/>
    </dgm:pt>
    <dgm:pt modelId="{49E8FACF-DAE2-4BA2-B1EC-B2C701FDA098}" type="pres">
      <dgm:prSet presAssocID="{C22FB2E2-C4F4-4686-8979-4A8BB74F1480}" presName="horzSpace2" presStyleCnt="0"/>
      <dgm:spPr/>
    </dgm:pt>
    <dgm:pt modelId="{A515F68C-67C6-45DD-B780-E12FCABC39DB}" type="pres">
      <dgm:prSet presAssocID="{C22FB2E2-C4F4-4686-8979-4A8BB74F1480}" presName="tx2" presStyleLbl="revTx" presStyleIdx="5" presStyleCnt="7"/>
      <dgm:spPr/>
      <dgm:t>
        <a:bodyPr/>
        <a:lstStyle/>
        <a:p>
          <a:endParaRPr lang="en-US"/>
        </a:p>
      </dgm:t>
    </dgm:pt>
    <dgm:pt modelId="{D9F30830-5058-4A9A-B4EE-76D86335E70D}" type="pres">
      <dgm:prSet presAssocID="{C22FB2E2-C4F4-4686-8979-4A8BB74F1480}" presName="vert2" presStyleCnt="0"/>
      <dgm:spPr/>
    </dgm:pt>
    <dgm:pt modelId="{4BB75CCC-820B-4F0C-B01F-158097265961}" type="pres">
      <dgm:prSet presAssocID="{C22FB2E2-C4F4-4686-8979-4A8BB74F1480}" presName="thinLine2b" presStyleLbl="callout" presStyleIdx="4" presStyleCnt="6"/>
      <dgm:spPr/>
    </dgm:pt>
    <dgm:pt modelId="{DEA970B7-FBBA-47E6-B112-A3FE8024B49E}" type="pres">
      <dgm:prSet presAssocID="{C22FB2E2-C4F4-4686-8979-4A8BB74F1480}" presName="vertSpace2b" presStyleCnt="0"/>
      <dgm:spPr/>
    </dgm:pt>
    <dgm:pt modelId="{86CCCF29-E886-47B2-AEB2-F3B3B7904E65}" type="pres">
      <dgm:prSet presAssocID="{C720CAA3-30D9-4EF4-8397-14F0B421AE5E}" presName="horz2" presStyleCnt="0"/>
      <dgm:spPr/>
    </dgm:pt>
    <dgm:pt modelId="{C7BCD37D-3322-4103-859B-4A086A9D80EE}" type="pres">
      <dgm:prSet presAssocID="{C720CAA3-30D9-4EF4-8397-14F0B421AE5E}" presName="horzSpace2" presStyleCnt="0"/>
      <dgm:spPr/>
    </dgm:pt>
    <dgm:pt modelId="{55D2030D-9472-4ABF-AC7C-BDFB3B820633}" type="pres">
      <dgm:prSet presAssocID="{C720CAA3-30D9-4EF4-8397-14F0B421AE5E}" presName="tx2" presStyleLbl="revTx" presStyleIdx="6" presStyleCnt="7"/>
      <dgm:spPr/>
      <dgm:t>
        <a:bodyPr/>
        <a:lstStyle/>
        <a:p>
          <a:endParaRPr lang="en-US"/>
        </a:p>
      </dgm:t>
    </dgm:pt>
    <dgm:pt modelId="{4120BFFF-F887-4214-B4C1-863CE8917C8B}" type="pres">
      <dgm:prSet presAssocID="{C720CAA3-30D9-4EF4-8397-14F0B421AE5E}" presName="vert2" presStyleCnt="0"/>
      <dgm:spPr/>
    </dgm:pt>
    <dgm:pt modelId="{9FF11047-7C35-4635-B19C-270EE68EDCCE}" type="pres">
      <dgm:prSet presAssocID="{C720CAA3-30D9-4EF4-8397-14F0B421AE5E}" presName="thinLine2b" presStyleLbl="callout" presStyleIdx="5" presStyleCnt="6"/>
      <dgm:spPr/>
    </dgm:pt>
    <dgm:pt modelId="{78AF6761-4A8F-473F-A0D1-D38809D8466B}" type="pres">
      <dgm:prSet presAssocID="{C720CAA3-30D9-4EF4-8397-14F0B421AE5E}" presName="vertSpace2b" presStyleCnt="0"/>
      <dgm:spPr/>
    </dgm:pt>
  </dgm:ptLst>
  <dgm:cxnLst>
    <dgm:cxn modelId="{A4CF2CCF-8177-425A-8E24-C67B172D0748}" type="presOf" srcId="{C22FB2E2-C4F4-4686-8979-4A8BB74F1480}" destId="{A515F68C-67C6-45DD-B780-E12FCABC39DB}" srcOrd="0" destOrd="0" presId="urn:microsoft.com/office/officeart/2008/layout/LinedList"/>
    <dgm:cxn modelId="{4CC783D3-E2B4-476B-B114-77FEC93F2A26}" srcId="{B371DE97-425F-40A1-9337-397A43FAA4F4}" destId="{7DBBA488-25AE-4B7B-A11D-722AE1CC9762}" srcOrd="0" destOrd="0" parTransId="{5A9BCBEB-5D59-4CB9-B04A-484BC7F8057F}" sibTransId="{C7FBCDB4-E934-43F3-AFD1-E73F36B38331}"/>
    <dgm:cxn modelId="{D4D7F1FE-7587-42D1-9C69-2F7F89C2CEBC}" srcId="{B371DE97-425F-40A1-9337-397A43FAA4F4}" destId="{C720CAA3-30D9-4EF4-8397-14F0B421AE5E}" srcOrd="5" destOrd="0" parTransId="{0166D67C-4DFB-43F1-8C0D-4A6CBCA5C89E}" sibTransId="{24A3A304-E028-4F43-B778-9AD425947D87}"/>
    <dgm:cxn modelId="{5C7DA704-20B8-4050-8C2D-80BF00315821}" type="presOf" srcId="{B371DE97-425F-40A1-9337-397A43FAA4F4}" destId="{DB94B1B2-277D-4B02-B56D-ACAF0E254015}" srcOrd="0" destOrd="0" presId="urn:microsoft.com/office/officeart/2008/layout/LinedList"/>
    <dgm:cxn modelId="{6A629601-B782-44CC-B691-EC01CE8DE857}" srcId="{B371DE97-425F-40A1-9337-397A43FAA4F4}" destId="{7FD70D35-A726-477D-AEFA-9EDD9F94EE06}" srcOrd="3" destOrd="0" parTransId="{32CF16DA-25B5-4106-943D-457175172D98}" sibTransId="{2938C7F7-9E0C-45A1-9874-50AF8A872114}"/>
    <dgm:cxn modelId="{B4588AD7-A229-4BE6-8703-567CDE834695}" type="presOf" srcId="{7DBBA488-25AE-4B7B-A11D-722AE1CC9762}" destId="{245A8624-3C35-43B0-974A-889BC973C44F}" srcOrd="0" destOrd="0" presId="urn:microsoft.com/office/officeart/2008/layout/LinedList"/>
    <dgm:cxn modelId="{0ACAD058-28E9-4A84-9905-E80FCEED531E}" type="presOf" srcId="{C720CAA3-30D9-4EF4-8397-14F0B421AE5E}" destId="{55D2030D-9472-4ABF-AC7C-BDFB3B820633}" srcOrd="0" destOrd="0" presId="urn:microsoft.com/office/officeart/2008/layout/LinedList"/>
    <dgm:cxn modelId="{1D578C6C-C471-474E-B6D4-C9E82CD23D65}" srcId="{B371DE97-425F-40A1-9337-397A43FAA4F4}" destId="{CFFC72A3-A166-4FE3-B459-8C0DC82DB3D7}" srcOrd="1" destOrd="0" parTransId="{B1BA9A8A-C80D-44BA-AF6E-7DA1EE3E6A2A}" sibTransId="{C9AE6437-DCB1-49EA-B247-A41332CB0E56}"/>
    <dgm:cxn modelId="{EE2381DA-F543-4314-92C1-15D01BE96E47}" srcId="{B371DE97-425F-40A1-9337-397A43FAA4F4}" destId="{C22FB2E2-C4F4-4686-8979-4A8BB74F1480}" srcOrd="4" destOrd="0" parTransId="{3278C786-CDAB-48D9-94A4-CA6C10307FA9}" sibTransId="{A7A4B781-E324-4EF3-BDEF-AE4C62AA2614}"/>
    <dgm:cxn modelId="{0E162041-4092-4603-98AF-051359855E72}" type="presOf" srcId="{2B625DC8-141D-459C-9F37-F135BE954320}" destId="{7C4FA6F1-4DD4-48F5-8544-4F44A97B9449}" srcOrd="0" destOrd="0" presId="urn:microsoft.com/office/officeart/2008/layout/LinedList"/>
    <dgm:cxn modelId="{AA45C065-8DEC-4221-A62C-2D90991624CF}" srcId="{B371DE97-425F-40A1-9337-397A43FAA4F4}" destId="{C3014F8C-2152-462F-8750-720EBE7CA338}" srcOrd="2" destOrd="0" parTransId="{87404DC2-0153-4A6D-A389-574F0D78C156}" sibTransId="{CB01540D-A447-478F-ACC9-D37AEA5DE988}"/>
    <dgm:cxn modelId="{78A416FE-21CE-4017-A46A-0A4CF789D4B0}" type="presOf" srcId="{C3014F8C-2152-462F-8750-720EBE7CA338}" destId="{88A23AEC-734A-42F9-8373-988778783097}" srcOrd="0" destOrd="0" presId="urn:microsoft.com/office/officeart/2008/layout/LinedList"/>
    <dgm:cxn modelId="{AE85AA45-F18D-4DB9-904C-61CAA140AF57}" type="presOf" srcId="{7FD70D35-A726-477D-AEFA-9EDD9F94EE06}" destId="{836A7F59-4325-4ABA-81B5-3F6D8D9B4A55}" srcOrd="0" destOrd="0" presId="urn:microsoft.com/office/officeart/2008/layout/LinedList"/>
    <dgm:cxn modelId="{BA25E2FF-52E3-40C7-9CDA-41D2BACD8532}" type="presOf" srcId="{CFFC72A3-A166-4FE3-B459-8C0DC82DB3D7}" destId="{CA8F416D-559D-4299-A34F-13692C856E75}" srcOrd="0" destOrd="0" presId="urn:microsoft.com/office/officeart/2008/layout/LinedList"/>
    <dgm:cxn modelId="{823A4E05-E448-41DC-AC28-48A60646CE1E}" srcId="{2B625DC8-141D-459C-9F37-F135BE954320}" destId="{B371DE97-425F-40A1-9337-397A43FAA4F4}" srcOrd="0" destOrd="0" parTransId="{0D698597-AA2F-4E3B-A530-2C2C95F37B2F}" sibTransId="{5F6EC420-9624-491A-81E7-00512052284F}"/>
    <dgm:cxn modelId="{4140B3DB-A688-478B-84DD-1009B31D24AF}" type="presParOf" srcId="{7C4FA6F1-4DD4-48F5-8544-4F44A97B9449}" destId="{FFE7BB7E-CCF9-431C-9ECD-1C77278DF995}" srcOrd="0" destOrd="0" presId="urn:microsoft.com/office/officeart/2008/layout/LinedList"/>
    <dgm:cxn modelId="{167E63ED-3EA2-487D-BA39-3910DB00C315}" type="presParOf" srcId="{7C4FA6F1-4DD4-48F5-8544-4F44A97B9449}" destId="{57F6B149-EE74-452E-BDDE-014B11255058}" srcOrd="1" destOrd="0" presId="urn:microsoft.com/office/officeart/2008/layout/LinedList"/>
    <dgm:cxn modelId="{A3A7551D-7DAD-4DDD-8A15-E729BE429DD0}" type="presParOf" srcId="{57F6B149-EE74-452E-BDDE-014B11255058}" destId="{DB94B1B2-277D-4B02-B56D-ACAF0E254015}" srcOrd="0" destOrd="0" presId="urn:microsoft.com/office/officeart/2008/layout/LinedList"/>
    <dgm:cxn modelId="{86139DA6-6652-4430-B178-EE46015D9A25}" type="presParOf" srcId="{57F6B149-EE74-452E-BDDE-014B11255058}" destId="{8BF44A72-1BAE-43F9-A0D2-C0EF6D7987C1}" srcOrd="1" destOrd="0" presId="urn:microsoft.com/office/officeart/2008/layout/LinedList"/>
    <dgm:cxn modelId="{837C54F8-6E7D-4957-9153-B82DC6FC5A78}" type="presParOf" srcId="{8BF44A72-1BAE-43F9-A0D2-C0EF6D7987C1}" destId="{8AACC840-3380-47F5-BE12-057E4391E1B8}" srcOrd="0" destOrd="0" presId="urn:microsoft.com/office/officeart/2008/layout/LinedList"/>
    <dgm:cxn modelId="{E242BFF0-5452-4B36-A3C3-2457A5530F73}" type="presParOf" srcId="{8BF44A72-1BAE-43F9-A0D2-C0EF6D7987C1}" destId="{AB149FB6-F4D3-43DC-A100-7F1ECF7F2F0E}" srcOrd="1" destOrd="0" presId="urn:microsoft.com/office/officeart/2008/layout/LinedList"/>
    <dgm:cxn modelId="{0C5E1ED3-0FF3-4B01-85E7-1D7E2583BA52}" type="presParOf" srcId="{AB149FB6-F4D3-43DC-A100-7F1ECF7F2F0E}" destId="{7CAB4FF1-0C7D-45EC-8495-ABDB39F218AF}" srcOrd="0" destOrd="0" presId="urn:microsoft.com/office/officeart/2008/layout/LinedList"/>
    <dgm:cxn modelId="{C7F09553-44AA-4645-AB0F-DDCB4B506D36}" type="presParOf" srcId="{AB149FB6-F4D3-43DC-A100-7F1ECF7F2F0E}" destId="{245A8624-3C35-43B0-974A-889BC973C44F}" srcOrd="1" destOrd="0" presId="urn:microsoft.com/office/officeart/2008/layout/LinedList"/>
    <dgm:cxn modelId="{3E98ED4A-C0EF-4DD4-BF39-D076353A1B5F}" type="presParOf" srcId="{AB149FB6-F4D3-43DC-A100-7F1ECF7F2F0E}" destId="{56BA2F41-0240-438E-A1FC-0EBF97BE4EE4}" srcOrd="2" destOrd="0" presId="urn:microsoft.com/office/officeart/2008/layout/LinedList"/>
    <dgm:cxn modelId="{D9B9B5A2-8AF4-405A-B5D5-ACEC97586E5E}" type="presParOf" srcId="{8BF44A72-1BAE-43F9-A0D2-C0EF6D7987C1}" destId="{3BD383B9-7F76-498E-9638-44EDF105AD01}" srcOrd="2" destOrd="0" presId="urn:microsoft.com/office/officeart/2008/layout/LinedList"/>
    <dgm:cxn modelId="{A640FE56-5E48-4767-9A4E-DCC28C90F305}" type="presParOf" srcId="{8BF44A72-1BAE-43F9-A0D2-C0EF6D7987C1}" destId="{9E13ACF3-86FA-4609-BFC6-03A2E05445DA}" srcOrd="3" destOrd="0" presId="urn:microsoft.com/office/officeart/2008/layout/LinedList"/>
    <dgm:cxn modelId="{7C175FDD-A17B-47E2-BC46-3C49B7490D19}" type="presParOf" srcId="{8BF44A72-1BAE-43F9-A0D2-C0EF6D7987C1}" destId="{A182F91C-9DE9-4C45-9ECB-924F0CE0D085}" srcOrd="4" destOrd="0" presId="urn:microsoft.com/office/officeart/2008/layout/LinedList"/>
    <dgm:cxn modelId="{8A8C6411-FED5-4679-B4E2-8C3D8B8C81A3}" type="presParOf" srcId="{A182F91C-9DE9-4C45-9ECB-924F0CE0D085}" destId="{CC4CA9DB-A117-487D-BC37-CA9AFC7CE4B9}" srcOrd="0" destOrd="0" presId="urn:microsoft.com/office/officeart/2008/layout/LinedList"/>
    <dgm:cxn modelId="{8F5F22A8-981E-41A2-932E-B4C27C3B7ED7}" type="presParOf" srcId="{A182F91C-9DE9-4C45-9ECB-924F0CE0D085}" destId="{CA8F416D-559D-4299-A34F-13692C856E75}" srcOrd="1" destOrd="0" presId="urn:microsoft.com/office/officeart/2008/layout/LinedList"/>
    <dgm:cxn modelId="{96A7CC75-7E69-42A4-9AB3-DE53EF5613A9}" type="presParOf" srcId="{A182F91C-9DE9-4C45-9ECB-924F0CE0D085}" destId="{B069BAD3-2959-427D-BBB4-853A9A142CCB}" srcOrd="2" destOrd="0" presId="urn:microsoft.com/office/officeart/2008/layout/LinedList"/>
    <dgm:cxn modelId="{D10230C0-E448-47B8-8B1B-38EE8B9C95CF}" type="presParOf" srcId="{8BF44A72-1BAE-43F9-A0D2-C0EF6D7987C1}" destId="{89C91984-B354-4D94-A6D9-F8F0B7B786E0}" srcOrd="5" destOrd="0" presId="urn:microsoft.com/office/officeart/2008/layout/LinedList"/>
    <dgm:cxn modelId="{DC4DD557-2196-4476-871A-ABFB79C859B7}" type="presParOf" srcId="{8BF44A72-1BAE-43F9-A0D2-C0EF6D7987C1}" destId="{52AB8C47-AC80-4402-8423-864B7D2951A5}" srcOrd="6" destOrd="0" presId="urn:microsoft.com/office/officeart/2008/layout/LinedList"/>
    <dgm:cxn modelId="{2E28B775-B88F-4053-A207-14BC96898907}" type="presParOf" srcId="{8BF44A72-1BAE-43F9-A0D2-C0EF6D7987C1}" destId="{E744B476-1221-4B86-93E5-B05A8E8F0566}" srcOrd="7" destOrd="0" presId="urn:microsoft.com/office/officeart/2008/layout/LinedList"/>
    <dgm:cxn modelId="{0EA8714B-799E-4A54-AA15-10A73D65AD33}" type="presParOf" srcId="{E744B476-1221-4B86-93E5-B05A8E8F0566}" destId="{6A234E47-1828-4E87-BCA9-BCBE989EF0F5}" srcOrd="0" destOrd="0" presId="urn:microsoft.com/office/officeart/2008/layout/LinedList"/>
    <dgm:cxn modelId="{A59AB4A5-7526-4AF3-B617-6A514E088FCD}" type="presParOf" srcId="{E744B476-1221-4B86-93E5-B05A8E8F0566}" destId="{88A23AEC-734A-42F9-8373-988778783097}" srcOrd="1" destOrd="0" presId="urn:microsoft.com/office/officeart/2008/layout/LinedList"/>
    <dgm:cxn modelId="{EC87F828-CE88-4E79-A8DB-223C59446035}" type="presParOf" srcId="{E744B476-1221-4B86-93E5-B05A8E8F0566}" destId="{70CCFB2D-C2E7-4271-8D9B-39A5EE3F32D5}" srcOrd="2" destOrd="0" presId="urn:microsoft.com/office/officeart/2008/layout/LinedList"/>
    <dgm:cxn modelId="{96098529-0530-4649-96BE-32A7512957C0}" type="presParOf" srcId="{8BF44A72-1BAE-43F9-A0D2-C0EF6D7987C1}" destId="{BA63B698-18A8-4DB9-A6C5-A48C99095917}" srcOrd="8" destOrd="0" presId="urn:microsoft.com/office/officeart/2008/layout/LinedList"/>
    <dgm:cxn modelId="{1AAFD21C-8E68-4164-8F40-32031C932094}" type="presParOf" srcId="{8BF44A72-1BAE-43F9-A0D2-C0EF6D7987C1}" destId="{DE7FE086-A134-48CA-8F12-656D922CD3BE}" srcOrd="9" destOrd="0" presId="urn:microsoft.com/office/officeart/2008/layout/LinedList"/>
    <dgm:cxn modelId="{E33F60C1-53DA-4EAF-BCFC-97F266254EE8}" type="presParOf" srcId="{8BF44A72-1BAE-43F9-A0D2-C0EF6D7987C1}" destId="{59124C7D-7B6B-4D16-8C2F-D76DE609D204}" srcOrd="10" destOrd="0" presId="urn:microsoft.com/office/officeart/2008/layout/LinedList"/>
    <dgm:cxn modelId="{5B1BB6D7-3CCB-46F1-A33E-2C4CAE23DA8C}" type="presParOf" srcId="{59124C7D-7B6B-4D16-8C2F-D76DE609D204}" destId="{E0EC197F-E43B-41AB-9142-7DC39AFD9EB2}" srcOrd="0" destOrd="0" presId="urn:microsoft.com/office/officeart/2008/layout/LinedList"/>
    <dgm:cxn modelId="{29AD892D-7A1B-4167-A0C4-CD21ED4A67BE}" type="presParOf" srcId="{59124C7D-7B6B-4D16-8C2F-D76DE609D204}" destId="{836A7F59-4325-4ABA-81B5-3F6D8D9B4A55}" srcOrd="1" destOrd="0" presId="urn:microsoft.com/office/officeart/2008/layout/LinedList"/>
    <dgm:cxn modelId="{E8272061-3016-431B-9ED1-9BDE38D38203}" type="presParOf" srcId="{59124C7D-7B6B-4D16-8C2F-D76DE609D204}" destId="{25B20C21-2782-4CEF-9FAE-54722712CE74}" srcOrd="2" destOrd="0" presId="urn:microsoft.com/office/officeart/2008/layout/LinedList"/>
    <dgm:cxn modelId="{41E11EBE-18EB-43C9-926D-4FD6DFCE917F}" type="presParOf" srcId="{8BF44A72-1BAE-43F9-A0D2-C0EF6D7987C1}" destId="{F5604347-DFF7-46D1-A280-778FE3E85BC1}" srcOrd="11" destOrd="0" presId="urn:microsoft.com/office/officeart/2008/layout/LinedList"/>
    <dgm:cxn modelId="{65E4D122-CC25-4FBA-AD86-ACC5E5B95BD4}" type="presParOf" srcId="{8BF44A72-1BAE-43F9-A0D2-C0EF6D7987C1}" destId="{12AB4374-8858-420E-AFF8-1981DAF5AF1C}" srcOrd="12" destOrd="0" presId="urn:microsoft.com/office/officeart/2008/layout/LinedList"/>
    <dgm:cxn modelId="{77471FCF-B073-42CF-B64C-B804AAFD701A}" type="presParOf" srcId="{8BF44A72-1BAE-43F9-A0D2-C0EF6D7987C1}" destId="{1E19F9C4-A52B-4BBF-B233-84CE6C011FDF}" srcOrd="13" destOrd="0" presId="urn:microsoft.com/office/officeart/2008/layout/LinedList"/>
    <dgm:cxn modelId="{B386C624-9CF5-4614-895C-F188F35D05D1}" type="presParOf" srcId="{1E19F9C4-A52B-4BBF-B233-84CE6C011FDF}" destId="{49E8FACF-DAE2-4BA2-B1EC-B2C701FDA098}" srcOrd="0" destOrd="0" presId="urn:microsoft.com/office/officeart/2008/layout/LinedList"/>
    <dgm:cxn modelId="{5C60F8EC-C903-4959-9BDE-BA05B8CDCB69}" type="presParOf" srcId="{1E19F9C4-A52B-4BBF-B233-84CE6C011FDF}" destId="{A515F68C-67C6-45DD-B780-E12FCABC39DB}" srcOrd="1" destOrd="0" presId="urn:microsoft.com/office/officeart/2008/layout/LinedList"/>
    <dgm:cxn modelId="{20E681B7-E68E-4F89-877F-9B3472CB6286}" type="presParOf" srcId="{1E19F9C4-A52B-4BBF-B233-84CE6C011FDF}" destId="{D9F30830-5058-4A9A-B4EE-76D86335E70D}" srcOrd="2" destOrd="0" presId="urn:microsoft.com/office/officeart/2008/layout/LinedList"/>
    <dgm:cxn modelId="{61D7A481-7517-4399-A17D-9BE742BFF8D1}" type="presParOf" srcId="{8BF44A72-1BAE-43F9-A0D2-C0EF6D7987C1}" destId="{4BB75CCC-820B-4F0C-B01F-158097265961}" srcOrd="14" destOrd="0" presId="urn:microsoft.com/office/officeart/2008/layout/LinedList"/>
    <dgm:cxn modelId="{A672B23B-5E70-4886-A3A1-BF4CE10EACA0}" type="presParOf" srcId="{8BF44A72-1BAE-43F9-A0D2-C0EF6D7987C1}" destId="{DEA970B7-FBBA-47E6-B112-A3FE8024B49E}" srcOrd="15" destOrd="0" presId="urn:microsoft.com/office/officeart/2008/layout/LinedList"/>
    <dgm:cxn modelId="{1835B877-7169-404C-953B-A33AB9BC6025}" type="presParOf" srcId="{8BF44A72-1BAE-43F9-A0D2-C0EF6D7987C1}" destId="{86CCCF29-E886-47B2-AEB2-F3B3B7904E65}" srcOrd="16" destOrd="0" presId="urn:microsoft.com/office/officeart/2008/layout/LinedList"/>
    <dgm:cxn modelId="{030DC5A4-F5EF-40E7-87FA-249FC08F418A}" type="presParOf" srcId="{86CCCF29-E886-47B2-AEB2-F3B3B7904E65}" destId="{C7BCD37D-3322-4103-859B-4A086A9D80EE}" srcOrd="0" destOrd="0" presId="urn:microsoft.com/office/officeart/2008/layout/LinedList"/>
    <dgm:cxn modelId="{BE98B059-B216-4D3D-B3E7-89C4D0CD3AD3}" type="presParOf" srcId="{86CCCF29-E886-47B2-AEB2-F3B3B7904E65}" destId="{55D2030D-9472-4ABF-AC7C-BDFB3B820633}" srcOrd="1" destOrd="0" presId="urn:microsoft.com/office/officeart/2008/layout/LinedList"/>
    <dgm:cxn modelId="{A8824B29-2B7F-4502-B24A-8BF22558FE1E}" type="presParOf" srcId="{86CCCF29-E886-47B2-AEB2-F3B3B7904E65}" destId="{4120BFFF-F887-4214-B4C1-863CE8917C8B}" srcOrd="2" destOrd="0" presId="urn:microsoft.com/office/officeart/2008/layout/LinedList"/>
    <dgm:cxn modelId="{521863FB-5ADB-4EA1-BDF1-73FE795C9686}" type="presParOf" srcId="{8BF44A72-1BAE-43F9-A0D2-C0EF6D7987C1}" destId="{9FF11047-7C35-4635-B19C-270EE68EDCCE}" srcOrd="17" destOrd="0" presId="urn:microsoft.com/office/officeart/2008/layout/LinedList"/>
    <dgm:cxn modelId="{20F14244-9A8B-418E-B4E0-75FC16FB6F64}" type="presParOf" srcId="{8BF44A72-1BAE-43F9-A0D2-C0EF6D7987C1}" destId="{78AF6761-4A8F-473F-A0D1-D38809D8466B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9FBA9-375C-4AF3-BC79-159EC55719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52FE5B-3FD3-490C-AE0F-68BC7C9B50A3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DB1DAD04-F13B-4A1E-A191-06F92B94EE8C}" type="parTrans" cxnId="{4BFAE75F-8A88-42A9-B621-CBD5C123DAB9}">
      <dgm:prSet/>
      <dgm:spPr/>
      <dgm:t>
        <a:bodyPr/>
        <a:lstStyle/>
        <a:p>
          <a:endParaRPr lang="en-US"/>
        </a:p>
      </dgm:t>
    </dgm:pt>
    <dgm:pt modelId="{517BC3D8-9572-4879-8731-76DE3DAB3944}" type="sibTrans" cxnId="{4BFAE75F-8A88-42A9-B621-CBD5C123DAB9}">
      <dgm:prSet/>
      <dgm:spPr/>
      <dgm:t>
        <a:bodyPr/>
        <a:lstStyle/>
        <a:p>
          <a:endParaRPr lang="en-US"/>
        </a:p>
      </dgm:t>
    </dgm:pt>
    <dgm:pt modelId="{964AC82F-5A97-41D6-A99A-64BBC1577551}">
      <dgm:prSet phldrT="[Text]"/>
      <dgm:spPr/>
      <dgm:t>
        <a:bodyPr/>
        <a:lstStyle/>
        <a:p>
          <a:r>
            <a:rPr lang="en-US" dirty="0" smtClean="0"/>
            <a:t>Mobile Keywords</a:t>
          </a:r>
          <a:endParaRPr lang="en-US" dirty="0"/>
        </a:p>
      </dgm:t>
    </dgm:pt>
    <dgm:pt modelId="{E085D0F0-9772-47EA-B4C5-6B15AB758990}" type="parTrans" cxnId="{165E3200-3EBA-403C-97FF-614D95CAD66E}">
      <dgm:prSet/>
      <dgm:spPr/>
      <dgm:t>
        <a:bodyPr/>
        <a:lstStyle/>
        <a:p>
          <a:endParaRPr lang="en-US"/>
        </a:p>
      </dgm:t>
    </dgm:pt>
    <dgm:pt modelId="{21AD8A46-62FF-475C-9EF6-C7D330DE77BF}" type="sibTrans" cxnId="{165E3200-3EBA-403C-97FF-614D95CAD66E}">
      <dgm:prSet/>
      <dgm:spPr/>
      <dgm:t>
        <a:bodyPr/>
        <a:lstStyle/>
        <a:p>
          <a:endParaRPr lang="en-US"/>
        </a:p>
      </dgm:t>
    </dgm:pt>
    <dgm:pt modelId="{2B47CB91-A37B-4AFB-9888-30920FC2D256}">
      <dgm:prSet phldrT="[Text]"/>
      <dgm:spPr/>
      <dgm:t>
        <a:bodyPr/>
        <a:lstStyle/>
        <a:p>
          <a:r>
            <a:rPr lang="en-US" dirty="0" smtClean="0"/>
            <a:t>Text Messaging</a:t>
          </a:r>
          <a:endParaRPr lang="en-US" dirty="0"/>
        </a:p>
      </dgm:t>
    </dgm:pt>
    <dgm:pt modelId="{D728E7CD-1CFC-4FA4-81F4-74EF6ACD1C06}" type="parTrans" cxnId="{46ED2CDB-4316-492F-84F8-3382A3AFFB90}">
      <dgm:prSet/>
      <dgm:spPr/>
      <dgm:t>
        <a:bodyPr/>
        <a:lstStyle/>
        <a:p>
          <a:endParaRPr lang="en-US"/>
        </a:p>
      </dgm:t>
    </dgm:pt>
    <dgm:pt modelId="{A552AF33-B5EB-4330-B9BC-7B01FF936527}" type="sibTrans" cxnId="{46ED2CDB-4316-492F-84F8-3382A3AFFB90}">
      <dgm:prSet/>
      <dgm:spPr/>
      <dgm:t>
        <a:bodyPr/>
        <a:lstStyle/>
        <a:p>
          <a:endParaRPr lang="en-US"/>
        </a:p>
      </dgm:t>
    </dgm:pt>
    <dgm:pt modelId="{89B58F98-9223-46E9-87BA-1E7600586576}">
      <dgm:prSet phldrT="[Text]"/>
      <dgm:spPr/>
      <dgm:t>
        <a:bodyPr/>
        <a:lstStyle/>
        <a:p>
          <a:r>
            <a:rPr lang="en-US" dirty="0" smtClean="0"/>
            <a:t>Text to win</a:t>
          </a:r>
          <a:endParaRPr lang="en-US" dirty="0"/>
        </a:p>
      </dgm:t>
    </dgm:pt>
    <dgm:pt modelId="{2BC0373A-C456-4960-AB8F-2EF316392D7D}" type="parTrans" cxnId="{D3756206-81A1-447E-B854-F1DF4DE52627}">
      <dgm:prSet/>
      <dgm:spPr/>
      <dgm:t>
        <a:bodyPr/>
        <a:lstStyle/>
        <a:p>
          <a:endParaRPr lang="en-US"/>
        </a:p>
      </dgm:t>
    </dgm:pt>
    <dgm:pt modelId="{D8F7FAF1-E13C-498D-AE98-F472655ED9A2}" type="sibTrans" cxnId="{D3756206-81A1-447E-B854-F1DF4DE52627}">
      <dgm:prSet/>
      <dgm:spPr/>
      <dgm:t>
        <a:bodyPr/>
        <a:lstStyle/>
        <a:p>
          <a:endParaRPr lang="en-US"/>
        </a:p>
      </dgm:t>
    </dgm:pt>
    <dgm:pt modelId="{CBFC44EA-9BC0-44FA-8753-3667CC9CF0E7}">
      <dgm:prSet phldrT="[Text]"/>
      <dgm:spPr/>
      <dgm:t>
        <a:bodyPr/>
        <a:lstStyle/>
        <a:p>
          <a:r>
            <a:rPr lang="en-US" dirty="0" smtClean="0"/>
            <a:t>Text Conversation</a:t>
          </a:r>
          <a:endParaRPr lang="en-US" dirty="0"/>
        </a:p>
      </dgm:t>
    </dgm:pt>
    <dgm:pt modelId="{C2362148-9BA4-4F57-9F07-3CE0B5E6967B}" type="parTrans" cxnId="{13FCA5D1-0477-49CA-A460-B99B7F144C95}">
      <dgm:prSet/>
      <dgm:spPr/>
      <dgm:t>
        <a:bodyPr/>
        <a:lstStyle/>
        <a:p>
          <a:endParaRPr lang="en-US"/>
        </a:p>
      </dgm:t>
    </dgm:pt>
    <dgm:pt modelId="{4BFCF94E-626B-4D0E-8067-6DF7474CC8F8}" type="sibTrans" cxnId="{13FCA5D1-0477-49CA-A460-B99B7F144C95}">
      <dgm:prSet/>
      <dgm:spPr/>
      <dgm:t>
        <a:bodyPr/>
        <a:lstStyle/>
        <a:p>
          <a:endParaRPr lang="en-US"/>
        </a:p>
      </dgm:t>
    </dgm:pt>
    <dgm:pt modelId="{02143907-DA96-4DC0-B41C-127308190A7F}">
      <dgm:prSet phldrT="[Text]"/>
      <dgm:spPr/>
      <dgm:t>
        <a:bodyPr/>
        <a:lstStyle/>
        <a:p>
          <a:r>
            <a:rPr lang="en-US" dirty="0" smtClean="0"/>
            <a:t>Text Messaging API</a:t>
          </a:r>
          <a:endParaRPr lang="en-US" dirty="0"/>
        </a:p>
      </dgm:t>
    </dgm:pt>
    <dgm:pt modelId="{1F541576-0A8D-4B6D-ADC9-F221B6924E3B}" type="parTrans" cxnId="{6D28DEF7-A4F6-416F-AEC1-754A4F2C8373}">
      <dgm:prSet/>
      <dgm:spPr/>
      <dgm:t>
        <a:bodyPr/>
        <a:lstStyle/>
        <a:p>
          <a:endParaRPr lang="en-US"/>
        </a:p>
      </dgm:t>
    </dgm:pt>
    <dgm:pt modelId="{E2B63DBC-3714-490F-9465-E9889F2C0244}" type="sibTrans" cxnId="{6D28DEF7-A4F6-416F-AEC1-754A4F2C8373}">
      <dgm:prSet/>
      <dgm:spPr/>
      <dgm:t>
        <a:bodyPr/>
        <a:lstStyle/>
        <a:p>
          <a:endParaRPr lang="en-US"/>
        </a:p>
      </dgm:t>
    </dgm:pt>
    <dgm:pt modelId="{0EC6C8DF-7BEB-4D62-9FD3-24124F7C1577}">
      <dgm:prSet phldrT="[Text]"/>
      <dgm:spPr/>
      <dgm:t>
        <a:bodyPr/>
        <a:lstStyle/>
        <a:p>
          <a:r>
            <a:rPr lang="en-US" dirty="0" smtClean="0"/>
            <a:t>24X7 Email Support</a:t>
          </a:r>
          <a:endParaRPr lang="en-US" dirty="0"/>
        </a:p>
      </dgm:t>
    </dgm:pt>
    <dgm:pt modelId="{FCAE00AA-B943-4CAB-A16C-BD780D285364}" type="parTrans" cxnId="{80D4B029-E069-409A-AF88-42C2FAC4D1F3}">
      <dgm:prSet/>
      <dgm:spPr/>
      <dgm:t>
        <a:bodyPr/>
        <a:lstStyle/>
        <a:p>
          <a:endParaRPr lang="en-US"/>
        </a:p>
      </dgm:t>
    </dgm:pt>
    <dgm:pt modelId="{A707AF55-A42F-45F1-A50F-9AF904B55CCF}" type="sibTrans" cxnId="{80D4B029-E069-409A-AF88-42C2FAC4D1F3}">
      <dgm:prSet/>
      <dgm:spPr/>
      <dgm:t>
        <a:bodyPr/>
        <a:lstStyle/>
        <a:p>
          <a:endParaRPr lang="en-US"/>
        </a:p>
      </dgm:t>
    </dgm:pt>
    <dgm:pt modelId="{A86D0F5C-A253-42DA-BA1F-E885488E861F}" type="pres">
      <dgm:prSet presAssocID="{F8D9FBA9-375C-4AF3-BC79-159EC55719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E5EA3-4222-4D3A-A5D4-A62447CC39B0}" type="pres">
      <dgm:prSet presAssocID="{2952FE5B-3FD3-490C-AE0F-68BC7C9B50A3}" presName="root1" presStyleCnt="0"/>
      <dgm:spPr/>
    </dgm:pt>
    <dgm:pt modelId="{204660A4-E239-4C90-BEE4-DC8AC49CFB2E}" type="pres">
      <dgm:prSet presAssocID="{2952FE5B-3FD3-490C-AE0F-68BC7C9B50A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CB1A14-BABB-46F0-9F3F-8940536F32F9}" type="pres">
      <dgm:prSet presAssocID="{2952FE5B-3FD3-490C-AE0F-68BC7C9B50A3}" presName="level2hierChild" presStyleCnt="0"/>
      <dgm:spPr/>
    </dgm:pt>
    <dgm:pt modelId="{84BAA007-84EA-488F-8C2A-2D7D811BCE32}" type="pres">
      <dgm:prSet presAssocID="{E085D0F0-9772-47EA-B4C5-6B15AB758990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A43C43D4-829C-41E0-A8F7-7069CE754C28}" type="pres">
      <dgm:prSet presAssocID="{E085D0F0-9772-47EA-B4C5-6B15AB75899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683C1989-B5B4-480D-AFE5-C0F8EEE71912}" type="pres">
      <dgm:prSet presAssocID="{964AC82F-5A97-41D6-A99A-64BBC1577551}" presName="root2" presStyleCnt="0"/>
      <dgm:spPr/>
    </dgm:pt>
    <dgm:pt modelId="{6343100B-693B-4280-88D9-C3027F1C50B0}" type="pres">
      <dgm:prSet presAssocID="{964AC82F-5A97-41D6-A99A-64BBC1577551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8B511-2E02-4A94-97B4-F58A1B5FDDD2}" type="pres">
      <dgm:prSet presAssocID="{964AC82F-5A97-41D6-A99A-64BBC1577551}" presName="level3hierChild" presStyleCnt="0"/>
      <dgm:spPr/>
    </dgm:pt>
    <dgm:pt modelId="{90CC81E7-FAC5-48F0-BBDE-974F9D0B007A}" type="pres">
      <dgm:prSet presAssocID="{D728E7CD-1CFC-4FA4-81F4-74EF6ACD1C06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A6DAFC0B-9840-4564-A45B-68EBED82FCB9}" type="pres">
      <dgm:prSet presAssocID="{D728E7CD-1CFC-4FA4-81F4-74EF6ACD1C06}" presName="connTx" presStyleLbl="parChTrans1D2" presStyleIdx="1" presStyleCnt="6"/>
      <dgm:spPr/>
      <dgm:t>
        <a:bodyPr/>
        <a:lstStyle/>
        <a:p>
          <a:endParaRPr lang="en-US"/>
        </a:p>
      </dgm:t>
    </dgm:pt>
    <dgm:pt modelId="{02406866-3130-4184-8AD1-F8E41A2B5E7A}" type="pres">
      <dgm:prSet presAssocID="{2B47CB91-A37B-4AFB-9888-30920FC2D256}" presName="root2" presStyleCnt="0"/>
      <dgm:spPr/>
    </dgm:pt>
    <dgm:pt modelId="{9CE51F3D-8352-4CEE-8402-4C86DF18DBEF}" type="pres">
      <dgm:prSet presAssocID="{2B47CB91-A37B-4AFB-9888-30920FC2D256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C9768D-16DD-4390-8780-9FD931ACE7F5}" type="pres">
      <dgm:prSet presAssocID="{2B47CB91-A37B-4AFB-9888-30920FC2D256}" presName="level3hierChild" presStyleCnt="0"/>
      <dgm:spPr/>
    </dgm:pt>
    <dgm:pt modelId="{D54F1777-A51B-4218-B161-952CFFA34121}" type="pres">
      <dgm:prSet presAssocID="{2BC0373A-C456-4960-AB8F-2EF316392D7D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2EBCCF5-D4B6-415D-A812-81ECBD0F4687}" type="pres">
      <dgm:prSet presAssocID="{2BC0373A-C456-4960-AB8F-2EF316392D7D}" presName="connTx" presStyleLbl="parChTrans1D2" presStyleIdx="2" presStyleCnt="6"/>
      <dgm:spPr/>
      <dgm:t>
        <a:bodyPr/>
        <a:lstStyle/>
        <a:p>
          <a:endParaRPr lang="en-US"/>
        </a:p>
      </dgm:t>
    </dgm:pt>
    <dgm:pt modelId="{20CFEE99-8C80-4547-9460-B47F81EC6BED}" type="pres">
      <dgm:prSet presAssocID="{89B58F98-9223-46E9-87BA-1E7600586576}" presName="root2" presStyleCnt="0"/>
      <dgm:spPr/>
    </dgm:pt>
    <dgm:pt modelId="{FB5CBAD5-56D3-42E8-9660-42A3CAC44B70}" type="pres">
      <dgm:prSet presAssocID="{89B58F98-9223-46E9-87BA-1E7600586576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DDD79-560B-452A-BFA0-ACA19B0A83CC}" type="pres">
      <dgm:prSet presAssocID="{89B58F98-9223-46E9-87BA-1E7600586576}" presName="level3hierChild" presStyleCnt="0"/>
      <dgm:spPr/>
    </dgm:pt>
    <dgm:pt modelId="{9435DBCF-2F77-4CDF-89C8-4589B1B1577A}" type="pres">
      <dgm:prSet presAssocID="{C2362148-9BA4-4F57-9F07-3CE0B5E6967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0BDA960B-1F87-4931-B0C3-B8C4BBD2AE11}" type="pres">
      <dgm:prSet presAssocID="{C2362148-9BA4-4F57-9F07-3CE0B5E6967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9786D9A-615F-46C2-9FC1-EE39FACC9EDC}" type="pres">
      <dgm:prSet presAssocID="{CBFC44EA-9BC0-44FA-8753-3667CC9CF0E7}" presName="root2" presStyleCnt="0"/>
      <dgm:spPr/>
    </dgm:pt>
    <dgm:pt modelId="{33A20A79-7F6A-4557-BB1E-F9D833443EC3}" type="pres">
      <dgm:prSet presAssocID="{CBFC44EA-9BC0-44FA-8753-3667CC9CF0E7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1BB19-BCBD-4EBA-BBEC-DADF241C3876}" type="pres">
      <dgm:prSet presAssocID="{CBFC44EA-9BC0-44FA-8753-3667CC9CF0E7}" presName="level3hierChild" presStyleCnt="0"/>
      <dgm:spPr/>
    </dgm:pt>
    <dgm:pt modelId="{3A5C8AF2-CF60-49C9-94E0-42D9101B9323}" type="pres">
      <dgm:prSet presAssocID="{1F541576-0A8D-4B6D-ADC9-F221B6924E3B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0D7B9CEE-5FA6-40E4-B78F-5F9DB7F47DDF}" type="pres">
      <dgm:prSet presAssocID="{1F541576-0A8D-4B6D-ADC9-F221B6924E3B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00154AC-B7B9-44D2-B340-6EBE62C8CEDD}" type="pres">
      <dgm:prSet presAssocID="{02143907-DA96-4DC0-B41C-127308190A7F}" presName="root2" presStyleCnt="0"/>
      <dgm:spPr/>
    </dgm:pt>
    <dgm:pt modelId="{86CA22BE-C917-46E6-8209-6630BB5CCABC}" type="pres">
      <dgm:prSet presAssocID="{02143907-DA96-4DC0-B41C-127308190A7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676FFD-6EA9-4758-BE61-E39F2B97DA23}" type="pres">
      <dgm:prSet presAssocID="{02143907-DA96-4DC0-B41C-127308190A7F}" presName="level3hierChild" presStyleCnt="0"/>
      <dgm:spPr/>
    </dgm:pt>
    <dgm:pt modelId="{CE3483A4-9C73-4480-97CA-B3035EA08E82}" type="pres">
      <dgm:prSet presAssocID="{FCAE00AA-B943-4CAB-A16C-BD780D285364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0F6D3606-3B65-4B0C-B16F-217E3139CAD0}" type="pres">
      <dgm:prSet presAssocID="{FCAE00AA-B943-4CAB-A16C-BD780D285364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1BAD13A-FBEE-4C46-9908-4056FB4818A4}" type="pres">
      <dgm:prSet presAssocID="{0EC6C8DF-7BEB-4D62-9FD3-24124F7C1577}" presName="root2" presStyleCnt="0"/>
      <dgm:spPr/>
    </dgm:pt>
    <dgm:pt modelId="{85ABEBB6-06BD-4B10-A495-1F7F2D23952C}" type="pres">
      <dgm:prSet presAssocID="{0EC6C8DF-7BEB-4D62-9FD3-24124F7C1577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69F30C-06B9-4B64-B288-341E5D1BB361}" type="pres">
      <dgm:prSet presAssocID="{0EC6C8DF-7BEB-4D62-9FD3-24124F7C1577}" presName="level3hierChild" presStyleCnt="0"/>
      <dgm:spPr/>
    </dgm:pt>
  </dgm:ptLst>
  <dgm:cxnLst>
    <dgm:cxn modelId="{756BDFF9-B3B5-4CCC-A1FD-392078D7CBAF}" type="presOf" srcId="{D728E7CD-1CFC-4FA4-81F4-74EF6ACD1C06}" destId="{A6DAFC0B-9840-4564-A45B-68EBED82FCB9}" srcOrd="1" destOrd="0" presId="urn:microsoft.com/office/officeart/2008/layout/HorizontalMultiLevelHierarchy"/>
    <dgm:cxn modelId="{697DE34A-3447-472A-A8C3-CC59950BAB33}" type="presOf" srcId="{2BC0373A-C456-4960-AB8F-2EF316392D7D}" destId="{82EBCCF5-D4B6-415D-A812-81ECBD0F4687}" srcOrd="1" destOrd="0" presId="urn:microsoft.com/office/officeart/2008/layout/HorizontalMultiLevelHierarchy"/>
    <dgm:cxn modelId="{31A057DF-8D8A-4516-A191-27BC244066FE}" type="presOf" srcId="{964AC82F-5A97-41D6-A99A-64BBC1577551}" destId="{6343100B-693B-4280-88D9-C3027F1C50B0}" srcOrd="0" destOrd="0" presId="urn:microsoft.com/office/officeart/2008/layout/HorizontalMultiLevelHierarchy"/>
    <dgm:cxn modelId="{F4FA6854-967A-44DD-86D5-49F15DD69074}" type="presOf" srcId="{89B58F98-9223-46E9-87BA-1E7600586576}" destId="{FB5CBAD5-56D3-42E8-9660-42A3CAC44B70}" srcOrd="0" destOrd="0" presId="urn:microsoft.com/office/officeart/2008/layout/HorizontalMultiLevelHierarchy"/>
    <dgm:cxn modelId="{9452B4C8-F0AB-46F9-90BA-43715A081841}" type="presOf" srcId="{1F541576-0A8D-4B6D-ADC9-F221B6924E3B}" destId="{0D7B9CEE-5FA6-40E4-B78F-5F9DB7F47DDF}" srcOrd="1" destOrd="0" presId="urn:microsoft.com/office/officeart/2008/layout/HorizontalMultiLevelHierarchy"/>
    <dgm:cxn modelId="{3DCB9B13-B1F5-4DC7-8F7E-DC711E090309}" type="presOf" srcId="{0EC6C8DF-7BEB-4D62-9FD3-24124F7C1577}" destId="{85ABEBB6-06BD-4B10-A495-1F7F2D23952C}" srcOrd="0" destOrd="0" presId="urn:microsoft.com/office/officeart/2008/layout/HorizontalMultiLevelHierarchy"/>
    <dgm:cxn modelId="{976C69BB-DCDB-4726-A8D7-2D027688FFD8}" type="presOf" srcId="{2952FE5B-3FD3-490C-AE0F-68BC7C9B50A3}" destId="{204660A4-E239-4C90-BEE4-DC8AC49CFB2E}" srcOrd="0" destOrd="0" presId="urn:microsoft.com/office/officeart/2008/layout/HorizontalMultiLevelHierarchy"/>
    <dgm:cxn modelId="{5CD4C844-112C-4634-B0EA-D2F92C3A4774}" type="presOf" srcId="{E085D0F0-9772-47EA-B4C5-6B15AB758990}" destId="{A43C43D4-829C-41E0-A8F7-7069CE754C28}" srcOrd="1" destOrd="0" presId="urn:microsoft.com/office/officeart/2008/layout/HorizontalMultiLevelHierarchy"/>
    <dgm:cxn modelId="{3621A5C6-DC8B-4422-92A5-5CA79C792CDC}" type="presOf" srcId="{FCAE00AA-B943-4CAB-A16C-BD780D285364}" destId="{0F6D3606-3B65-4B0C-B16F-217E3139CAD0}" srcOrd="1" destOrd="0" presId="urn:microsoft.com/office/officeart/2008/layout/HorizontalMultiLevelHierarchy"/>
    <dgm:cxn modelId="{CEEC702F-B73A-4E09-88D3-07E75C940EF9}" type="presOf" srcId="{F8D9FBA9-375C-4AF3-BC79-159EC5571955}" destId="{A86D0F5C-A253-42DA-BA1F-E885488E861F}" srcOrd="0" destOrd="0" presId="urn:microsoft.com/office/officeart/2008/layout/HorizontalMultiLevelHierarchy"/>
    <dgm:cxn modelId="{0E03AF5E-7D0D-49A2-9077-55DDE6E1A715}" type="presOf" srcId="{FCAE00AA-B943-4CAB-A16C-BD780D285364}" destId="{CE3483A4-9C73-4480-97CA-B3035EA08E82}" srcOrd="0" destOrd="0" presId="urn:microsoft.com/office/officeart/2008/layout/HorizontalMultiLevelHierarchy"/>
    <dgm:cxn modelId="{13FCA5D1-0477-49CA-A460-B99B7F144C95}" srcId="{2952FE5B-3FD3-490C-AE0F-68BC7C9B50A3}" destId="{CBFC44EA-9BC0-44FA-8753-3667CC9CF0E7}" srcOrd="3" destOrd="0" parTransId="{C2362148-9BA4-4F57-9F07-3CE0B5E6967B}" sibTransId="{4BFCF94E-626B-4D0E-8067-6DF7474CC8F8}"/>
    <dgm:cxn modelId="{2DD2D3AE-5DC1-440B-93E5-2109DC218BE4}" type="presOf" srcId="{C2362148-9BA4-4F57-9F07-3CE0B5E6967B}" destId="{0BDA960B-1F87-4931-B0C3-B8C4BBD2AE11}" srcOrd="1" destOrd="0" presId="urn:microsoft.com/office/officeart/2008/layout/HorizontalMultiLevelHierarchy"/>
    <dgm:cxn modelId="{EC600EBC-DABF-4B1C-B847-493F8941BE9A}" type="presOf" srcId="{C2362148-9BA4-4F57-9F07-3CE0B5E6967B}" destId="{9435DBCF-2F77-4CDF-89C8-4589B1B1577A}" srcOrd="0" destOrd="0" presId="urn:microsoft.com/office/officeart/2008/layout/HorizontalMultiLevelHierarchy"/>
    <dgm:cxn modelId="{165E3200-3EBA-403C-97FF-614D95CAD66E}" srcId="{2952FE5B-3FD3-490C-AE0F-68BC7C9B50A3}" destId="{964AC82F-5A97-41D6-A99A-64BBC1577551}" srcOrd="0" destOrd="0" parTransId="{E085D0F0-9772-47EA-B4C5-6B15AB758990}" sibTransId="{21AD8A46-62FF-475C-9EF6-C7D330DE77BF}"/>
    <dgm:cxn modelId="{422EEDFC-0AD9-4EE4-A3A2-059E28D811DD}" type="presOf" srcId="{2BC0373A-C456-4960-AB8F-2EF316392D7D}" destId="{D54F1777-A51B-4218-B161-952CFFA34121}" srcOrd="0" destOrd="0" presId="urn:microsoft.com/office/officeart/2008/layout/HorizontalMultiLevelHierarchy"/>
    <dgm:cxn modelId="{D11238F3-07E4-4399-95B1-1A0ED05A4E70}" type="presOf" srcId="{02143907-DA96-4DC0-B41C-127308190A7F}" destId="{86CA22BE-C917-46E6-8209-6630BB5CCABC}" srcOrd="0" destOrd="0" presId="urn:microsoft.com/office/officeart/2008/layout/HorizontalMultiLevelHierarchy"/>
    <dgm:cxn modelId="{F40E4120-B831-4A9B-A95A-E5FE3EAE6B44}" type="presOf" srcId="{2B47CB91-A37B-4AFB-9888-30920FC2D256}" destId="{9CE51F3D-8352-4CEE-8402-4C86DF18DBEF}" srcOrd="0" destOrd="0" presId="urn:microsoft.com/office/officeart/2008/layout/HorizontalMultiLevelHierarchy"/>
    <dgm:cxn modelId="{EB98A0BB-937C-4745-84E8-B94D297A248E}" type="presOf" srcId="{E085D0F0-9772-47EA-B4C5-6B15AB758990}" destId="{84BAA007-84EA-488F-8C2A-2D7D811BCE32}" srcOrd="0" destOrd="0" presId="urn:microsoft.com/office/officeart/2008/layout/HorizontalMultiLevelHierarchy"/>
    <dgm:cxn modelId="{3C7C2E39-6BCB-4A54-A608-F4A00FB1C731}" type="presOf" srcId="{CBFC44EA-9BC0-44FA-8753-3667CC9CF0E7}" destId="{33A20A79-7F6A-4557-BB1E-F9D833443EC3}" srcOrd="0" destOrd="0" presId="urn:microsoft.com/office/officeart/2008/layout/HorizontalMultiLevelHierarchy"/>
    <dgm:cxn modelId="{4BFAE75F-8A88-42A9-B621-CBD5C123DAB9}" srcId="{F8D9FBA9-375C-4AF3-BC79-159EC5571955}" destId="{2952FE5B-3FD3-490C-AE0F-68BC7C9B50A3}" srcOrd="0" destOrd="0" parTransId="{DB1DAD04-F13B-4A1E-A191-06F92B94EE8C}" sibTransId="{517BC3D8-9572-4879-8731-76DE3DAB3944}"/>
    <dgm:cxn modelId="{D3756206-81A1-447E-B854-F1DF4DE52627}" srcId="{2952FE5B-3FD3-490C-AE0F-68BC7C9B50A3}" destId="{89B58F98-9223-46E9-87BA-1E7600586576}" srcOrd="2" destOrd="0" parTransId="{2BC0373A-C456-4960-AB8F-2EF316392D7D}" sibTransId="{D8F7FAF1-E13C-498D-AE98-F472655ED9A2}"/>
    <dgm:cxn modelId="{25807AFE-CE22-4CDD-A305-703901EE26C9}" type="presOf" srcId="{D728E7CD-1CFC-4FA4-81F4-74EF6ACD1C06}" destId="{90CC81E7-FAC5-48F0-BBDE-974F9D0B007A}" srcOrd="0" destOrd="0" presId="urn:microsoft.com/office/officeart/2008/layout/HorizontalMultiLevelHierarchy"/>
    <dgm:cxn modelId="{ADFBD169-9025-4EC2-87CE-E74266BD4CDB}" type="presOf" srcId="{1F541576-0A8D-4B6D-ADC9-F221B6924E3B}" destId="{3A5C8AF2-CF60-49C9-94E0-42D9101B9323}" srcOrd="0" destOrd="0" presId="urn:microsoft.com/office/officeart/2008/layout/HorizontalMultiLevelHierarchy"/>
    <dgm:cxn modelId="{80D4B029-E069-409A-AF88-42C2FAC4D1F3}" srcId="{2952FE5B-3FD3-490C-AE0F-68BC7C9B50A3}" destId="{0EC6C8DF-7BEB-4D62-9FD3-24124F7C1577}" srcOrd="5" destOrd="0" parTransId="{FCAE00AA-B943-4CAB-A16C-BD780D285364}" sibTransId="{A707AF55-A42F-45F1-A50F-9AF904B55CCF}"/>
    <dgm:cxn modelId="{46ED2CDB-4316-492F-84F8-3382A3AFFB90}" srcId="{2952FE5B-3FD3-490C-AE0F-68BC7C9B50A3}" destId="{2B47CB91-A37B-4AFB-9888-30920FC2D256}" srcOrd="1" destOrd="0" parTransId="{D728E7CD-1CFC-4FA4-81F4-74EF6ACD1C06}" sibTransId="{A552AF33-B5EB-4330-B9BC-7B01FF936527}"/>
    <dgm:cxn modelId="{6D28DEF7-A4F6-416F-AEC1-754A4F2C8373}" srcId="{2952FE5B-3FD3-490C-AE0F-68BC7C9B50A3}" destId="{02143907-DA96-4DC0-B41C-127308190A7F}" srcOrd="4" destOrd="0" parTransId="{1F541576-0A8D-4B6D-ADC9-F221B6924E3B}" sibTransId="{E2B63DBC-3714-490F-9465-E9889F2C0244}"/>
    <dgm:cxn modelId="{342D1837-9B71-470A-AC60-8DFB5B2243EA}" type="presParOf" srcId="{A86D0F5C-A253-42DA-BA1F-E885488E861F}" destId="{95EE5EA3-4222-4D3A-A5D4-A62447CC39B0}" srcOrd="0" destOrd="0" presId="urn:microsoft.com/office/officeart/2008/layout/HorizontalMultiLevelHierarchy"/>
    <dgm:cxn modelId="{315D896E-7AFC-4B27-BD2E-4A4B5971E924}" type="presParOf" srcId="{95EE5EA3-4222-4D3A-A5D4-A62447CC39B0}" destId="{204660A4-E239-4C90-BEE4-DC8AC49CFB2E}" srcOrd="0" destOrd="0" presId="urn:microsoft.com/office/officeart/2008/layout/HorizontalMultiLevelHierarchy"/>
    <dgm:cxn modelId="{9E3EF871-B3A3-4C4A-BCEB-F4A63C2BFB71}" type="presParOf" srcId="{95EE5EA3-4222-4D3A-A5D4-A62447CC39B0}" destId="{DACB1A14-BABB-46F0-9F3F-8940536F32F9}" srcOrd="1" destOrd="0" presId="urn:microsoft.com/office/officeart/2008/layout/HorizontalMultiLevelHierarchy"/>
    <dgm:cxn modelId="{9C9EF6F0-A7E8-43F2-8009-1DB67AFC84B3}" type="presParOf" srcId="{DACB1A14-BABB-46F0-9F3F-8940536F32F9}" destId="{84BAA007-84EA-488F-8C2A-2D7D811BCE32}" srcOrd="0" destOrd="0" presId="urn:microsoft.com/office/officeart/2008/layout/HorizontalMultiLevelHierarchy"/>
    <dgm:cxn modelId="{D2894F2F-0933-4550-A8B8-957AFA9AF97F}" type="presParOf" srcId="{84BAA007-84EA-488F-8C2A-2D7D811BCE32}" destId="{A43C43D4-829C-41E0-A8F7-7069CE754C28}" srcOrd="0" destOrd="0" presId="urn:microsoft.com/office/officeart/2008/layout/HorizontalMultiLevelHierarchy"/>
    <dgm:cxn modelId="{C3A43567-8C06-4A8A-A6E2-B20E0447ED1F}" type="presParOf" srcId="{DACB1A14-BABB-46F0-9F3F-8940536F32F9}" destId="{683C1989-B5B4-480D-AFE5-C0F8EEE71912}" srcOrd="1" destOrd="0" presId="urn:microsoft.com/office/officeart/2008/layout/HorizontalMultiLevelHierarchy"/>
    <dgm:cxn modelId="{A467FAB4-682B-4C9B-B5E9-EBC704B30C50}" type="presParOf" srcId="{683C1989-B5B4-480D-AFE5-C0F8EEE71912}" destId="{6343100B-693B-4280-88D9-C3027F1C50B0}" srcOrd="0" destOrd="0" presId="urn:microsoft.com/office/officeart/2008/layout/HorizontalMultiLevelHierarchy"/>
    <dgm:cxn modelId="{AB8D31D1-5519-4E65-8DB6-C8FD7DAAD280}" type="presParOf" srcId="{683C1989-B5B4-480D-AFE5-C0F8EEE71912}" destId="{AFA8B511-2E02-4A94-97B4-F58A1B5FDDD2}" srcOrd="1" destOrd="0" presId="urn:microsoft.com/office/officeart/2008/layout/HorizontalMultiLevelHierarchy"/>
    <dgm:cxn modelId="{E4355D73-27C0-4742-B60B-54389B468B37}" type="presParOf" srcId="{DACB1A14-BABB-46F0-9F3F-8940536F32F9}" destId="{90CC81E7-FAC5-48F0-BBDE-974F9D0B007A}" srcOrd="2" destOrd="0" presId="urn:microsoft.com/office/officeart/2008/layout/HorizontalMultiLevelHierarchy"/>
    <dgm:cxn modelId="{584C0E94-7463-4C39-9BCF-972CCD3C9BBE}" type="presParOf" srcId="{90CC81E7-FAC5-48F0-BBDE-974F9D0B007A}" destId="{A6DAFC0B-9840-4564-A45B-68EBED82FCB9}" srcOrd="0" destOrd="0" presId="urn:microsoft.com/office/officeart/2008/layout/HorizontalMultiLevelHierarchy"/>
    <dgm:cxn modelId="{3A7B8257-1F31-49F7-9AC3-61224BEB17C2}" type="presParOf" srcId="{DACB1A14-BABB-46F0-9F3F-8940536F32F9}" destId="{02406866-3130-4184-8AD1-F8E41A2B5E7A}" srcOrd="3" destOrd="0" presId="urn:microsoft.com/office/officeart/2008/layout/HorizontalMultiLevelHierarchy"/>
    <dgm:cxn modelId="{5F82F7DA-C65B-4AFC-9072-D91FE66DDAA4}" type="presParOf" srcId="{02406866-3130-4184-8AD1-F8E41A2B5E7A}" destId="{9CE51F3D-8352-4CEE-8402-4C86DF18DBEF}" srcOrd="0" destOrd="0" presId="urn:microsoft.com/office/officeart/2008/layout/HorizontalMultiLevelHierarchy"/>
    <dgm:cxn modelId="{7B017B84-A6BD-4465-A3AC-FD8E1B322B70}" type="presParOf" srcId="{02406866-3130-4184-8AD1-F8E41A2B5E7A}" destId="{B9C9768D-16DD-4390-8780-9FD931ACE7F5}" srcOrd="1" destOrd="0" presId="urn:microsoft.com/office/officeart/2008/layout/HorizontalMultiLevelHierarchy"/>
    <dgm:cxn modelId="{F09BE8AD-5942-4742-A410-F357501B642F}" type="presParOf" srcId="{DACB1A14-BABB-46F0-9F3F-8940536F32F9}" destId="{D54F1777-A51B-4218-B161-952CFFA34121}" srcOrd="4" destOrd="0" presId="urn:microsoft.com/office/officeart/2008/layout/HorizontalMultiLevelHierarchy"/>
    <dgm:cxn modelId="{A035BD9C-23C3-4687-9319-2E15C331B329}" type="presParOf" srcId="{D54F1777-A51B-4218-B161-952CFFA34121}" destId="{82EBCCF5-D4B6-415D-A812-81ECBD0F4687}" srcOrd="0" destOrd="0" presId="urn:microsoft.com/office/officeart/2008/layout/HorizontalMultiLevelHierarchy"/>
    <dgm:cxn modelId="{2CD5F5BC-525C-4EC9-9177-B55CD37C0D6C}" type="presParOf" srcId="{DACB1A14-BABB-46F0-9F3F-8940536F32F9}" destId="{20CFEE99-8C80-4547-9460-B47F81EC6BED}" srcOrd="5" destOrd="0" presId="urn:microsoft.com/office/officeart/2008/layout/HorizontalMultiLevelHierarchy"/>
    <dgm:cxn modelId="{7F42AF9F-F9D8-49BD-8E53-7EBF82890C38}" type="presParOf" srcId="{20CFEE99-8C80-4547-9460-B47F81EC6BED}" destId="{FB5CBAD5-56D3-42E8-9660-42A3CAC44B70}" srcOrd="0" destOrd="0" presId="urn:microsoft.com/office/officeart/2008/layout/HorizontalMultiLevelHierarchy"/>
    <dgm:cxn modelId="{4FE09028-D43B-42FD-8F5F-5FEA69E6462B}" type="presParOf" srcId="{20CFEE99-8C80-4547-9460-B47F81EC6BED}" destId="{DC1DDD79-560B-452A-BFA0-ACA19B0A83CC}" srcOrd="1" destOrd="0" presId="urn:microsoft.com/office/officeart/2008/layout/HorizontalMultiLevelHierarchy"/>
    <dgm:cxn modelId="{EF9629AD-CB75-4FAB-8860-6F8205D6E1C1}" type="presParOf" srcId="{DACB1A14-BABB-46F0-9F3F-8940536F32F9}" destId="{9435DBCF-2F77-4CDF-89C8-4589B1B1577A}" srcOrd="6" destOrd="0" presId="urn:microsoft.com/office/officeart/2008/layout/HorizontalMultiLevelHierarchy"/>
    <dgm:cxn modelId="{5B429269-E515-4E9F-8E7C-8821A441C200}" type="presParOf" srcId="{9435DBCF-2F77-4CDF-89C8-4589B1B1577A}" destId="{0BDA960B-1F87-4931-B0C3-B8C4BBD2AE11}" srcOrd="0" destOrd="0" presId="urn:microsoft.com/office/officeart/2008/layout/HorizontalMultiLevelHierarchy"/>
    <dgm:cxn modelId="{65C77022-DFEA-4A66-8714-AB702C2CFCEB}" type="presParOf" srcId="{DACB1A14-BABB-46F0-9F3F-8940536F32F9}" destId="{E9786D9A-615F-46C2-9FC1-EE39FACC9EDC}" srcOrd="7" destOrd="0" presId="urn:microsoft.com/office/officeart/2008/layout/HorizontalMultiLevelHierarchy"/>
    <dgm:cxn modelId="{1DF6309C-8831-4F2B-BB61-1EFF5CAA7F2C}" type="presParOf" srcId="{E9786D9A-615F-46C2-9FC1-EE39FACC9EDC}" destId="{33A20A79-7F6A-4557-BB1E-F9D833443EC3}" srcOrd="0" destOrd="0" presId="urn:microsoft.com/office/officeart/2008/layout/HorizontalMultiLevelHierarchy"/>
    <dgm:cxn modelId="{17F9B189-499A-4D26-A2BE-35F5F3A25F95}" type="presParOf" srcId="{E9786D9A-615F-46C2-9FC1-EE39FACC9EDC}" destId="{24C1BB19-BCBD-4EBA-BBEC-DADF241C3876}" srcOrd="1" destOrd="0" presId="urn:microsoft.com/office/officeart/2008/layout/HorizontalMultiLevelHierarchy"/>
    <dgm:cxn modelId="{46B021D3-222B-436A-9A6B-FCF95C7C38B3}" type="presParOf" srcId="{DACB1A14-BABB-46F0-9F3F-8940536F32F9}" destId="{3A5C8AF2-CF60-49C9-94E0-42D9101B9323}" srcOrd="8" destOrd="0" presId="urn:microsoft.com/office/officeart/2008/layout/HorizontalMultiLevelHierarchy"/>
    <dgm:cxn modelId="{8B20DDB2-62B8-489F-96B6-89D5C606A6DC}" type="presParOf" srcId="{3A5C8AF2-CF60-49C9-94E0-42D9101B9323}" destId="{0D7B9CEE-5FA6-40E4-B78F-5F9DB7F47DDF}" srcOrd="0" destOrd="0" presId="urn:microsoft.com/office/officeart/2008/layout/HorizontalMultiLevelHierarchy"/>
    <dgm:cxn modelId="{6073CEC3-D784-4C56-B6E4-71FABDD5590E}" type="presParOf" srcId="{DACB1A14-BABB-46F0-9F3F-8940536F32F9}" destId="{000154AC-B7B9-44D2-B340-6EBE62C8CEDD}" srcOrd="9" destOrd="0" presId="urn:microsoft.com/office/officeart/2008/layout/HorizontalMultiLevelHierarchy"/>
    <dgm:cxn modelId="{30E82330-3E0B-41D4-A080-C91A4C8640C3}" type="presParOf" srcId="{000154AC-B7B9-44D2-B340-6EBE62C8CEDD}" destId="{86CA22BE-C917-46E6-8209-6630BB5CCABC}" srcOrd="0" destOrd="0" presId="urn:microsoft.com/office/officeart/2008/layout/HorizontalMultiLevelHierarchy"/>
    <dgm:cxn modelId="{12D36A8A-D26D-4AFD-AD9E-498C3884998A}" type="presParOf" srcId="{000154AC-B7B9-44D2-B340-6EBE62C8CEDD}" destId="{7D676FFD-6EA9-4758-BE61-E39F2B97DA23}" srcOrd="1" destOrd="0" presId="urn:microsoft.com/office/officeart/2008/layout/HorizontalMultiLevelHierarchy"/>
    <dgm:cxn modelId="{29D7BD86-9811-4A03-8143-F33F28E4023A}" type="presParOf" srcId="{DACB1A14-BABB-46F0-9F3F-8940536F32F9}" destId="{CE3483A4-9C73-4480-97CA-B3035EA08E82}" srcOrd="10" destOrd="0" presId="urn:microsoft.com/office/officeart/2008/layout/HorizontalMultiLevelHierarchy"/>
    <dgm:cxn modelId="{454FBD2D-19AA-46CB-A417-44BF3ED2A4EB}" type="presParOf" srcId="{CE3483A4-9C73-4480-97CA-B3035EA08E82}" destId="{0F6D3606-3B65-4B0C-B16F-217E3139CAD0}" srcOrd="0" destOrd="0" presId="urn:microsoft.com/office/officeart/2008/layout/HorizontalMultiLevelHierarchy"/>
    <dgm:cxn modelId="{BC3A9329-C9D4-4C1A-9743-D431B41EFB1D}" type="presParOf" srcId="{DACB1A14-BABB-46F0-9F3F-8940536F32F9}" destId="{E1BAD13A-FBEE-4C46-9908-4056FB4818A4}" srcOrd="11" destOrd="0" presId="urn:microsoft.com/office/officeart/2008/layout/HorizontalMultiLevelHierarchy"/>
    <dgm:cxn modelId="{0EECF377-499D-458F-9F04-85B965B3A5E6}" type="presParOf" srcId="{E1BAD13A-FBEE-4C46-9908-4056FB4818A4}" destId="{85ABEBB6-06BD-4B10-A495-1F7F2D23952C}" srcOrd="0" destOrd="0" presId="urn:microsoft.com/office/officeart/2008/layout/HorizontalMultiLevelHierarchy"/>
    <dgm:cxn modelId="{9725AAA1-DF72-4B78-BF4D-CFC80DF7138A}" type="presParOf" srcId="{E1BAD13A-FBEE-4C46-9908-4056FB4818A4}" destId="{7569F30C-06B9-4B64-B288-341E5D1BB3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B8B2D-82CA-4B31-A65A-5DED6C2D91E1}" type="doc">
      <dgm:prSet loTypeId="urn:microsoft.com/office/officeart/2005/8/layout/hierarchy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EFEAA6A-FD7D-4C54-AB58-D1DA861442E6}">
      <dgm:prSet phldrT="[Text]"/>
      <dgm:spPr/>
      <dgm:t>
        <a:bodyPr/>
        <a:lstStyle/>
        <a:p>
          <a:r>
            <a:rPr lang="en-US" dirty="0" smtClean="0"/>
            <a:t>To step in Global Market</a:t>
          </a:r>
          <a:endParaRPr lang="en-US" dirty="0"/>
        </a:p>
      </dgm:t>
    </dgm:pt>
    <dgm:pt modelId="{609F6A3E-504E-48FF-96A5-5D5E6867ECEB}" type="parTrans" cxnId="{ACD6A307-C5EA-4BA5-8209-25E20D0B3C71}">
      <dgm:prSet/>
      <dgm:spPr/>
      <dgm:t>
        <a:bodyPr/>
        <a:lstStyle/>
        <a:p>
          <a:endParaRPr lang="en-US"/>
        </a:p>
      </dgm:t>
    </dgm:pt>
    <dgm:pt modelId="{A52703D5-4AD7-4417-951C-5C969B117881}" type="sibTrans" cxnId="{ACD6A307-C5EA-4BA5-8209-25E20D0B3C71}">
      <dgm:prSet/>
      <dgm:spPr/>
      <dgm:t>
        <a:bodyPr/>
        <a:lstStyle/>
        <a:p>
          <a:endParaRPr lang="en-US"/>
        </a:p>
      </dgm:t>
    </dgm:pt>
    <dgm:pt modelId="{812FAB09-CDDC-420F-A3C9-DF0060054ABD}">
      <dgm:prSet phldrT="[Text]"/>
      <dgm:spPr/>
      <dgm:t>
        <a:bodyPr/>
        <a:lstStyle/>
        <a:p>
          <a:r>
            <a:rPr lang="en-US" dirty="0" smtClean="0"/>
            <a:t>Multilingual Web Framework </a:t>
          </a:r>
          <a:endParaRPr lang="en-US" dirty="0"/>
        </a:p>
      </dgm:t>
    </dgm:pt>
    <dgm:pt modelId="{5681600E-1AC2-4C7C-B129-A4FEC53E01E6}" type="parTrans" cxnId="{BCAC40E5-D769-4901-97D1-85061B073736}">
      <dgm:prSet/>
      <dgm:spPr/>
      <dgm:t>
        <a:bodyPr/>
        <a:lstStyle/>
        <a:p>
          <a:endParaRPr lang="en-US"/>
        </a:p>
      </dgm:t>
    </dgm:pt>
    <dgm:pt modelId="{E1FFEC68-6E77-420A-8E1B-C4EC3B358795}" type="sibTrans" cxnId="{BCAC40E5-D769-4901-97D1-85061B073736}">
      <dgm:prSet/>
      <dgm:spPr/>
      <dgm:t>
        <a:bodyPr/>
        <a:lstStyle/>
        <a:p>
          <a:endParaRPr lang="en-US"/>
        </a:p>
      </dgm:t>
    </dgm:pt>
    <dgm:pt modelId="{BEE8E081-8D67-4065-A087-0715BA38DC73}">
      <dgm:prSet phldrT="[Text]"/>
      <dgm:spPr/>
      <dgm:t>
        <a:bodyPr/>
        <a:lstStyle/>
        <a:p>
          <a:r>
            <a:rPr lang="en-US" dirty="0" smtClean="0"/>
            <a:t>24X7</a:t>
          </a:r>
        </a:p>
        <a:p>
          <a:r>
            <a:rPr lang="en-US" dirty="0" smtClean="0"/>
            <a:t>Customer</a:t>
          </a:r>
        </a:p>
        <a:p>
          <a:r>
            <a:rPr lang="en-US" dirty="0" smtClean="0"/>
            <a:t>Support</a:t>
          </a:r>
          <a:endParaRPr lang="en-US" dirty="0"/>
        </a:p>
      </dgm:t>
    </dgm:pt>
    <dgm:pt modelId="{D505A363-6356-4AFF-BEB9-BC2ACD07F6E0}" type="parTrans" cxnId="{B235C054-00BB-42B1-A3F7-1C076B67E36E}">
      <dgm:prSet/>
      <dgm:spPr/>
      <dgm:t>
        <a:bodyPr/>
        <a:lstStyle/>
        <a:p>
          <a:endParaRPr lang="en-US"/>
        </a:p>
      </dgm:t>
    </dgm:pt>
    <dgm:pt modelId="{B29ABB99-10DC-494A-8F53-8A55B38F4CF4}" type="sibTrans" cxnId="{B235C054-00BB-42B1-A3F7-1C076B67E36E}">
      <dgm:prSet/>
      <dgm:spPr/>
      <dgm:t>
        <a:bodyPr/>
        <a:lstStyle/>
        <a:p>
          <a:endParaRPr lang="en-US"/>
        </a:p>
      </dgm:t>
    </dgm:pt>
    <dgm:pt modelId="{274837E3-CD1E-4925-93D4-B37BF578E962}">
      <dgm:prSet phldrT="[Text]"/>
      <dgm:spPr/>
      <dgm:t>
        <a:bodyPr/>
        <a:lstStyle/>
        <a:p>
          <a:r>
            <a:rPr lang="en-US" dirty="0" smtClean="0"/>
            <a:t>Text Messaging</a:t>
          </a:r>
          <a:endParaRPr lang="en-US" dirty="0"/>
        </a:p>
      </dgm:t>
    </dgm:pt>
    <dgm:pt modelId="{71419419-8F05-4D18-9585-C3DA865BA96B}" type="parTrans" cxnId="{6A57CB3D-5800-429C-AD3F-F8E2FEF2329B}">
      <dgm:prSet/>
      <dgm:spPr/>
      <dgm:t>
        <a:bodyPr/>
        <a:lstStyle/>
        <a:p>
          <a:endParaRPr lang="en-US"/>
        </a:p>
      </dgm:t>
    </dgm:pt>
    <dgm:pt modelId="{083DF2F7-A26A-4AB4-AFBA-B8D2D61533A6}" type="sibTrans" cxnId="{6A57CB3D-5800-429C-AD3F-F8E2FEF2329B}">
      <dgm:prSet/>
      <dgm:spPr/>
      <dgm:t>
        <a:bodyPr/>
        <a:lstStyle/>
        <a:p>
          <a:endParaRPr lang="en-US"/>
        </a:p>
      </dgm:t>
    </dgm:pt>
    <dgm:pt modelId="{4AFF739E-81E6-4507-825A-64BE6E9BD28E}">
      <dgm:prSet phldrT="[Text]"/>
      <dgm:spPr/>
      <dgm:t>
        <a:bodyPr/>
        <a:lstStyle/>
        <a:p>
          <a:r>
            <a:rPr lang="en-US" dirty="0" smtClean="0"/>
            <a:t>Global</a:t>
          </a:r>
          <a:r>
            <a:rPr lang="en-US" baseline="0" dirty="0" smtClean="0"/>
            <a:t> Marketing Strategy</a:t>
          </a:r>
          <a:endParaRPr lang="en-US" dirty="0"/>
        </a:p>
      </dgm:t>
    </dgm:pt>
    <dgm:pt modelId="{9E9C7C3C-1388-4575-914C-E1B6F054AEAF}" type="parTrans" cxnId="{FA556239-E79B-4CD9-B21C-4E3C15145FE6}">
      <dgm:prSet/>
      <dgm:spPr/>
      <dgm:t>
        <a:bodyPr/>
        <a:lstStyle/>
        <a:p>
          <a:endParaRPr lang="en-US"/>
        </a:p>
      </dgm:t>
    </dgm:pt>
    <dgm:pt modelId="{1B7D0DED-1D1C-4655-8991-A0DD8478BE93}" type="sibTrans" cxnId="{FA556239-E79B-4CD9-B21C-4E3C15145FE6}">
      <dgm:prSet/>
      <dgm:spPr/>
      <dgm:t>
        <a:bodyPr/>
        <a:lstStyle/>
        <a:p>
          <a:endParaRPr lang="en-US"/>
        </a:p>
      </dgm:t>
    </dgm:pt>
    <dgm:pt modelId="{64EAF034-8D32-4980-82E3-851C2C1BD233}">
      <dgm:prSet phldrT="[Text]"/>
      <dgm:spPr/>
      <dgm:t>
        <a:bodyPr/>
        <a:lstStyle/>
        <a:p>
          <a:r>
            <a:rPr lang="en-US" dirty="0" smtClean="0"/>
            <a:t>Legal/Licensing</a:t>
          </a:r>
          <a:endParaRPr lang="en-US" dirty="0"/>
        </a:p>
      </dgm:t>
    </dgm:pt>
    <dgm:pt modelId="{4180E954-7344-4F4E-AB0C-148042EDA1D5}" type="parTrans" cxnId="{895E14CB-D0C7-4966-AAC9-BDF3D0857D46}">
      <dgm:prSet/>
      <dgm:spPr/>
      <dgm:t>
        <a:bodyPr/>
        <a:lstStyle/>
        <a:p>
          <a:endParaRPr lang="en-US"/>
        </a:p>
      </dgm:t>
    </dgm:pt>
    <dgm:pt modelId="{2CDEDD7B-37A8-4E9E-B5C0-E2019BC386D4}" type="sibTrans" cxnId="{895E14CB-D0C7-4966-AAC9-BDF3D0857D46}">
      <dgm:prSet/>
      <dgm:spPr/>
      <dgm:t>
        <a:bodyPr/>
        <a:lstStyle/>
        <a:p>
          <a:endParaRPr lang="en-US"/>
        </a:p>
      </dgm:t>
    </dgm:pt>
    <dgm:pt modelId="{D99A1E18-10FE-4E89-9BA2-AD4E580B0F03}" type="pres">
      <dgm:prSet presAssocID="{DEBB8B2D-82CA-4B31-A65A-5DED6C2D91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9947DC-9314-4CF0-AFEA-ED5D1B7250EA}" type="pres">
      <dgm:prSet presAssocID="{7EFEAA6A-FD7D-4C54-AB58-D1DA861442E6}" presName="vertOne" presStyleCnt="0"/>
      <dgm:spPr/>
    </dgm:pt>
    <dgm:pt modelId="{74F6F679-9419-4EBF-8B10-F28DD602F2BF}" type="pres">
      <dgm:prSet presAssocID="{7EFEAA6A-FD7D-4C54-AB58-D1DA861442E6}" presName="txOne" presStyleLbl="node0" presStyleIdx="0" presStyleCnt="1" custLinFactY="-4688" custLinFactNeighborX="-1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3EB303-F5ED-4721-BCB0-BF0B52E49572}" type="pres">
      <dgm:prSet presAssocID="{7EFEAA6A-FD7D-4C54-AB58-D1DA861442E6}" presName="parTransOne" presStyleCnt="0"/>
      <dgm:spPr/>
    </dgm:pt>
    <dgm:pt modelId="{587E0476-8582-403D-AD43-B4B87B30B44C}" type="pres">
      <dgm:prSet presAssocID="{7EFEAA6A-FD7D-4C54-AB58-D1DA861442E6}" presName="horzOne" presStyleCnt="0"/>
      <dgm:spPr/>
    </dgm:pt>
    <dgm:pt modelId="{610CD012-1FB8-4ECF-855E-A46C4A0B69C9}" type="pres">
      <dgm:prSet presAssocID="{812FAB09-CDDC-420F-A3C9-DF0060054ABD}" presName="vertTwo" presStyleCnt="0"/>
      <dgm:spPr/>
    </dgm:pt>
    <dgm:pt modelId="{E424755B-A079-4379-8157-A54C4E622ADC}" type="pres">
      <dgm:prSet presAssocID="{812FAB09-CDDC-420F-A3C9-DF0060054ABD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E1181-6016-468F-B542-00DD78F7C1B7}" type="pres">
      <dgm:prSet presAssocID="{812FAB09-CDDC-420F-A3C9-DF0060054ABD}" presName="parTransTwo" presStyleCnt="0"/>
      <dgm:spPr/>
    </dgm:pt>
    <dgm:pt modelId="{4402A3D1-11BC-4B5F-AF7B-9A6ED8E13CC6}" type="pres">
      <dgm:prSet presAssocID="{812FAB09-CDDC-420F-A3C9-DF0060054ABD}" presName="horzTwo" presStyleCnt="0"/>
      <dgm:spPr/>
    </dgm:pt>
    <dgm:pt modelId="{69C476F3-43C4-4E77-9723-9E1FA39C1296}" type="pres">
      <dgm:prSet presAssocID="{BEE8E081-8D67-4065-A087-0715BA38DC73}" presName="vertThree" presStyleCnt="0"/>
      <dgm:spPr/>
    </dgm:pt>
    <dgm:pt modelId="{0902C743-6AA6-4074-9C34-0B12BE2E251C}" type="pres">
      <dgm:prSet presAssocID="{BEE8E081-8D67-4065-A087-0715BA38DC7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58F3E6-6692-4D9E-AA3F-04FFF32181A0}" type="pres">
      <dgm:prSet presAssocID="{BEE8E081-8D67-4065-A087-0715BA38DC73}" presName="horzThree" presStyleCnt="0"/>
      <dgm:spPr/>
    </dgm:pt>
    <dgm:pt modelId="{5DF55351-8C77-4849-8D22-63950B8FBA99}" type="pres">
      <dgm:prSet presAssocID="{B29ABB99-10DC-494A-8F53-8A55B38F4CF4}" presName="sibSpaceThree" presStyleCnt="0"/>
      <dgm:spPr/>
    </dgm:pt>
    <dgm:pt modelId="{D236B92C-2EE5-4A4A-93DB-BFDB244C473C}" type="pres">
      <dgm:prSet presAssocID="{274837E3-CD1E-4925-93D4-B37BF578E962}" presName="vertThree" presStyleCnt="0"/>
      <dgm:spPr/>
    </dgm:pt>
    <dgm:pt modelId="{254AA76E-3717-4CDB-8859-1051AA59644E}" type="pres">
      <dgm:prSet presAssocID="{274837E3-CD1E-4925-93D4-B37BF578E96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169182-2AB4-4BA6-AFCD-13F3AE139042}" type="pres">
      <dgm:prSet presAssocID="{274837E3-CD1E-4925-93D4-B37BF578E962}" presName="horzThree" presStyleCnt="0"/>
      <dgm:spPr/>
    </dgm:pt>
    <dgm:pt modelId="{BE649776-F5F0-490B-B943-0E48F200DDEE}" type="pres">
      <dgm:prSet presAssocID="{E1FFEC68-6E77-420A-8E1B-C4EC3B358795}" presName="sibSpaceTwo" presStyleCnt="0"/>
      <dgm:spPr/>
    </dgm:pt>
    <dgm:pt modelId="{0C335816-5ED5-46E8-B2AB-3E12D533FBCA}" type="pres">
      <dgm:prSet presAssocID="{4AFF739E-81E6-4507-825A-64BE6E9BD28E}" presName="vertTwo" presStyleCnt="0"/>
      <dgm:spPr/>
    </dgm:pt>
    <dgm:pt modelId="{45D281FA-013D-4E82-BD49-517B4D138AD8}" type="pres">
      <dgm:prSet presAssocID="{4AFF739E-81E6-4507-825A-64BE6E9BD28E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88171-D22F-48D9-B55C-7A9C00312680}" type="pres">
      <dgm:prSet presAssocID="{4AFF739E-81E6-4507-825A-64BE6E9BD28E}" presName="parTransTwo" presStyleCnt="0"/>
      <dgm:spPr/>
    </dgm:pt>
    <dgm:pt modelId="{2A6D4021-3A6F-4FD0-83C9-3152A12442AE}" type="pres">
      <dgm:prSet presAssocID="{4AFF739E-81E6-4507-825A-64BE6E9BD28E}" presName="horzTwo" presStyleCnt="0"/>
      <dgm:spPr/>
    </dgm:pt>
    <dgm:pt modelId="{D6F39AFD-4A4F-439C-AC34-B55316F788F0}" type="pres">
      <dgm:prSet presAssocID="{64EAF034-8D32-4980-82E3-851C2C1BD233}" presName="vertThree" presStyleCnt="0"/>
      <dgm:spPr/>
    </dgm:pt>
    <dgm:pt modelId="{53DE114B-A232-4A98-8C00-871AD554BC22}" type="pres">
      <dgm:prSet presAssocID="{64EAF034-8D32-4980-82E3-851C2C1BD23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E82A1A-B483-4FA6-85FD-21A00F49201C}" type="pres">
      <dgm:prSet presAssocID="{64EAF034-8D32-4980-82E3-851C2C1BD233}" presName="horzThree" presStyleCnt="0"/>
      <dgm:spPr/>
    </dgm:pt>
  </dgm:ptLst>
  <dgm:cxnLst>
    <dgm:cxn modelId="{EAD6ED06-8DD8-40D7-B5C3-53F396B21032}" type="presOf" srcId="{64EAF034-8D32-4980-82E3-851C2C1BD233}" destId="{53DE114B-A232-4A98-8C00-871AD554BC22}" srcOrd="0" destOrd="0" presId="urn:microsoft.com/office/officeart/2005/8/layout/hierarchy4"/>
    <dgm:cxn modelId="{6F143A7F-297F-4D6C-BAD6-5B0A2B515936}" type="presOf" srcId="{DEBB8B2D-82CA-4B31-A65A-5DED6C2D91E1}" destId="{D99A1E18-10FE-4E89-9BA2-AD4E580B0F03}" srcOrd="0" destOrd="0" presId="urn:microsoft.com/office/officeart/2005/8/layout/hierarchy4"/>
    <dgm:cxn modelId="{BCAC40E5-D769-4901-97D1-85061B073736}" srcId="{7EFEAA6A-FD7D-4C54-AB58-D1DA861442E6}" destId="{812FAB09-CDDC-420F-A3C9-DF0060054ABD}" srcOrd="0" destOrd="0" parTransId="{5681600E-1AC2-4C7C-B129-A4FEC53E01E6}" sibTransId="{E1FFEC68-6E77-420A-8E1B-C4EC3B358795}"/>
    <dgm:cxn modelId="{495A2367-CBAC-40B5-95A9-0CABCA604F2B}" type="presOf" srcId="{4AFF739E-81E6-4507-825A-64BE6E9BD28E}" destId="{45D281FA-013D-4E82-BD49-517B4D138AD8}" srcOrd="0" destOrd="0" presId="urn:microsoft.com/office/officeart/2005/8/layout/hierarchy4"/>
    <dgm:cxn modelId="{B183614A-A569-48BA-8B00-03E133DFA192}" type="presOf" srcId="{274837E3-CD1E-4925-93D4-B37BF578E962}" destId="{254AA76E-3717-4CDB-8859-1051AA59644E}" srcOrd="0" destOrd="0" presId="urn:microsoft.com/office/officeart/2005/8/layout/hierarchy4"/>
    <dgm:cxn modelId="{6A57CB3D-5800-429C-AD3F-F8E2FEF2329B}" srcId="{812FAB09-CDDC-420F-A3C9-DF0060054ABD}" destId="{274837E3-CD1E-4925-93D4-B37BF578E962}" srcOrd="1" destOrd="0" parTransId="{71419419-8F05-4D18-9585-C3DA865BA96B}" sibTransId="{083DF2F7-A26A-4AB4-AFBA-B8D2D61533A6}"/>
    <dgm:cxn modelId="{B235C054-00BB-42B1-A3F7-1C076B67E36E}" srcId="{812FAB09-CDDC-420F-A3C9-DF0060054ABD}" destId="{BEE8E081-8D67-4065-A087-0715BA38DC73}" srcOrd="0" destOrd="0" parTransId="{D505A363-6356-4AFF-BEB9-BC2ACD07F6E0}" sibTransId="{B29ABB99-10DC-494A-8F53-8A55B38F4CF4}"/>
    <dgm:cxn modelId="{FA556239-E79B-4CD9-B21C-4E3C15145FE6}" srcId="{7EFEAA6A-FD7D-4C54-AB58-D1DA861442E6}" destId="{4AFF739E-81E6-4507-825A-64BE6E9BD28E}" srcOrd="1" destOrd="0" parTransId="{9E9C7C3C-1388-4575-914C-E1B6F054AEAF}" sibTransId="{1B7D0DED-1D1C-4655-8991-A0DD8478BE93}"/>
    <dgm:cxn modelId="{895E14CB-D0C7-4966-AAC9-BDF3D0857D46}" srcId="{4AFF739E-81E6-4507-825A-64BE6E9BD28E}" destId="{64EAF034-8D32-4980-82E3-851C2C1BD233}" srcOrd="0" destOrd="0" parTransId="{4180E954-7344-4F4E-AB0C-148042EDA1D5}" sibTransId="{2CDEDD7B-37A8-4E9E-B5C0-E2019BC386D4}"/>
    <dgm:cxn modelId="{ACD6A307-C5EA-4BA5-8209-25E20D0B3C71}" srcId="{DEBB8B2D-82CA-4B31-A65A-5DED6C2D91E1}" destId="{7EFEAA6A-FD7D-4C54-AB58-D1DA861442E6}" srcOrd="0" destOrd="0" parTransId="{609F6A3E-504E-48FF-96A5-5D5E6867ECEB}" sibTransId="{A52703D5-4AD7-4417-951C-5C969B117881}"/>
    <dgm:cxn modelId="{D4D86919-2B05-4A92-A696-DB8A46B2EFEE}" type="presOf" srcId="{812FAB09-CDDC-420F-A3C9-DF0060054ABD}" destId="{E424755B-A079-4379-8157-A54C4E622ADC}" srcOrd="0" destOrd="0" presId="urn:microsoft.com/office/officeart/2005/8/layout/hierarchy4"/>
    <dgm:cxn modelId="{9FE58652-1DCB-4956-93B7-7790095D50CA}" type="presOf" srcId="{7EFEAA6A-FD7D-4C54-AB58-D1DA861442E6}" destId="{74F6F679-9419-4EBF-8B10-F28DD602F2BF}" srcOrd="0" destOrd="0" presId="urn:microsoft.com/office/officeart/2005/8/layout/hierarchy4"/>
    <dgm:cxn modelId="{9044804E-D796-4FB2-861D-CFE2B9C97A29}" type="presOf" srcId="{BEE8E081-8D67-4065-A087-0715BA38DC73}" destId="{0902C743-6AA6-4074-9C34-0B12BE2E251C}" srcOrd="0" destOrd="0" presId="urn:microsoft.com/office/officeart/2005/8/layout/hierarchy4"/>
    <dgm:cxn modelId="{401EE7B5-2819-4AFE-9087-8004BEC8FCA7}" type="presParOf" srcId="{D99A1E18-10FE-4E89-9BA2-AD4E580B0F03}" destId="{C69947DC-9314-4CF0-AFEA-ED5D1B7250EA}" srcOrd="0" destOrd="0" presId="urn:microsoft.com/office/officeart/2005/8/layout/hierarchy4"/>
    <dgm:cxn modelId="{17837BC5-EE0C-464B-8BBA-28BA0F33A79A}" type="presParOf" srcId="{C69947DC-9314-4CF0-AFEA-ED5D1B7250EA}" destId="{74F6F679-9419-4EBF-8B10-F28DD602F2BF}" srcOrd="0" destOrd="0" presId="urn:microsoft.com/office/officeart/2005/8/layout/hierarchy4"/>
    <dgm:cxn modelId="{379058FA-82C4-4FD2-936C-94FC252C33E7}" type="presParOf" srcId="{C69947DC-9314-4CF0-AFEA-ED5D1B7250EA}" destId="{F53EB303-F5ED-4721-BCB0-BF0B52E49572}" srcOrd="1" destOrd="0" presId="urn:microsoft.com/office/officeart/2005/8/layout/hierarchy4"/>
    <dgm:cxn modelId="{FB755859-2D18-4557-83E7-AFC67D73B964}" type="presParOf" srcId="{C69947DC-9314-4CF0-AFEA-ED5D1B7250EA}" destId="{587E0476-8582-403D-AD43-B4B87B30B44C}" srcOrd="2" destOrd="0" presId="urn:microsoft.com/office/officeart/2005/8/layout/hierarchy4"/>
    <dgm:cxn modelId="{C4E09D78-6F24-4A20-ACCA-C88FEE2B2F83}" type="presParOf" srcId="{587E0476-8582-403D-AD43-B4B87B30B44C}" destId="{610CD012-1FB8-4ECF-855E-A46C4A0B69C9}" srcOrd="0" destOrd="0" presId="urn:microsoft.com/office/officeart/2005/8/layout/hierarchy4"/>
    <dgm:cxn modelId="{3EA58A1A-6878-49D9-B154-9D81382AB0D1}" type="presParOf" srcId="{610CD012-1FB8-4ECF-855E-A46C4A0B69C9}" destId="{E424755B-A079-4379-8157-A54C4E622ADC}" srcOrd="0" destOrd="0" presId="urn:microsoft.com/office/officeart/2005/8/layout/hierarchy4"/>
    <dgm:cxn modelId="{22C68D77-B98F-47D9-BD62-6794502495C8}" type="presParOf" srcId="{610CD012-1FB8-4ECF-855E-A46C4A0B69C9}" destId="{A7BE1181-6016-468F-B542-00DD78F7C1B7}" srcOrd="1" destOrd="0" presId="urn:microsoft.com/office/officeart/2005/8/layout/hierarchy4"/>
    <dgm:cxn modelId="{304DED38-99EC-40D0-B25D-724F11FF7CF7}" type="presParOf" srcId="{610CD012-1FB8-4ECF-855E-A46C4A0B69C9}" destId="{4402A3D1-11BC-4B5F-AF7B-9A6ED8E13CC6}" srcOrd="2" destOrd="0" presId="urn:microsoft.com/office/officeart/2005/8/layout/hierarchy4"/>
    <dgm:cxn modelId="{D301A801-051A-4754-8ED0-34EB0962CC97}" type="presParOf" srcId="{4402A3D1-11BC-4B5F-AF7B-9A6ED8E13CC6}" destId="{69C476F3-43C4-4E77-9723-9E1FA39C1296}" srcOrd="0" destOrd="0" presId="urn:microsoft.com/office/officeart/2005/8/layout/hierarchy4"/>
    <dgm:cxn modelId="{F532567C-31D1-4973-984F-516A05ADFFE6}" type="presParOf" srcId="{69C476F3-43C4-4E77-9723-9E1FA39C1296}" destId="{0902C743-6AA6-4074-9C34-0B12BE2E251C}" srcOrd="0" destOrd="0" presId="urn:microsoft.com/office/officeart/2005/8/layout/hierarchy4"/>
    <dgm:cxn modelId="{DFF3B542-06F3-45A4-BCD0-4DDD242C2CB9}" type="presParOf" srcId="{69C476F3-43C4-4E77-9723-9E1FA39C1296}" destId="{6458F3E6-6692-4D9E-AA3F-04FFF32181A0}" srcOrd="1" destOrd="0" presId="urn:microsoft.com/office/officeart/2005/8/layout/hierarchy4"/>
    <dgm:cxn modelId="{F6213B0F-6C7A-425A-BA19-0EFE02B2D1DC}" type="presParOf" srcId="{4402A3D1-11BC-4B5F-AF7B-9A6ED8E13CC6}" destId="{5DF55351-8C77-4849-8D22-63950B8FBA99}" srcOrd="1" destOrd="0" presId="urn:microsoft.com/office/officeart/2005/8/layout/hierarchy4"/>
    <dgm:cxn modelId="{987AF918-2A9C-49FD-8189-1270DDD54D61}" type="presParOf" srcId="{4402A3D1-11BC-4B5F-AF7B-9A6ED8E13CC6}" destId="{D236B92C-2EE5-4A4A-93DB-BFDB244C473C}" srcOrd="2" destOrd="0" presId="urn:microsoft.com/office/officeart/2005/8/layout/hierarchy4"/>
    <dgm:cxn modelId="{5D994FF3-D339-41FE-AB01-FDF24CB5FDE3}" type="presParOf" srcId="{D236B92C-2EE5-4A4A-93DB-BFDB244C473C}" destId="{254AA76E-3717-4CDB-8859-1051AA59644E}" srcOrd="0" destOrd="0" presId="urn:microsoft.com/office/officeart/2005/8/layout/hierarchy4"/>
    <dgm:cxn modelId="{FE3E1C8B-5433-4EBD-9682-9AF9D95D3F72}" type="presParOf" srcId="{D236B92C-2EE5-4A4A-93DB-BFDB244C473C}" destId="{64169182-2AB4-4BA6-AFCD-13F3AE139042}" srcOrd="1" destOrd="0" presId="urn:microsoft.com/office/officeart/2005/8/layout/hierarchy4"/>
    <dgm:cxn modelId="{35BF9AF6-31A5-4A87-8638-F114E4BD9D11}" type="presParOf" srcId="{587E0476-8582-403D-AD43-B4B87B30B44C}" destId="{BE649776-F5F0-490B-B943-0E48F200DDEE}" srcOrd="1" destOrd="0" presId="urn:microsoft.com/office/officeart/2005/8/layout/hierarchy4"/>
    <dgm:cxn modelId="{CE71C54F-6242-4536-B6A1-6DA309549E33}" type="presParOf" srcId="{587E0476-8582-403D-AD43-B4B87B30B44C}" destId="{0C335816-5ED5-46E8-B2AB-3E12D533FBCA}" srcOrd="2" destOrd="0" presId="urn:microsoft.com/office/officeart/2005/8/layout/hierarchy4"/>
    <dgm:cxn modelId="{5BB250BD-F479-44F7-BC7E-BB361896E83A}" type="presParOf" srcId="{0C335816-5ED5-46E8-B2AB-3E12D533FBCA}" destId="{45D281FA-013D-4E82-BD49-517B4D138AD8}" srcOrd="0" destOrd="0" presId="urn:microsoft.com/office/officeart/2005/8/layout/hierarchy4"/>
    <dgm:cxn modelId="{27FDD064-4C66-4AF2-8DB6-C23B39EB4E89}" type="presParOf" srcId="{0C335816-5ED5-46E8-B2AB-3E12D533FBCA}" destId="{A6888171-D22F-48D9-B55C-7A9C00312680}" srcOrd="1" destOrd="0" presId="urn:microsoft.com/office/officeart/2005/8/layout/hierarchy4"/>
    <dgm:cxn modelId="{4D38CC3F-9424-4974-B972-39791EAB3AF7}" type="presParOf" srcId="{0C335816-5ED5-46E8-B2AB-3E12D533FBCA}" destId="{2A6D4021-3A6F-4FD0-83C9-3152A12442AE}" srcOrd="2" destOrd="0" presId="urn:microsoft.com/office/officeart/2005/8/layout/hierarchy4"/>
    <dgm:cxn modelId="{58216B88-8257-4EE0-A2CE-CB5B601AAFCB}" type="presParOf" srcId="{2A6D4021-3A6F-4FD0-83C9-3152A12442AE}" destId="{D6F39AFD-4A4F-439C-AC34-B55316F788F0}" srcOrd="0" destOrd="0" presId="urn:microsoft.com/office/officeart/2005/8/layout/hierarchy4"/>
    <dgm:cxn modelId="{F1DEBB78-E869-43B3-961B-B07774E17ED5}" type="presParOf" srcId="{D6F39AFD-4A4F-439C-AC34-B55316F788F0}" destId="{53DE114B-A232-4A98-8C00-871AD554BC22}" srcOrd="0" destOrd="0" presId="urn:microsoft.com/office/officeart/2005/8/layout/hierarchy4"/>
    <dgm:cxn modelId="{F8559311-BCC2-4D62-A80C-70568FCE7074}" type="presParOf" srcId="{D6F39AFD-4A4F-439C-AC34-B55316F788F0}" destId="{2EE82A1A-B483-4FA6-85FD-21A00F49201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1A772-B223-4FB0-B469-F0254D08C2E3}" type="doc">
      <dgm:prSet loTypeId="urn:microsoft.com/office/officeart/2008/layout/HexagonCluster" loCatId="pictur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8D91D78-8923-41CA-984C-BC948E873725}">
      <dgm:prSet phldrT="[Text]"/>
      <dgm:spPr/>
      <dgm:t>
        <a:bodyPr/>
        <a:lstStyle/>
        <a:p>
          <a:r>
            <a:rPr lang="en-US" dirty="0" smtClean="0"/>
            <a:t>Marketing</a:t>
          </a:r>
        </a:p>
        <a:p>
          <a:r>
            <a:rPr lang="en-US" dirty="0" smtClean="0"/>
            <a:t>Returns</a:t>
          </a:r>
          <a:endParaRPr lang="en-US" dirty="0"/>
        </a:p>
      </dgm:t>
    </dgm:pt>
    <dgm:pt modelId="{ECA9E164-F40A-4D2F-BF90-BB3891053609}" type="parTrans" cxnId="{76817676-06F4-4705-8FCE-AC78C7232B42}">
      <dgm:prSet/>
      <dgm:spPr/>
      <dgm:t>
        <a:bodyPr/>
        <a:lstStyle/>
        <a:p>
          <a:endParaRPr lang="en-US"/>
        </a:p>
      </dgm:t>
    </dgm:pt>
    <dgm:pt modelId="{7F97F6F1-36E2-484B-97DC-F802C6AC175D}" type="sibTrans" cxnId="{76817676-06F4-4705-8FCE-AC78C7232B4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B8D05FE9-C628-4BD1-B84E-596B11A3E91B}">
      <dgm:prSet phldrT="[Text]"/>
      <dgm:spPr/>
      <dgm:t>
        <a:bodyPr/>
        <a:lstStyle/>
        <a:p>
          <a:r>
            <a:rPr lang="en-US" dirty="0" smtClean="0"/>
            <a:t>ROI</a:t>
          </a:r>
          <a:endParaRPr lang="en-US" dirty="0"/>
        </a:p>
      </dgm:t>
    </dgm:pt>
    <dgm:pt modelId="{77101FFD-677F-44CA-8E92-F383F6847EA1}" type="parTrans" cxnId="{349EC29F-02E7-4482-966E-E9E6A6E4A4C9}">
      <dgm:prSet/>
      <dgm:spPr/>
      <dgm:t>
        <a:bodyPr/>
        <a:lstStyle/>
        <a:p>
          <a:endParaRPr lang="en-US"/>
        </a:p>
      </dgm:t>
    </dgm:pt>
    <dgm:pt modelId="{80AAE180-D0AB-4C7B-B1FB-84C2D8CE85A6}" type="sibTrans" cxnId="{349EC29F-02E7-4482-966E-E9E6A6E4A4C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2BC44F4B-C5CC-4A96-A175-91FE5E1054DA}">
      <dgm:prSet phldrT="[Text]"/>
      <dgm:spPr/>
      <dgm:t>
        <a:bodyPr/>
        <a:lstStyle/>
        <a:p>
          <a:r>
            <a:rPr lang="en-US" dirty="0" smtClean="0"/>
            <a:t>Financial Benefits</a:t>
          </a:r>
        </a:p>
        <a:p>
          <a:endParaRPr lang="en-US" dirty="0"/>
        </a:p>
      </dgm:t>
    </dgm:pt>
    <dgm:pt modelId="{C2162EBA-D79B-44BF-84F1-96745EA65C29}" type="parTrans" cxnId="{316A973D-0C89-406E-8485-7E50A3D0C3B3}">
      <dgm:prSet/>
      <dgm:spPr/>
      <dgm:t>
        <a:bodyPr/>
        <a:lstStyle/>
        <a:p>
          <a:endParaRPr lang="en-US"/>
        </a:p>
      </dgm:t>
    </dgm:pt>
    <dgm:pt modelId="{BD0BE177-6B22-4C56-AE95-1BE51EF4EA28}" type="sibTrans" cxnId="{316A973D-0C89-406E-8485-7E50A3D0C3B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00F22AF0-45F4-4227-ACD8-FAC61914D577}" type="pres">
      <dgm:prSet presAssocID="{9C31A772-B223-4FB0-B469-F0254D08C2E3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0B02D29A-F86F-4605-B49B-EE471044D626}" type="pres">
      <dgm:prSet presAssocID="{58D91D78-8923-41CA-984C-BC948E873725}" presName="text1" presStyleCnt="0"/>
      <dgm:spPr/>
    </dgm:pt>
    <dgm:pt modelId="{F7555F73-965E-4A40-A7C4-D39876D95074}" type="pres">
      <dgm:prSet presAssocID="{58D91D78-8923-41CA-984C-BC948E87372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22EA2-2175-421F-A77D-EC2B03AEDB0E}" type="pres">
      <dgm:prSet presAssocID="{58D91D78-8923-41CA-984C-BC948E873725}" presName="textaccent1" presStyleCnt="0"/>
      <dgm:spPr/>
    </dgm:pt>
    <dgm:pt modelId="{B3688F6A-3461-4D50-AE41-1969682C064B}" type="pres">
      <dgm:prSet presAssocID="{58D91D78-8923-41CA-984C-BC948E873725}" presName="accentRepeatNode" presStyleLbl="solidAlignAcc1" presStyleIdx="0" presStyleCnt="6"/>
      <dgm:spPr/>
    </dgm:pt>
    <dgm:pt modelId="{7F19F443-AFB3-4AEF-A2B8-997AF6274E22}" type="pres">
      <dgm:prSet presAssocID="{7F97F6F1-36E2-484B-97DC-F802C6AC175D}" presName="image1" presStyleCnt="0"/>
      <dgm:spPr/>
    </dgm:pt>
    <dgm:pt modelId="{14758A9D-2EC6-4D93-947D-2BCC5A3A2B60}" type="pres">
      <dgm:prSet presAssocID="{7F97F6F1-36E2-484B-97DC-F802C6AC175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5B4955DE-64DA-4EE7-ABF3-CB3219F1DC5D}" type="pres">
      <dgm:prSet presAssocID="{7F97F6F1-36E2-484B-97DC-F802C6AC175D}" presName="imageaccent1" presStyleCnt="0"/>
      <dgm:spPr/>
    </dgm:pt>
    <dgm:pt modelId="{31805FA7-8E88-4886-A38A-630D75B8396C}" type="pres">
      <dgm:prSet presAssocID="{7F97F6F1-36E2-484B-97DC-F802C6AC175D}" presName="accentRepeatNode" presStyleLbl="solidAlignAcc1" presStyleIdx="1" presStyleCnt="6"/>
      <dgm:spPr/>
    </dgm:pt>
    <dgm:pt modelId="{EAAAC304-A23D-45D7-A50B-6AFDC19E4F3D}" type="pres">
      <dgm:prSet presAssocID="{B8D05FE9-C628-4BD1-B84E-596B11A3E91B}" presName="text2" presStyleCnt="0"/>
      <dgm:spPr/>
    </dgm:pt>
    <dgm:pt modelId="{3127BF8A-7EB6-41E9-AD60-A8D3B66F7C3F}" type="pres">
      <dgm:prSet presAssocID="{B8D05FE9-C628-4BD1-B84E-596B11A3E91B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8257E-3D95-4B10-ACDB-E3685226DA0F}" type="pres">
      <dgm:prSet presAssocID="{B8D05FE9-C628-4BD1-B84E-596B11A3E91B}" presName="textaccent2" presStyleCnt="0"/>
      <dgm:spPr/>
    </dgm:pt>
    <dgm:pt modelId="{77DB70A3-1D16-4252-8EAD-13082173B36D}" type="pres">
      <dgm:prSet presAssocID="{B8D05FE9-C628-4BD1-B84E-596B11A3E91B}" presName="accentRepeatNode" presStyleLbl="solidAlignAcc1" presStyleIdx="2" presStyleCnt="6"/>
      <dgm:spPr/>
    </dgm:pt>
    <dgm:pt modelId="{3BA15880-F302-4F25-B1AD-D9D83CFA6ECB}" type="pres">
      <dgm:prSet presAssocID="{80AAE180-D0AB-4C7B-B1FB-84C2D8CE85A6}" presName="image2" presStyleCnt="0"/>
      <dgm:spPr/>
    </dgm:pt>
    <dgm:pt modelId="{5E7E9EDF-2D6E-4282-BD47-FCE573D2C641}" type="pres">
      <dgm:prSet presAssocID="{80AAE180-D0AB-4C7B-B1FB-84C2D8CE85A6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4CAFC277-D1D9-4842-BE91-8ECC05B127CB}" type="pres">
      <dgm:prSet presAssocID="{80AAE180-D0AB-4C7B-B1FB-84C2D8CE85A6}" presName="imageaccent2" presStyleCnt="0"/>
      <dgm:spPr/>
    </dgm:pt>
    <dgm:pt modelId="{5E3FC92F-4840-4CB4-AF80-6A7BBAC35DB0}" type="pres">
      <dgm:prSet presAssocID="{80AAE180-D0AB-4C7B-B1FB-84C2D8CE85A6}" presName="accentRepeatNode" presStyleLbl="solidAlignAcc1" presStyleIdx="3" presStyleCnt="6"/>
      <dgm:spPr/>
    </dgm:pt>
    <dgm:pt modelId="{3A00B91C-9941-4E8D-8402-76674B1C878B}" type="pres">
      <dgm:prSet presAssocID="{2BC44F4B-C5CC-4A96-A175-91FE5E1054DA}" presName="text3" presStyleCnt="0"/>
      <dgm:spPr/>
    </dgm:pt>
    <dgm:pt modelId="{D5F1F665-B72E-4E8F-8706-8A766A9F4F96}" type="pres">
      <dgm:prSet presAssocID="{2BC44F4B-C5CC-4A96-A175-91FE5E1054DA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FBADB-2D09-4B28-B7BE-7ADD99013923}" type="pres">
      <dgm:prSet presAssocID="{2BC44F4B-C5CC-4A96-A175-91FE5E1054DA}" presName="textaccent3" presStyleCnt="0"/>
      <dgm:spPr/>
    </dgm:pt>
    <dgm:pt modelId="{3B4C42EB-554A-4327-817C-96FBC5DE2EB1}" type="pres">
      <dgm:prSet presAssocID="{2BC44F4B-C5CC-4A96-A175-91FE5E1054DA}" presName="accentRepeatNode" presStyleLbl="solidAlignAcc1" presStyleIdx="4" presStyleCnt="6"/>
      <dgm:spPr/>
    </dgm:pt>
    <dgm:pt modelId="{B82AB075-6EEA-4E6C-B39B-4059248264DC}" type="pres">
      <dgm:prSet presAssocID="{BD0BE177-6B22-4C56-AE95-1BE51EF4EA28}" presName="image3" presStyleCnt="0"/>
      <dgm:spPr/>
    </dgm:pt>
    <dgm:pt modelId="{40964AC4-2173-4F61-BBD2-BAAE6046AED5}" type="pres">
      <dgm:prSet presAssocID="{BD0BE177-6B22-4C56-AE95-1BE51EF4EA28}" presName="imageRepeatNode" presStyleLbl="alignAcc1" presStyleIdx="2" presStyleCnt="3" custScaleX="87834" custScaleY="89164"/>
      <dgm:spPr/>
      <dgm:t>
        <a:bodyPr/>
        <a:lstStyle/>
        <a:p>
          <a:endParaRPr lang="en-US"/>
        </a:p>
      </dgm:t>
    </dgm:pt>
    <dgm:pt modelId="{8CA32FD7-D8BE-472F-8064-3B1843EA569C}" type="pres">
      <dgm:prSet presAssocID="{BD0BE177-6B22-4C56-AE95-1BE51EF4EA28}" presName="imageaccent3" presStyleCnt="0"/>
      <dgm:spPr/>
    </dgm:pt>
    <dgm:pt modelId="{70238681-08E1-4FF7-AF3B-DD976342BC9B}" type="pres">
      <dgm:prSet presAssocID="{BD0BE177-6B22-4C56-AE95-1BE51EF4EA28}" presName="accentRepeatNode" presStyleLbl="solidAlignAcc1" presStyleIdx="5" presStyleCnt="6"/>
      <dgm:spPr/>
    </dgm:pt>
  </dgm:ptLst>
  <dgm:cxnLst>
    <dgm:cxn modelId="{316A973D-0C89-406E-8485-7E50A3D0C3B3}" srcId="{9C31A772-B223-4FB0-B469-F0254D08C2E3}" destId="{2BC44F4B-C5CC-4A96-A175-91FE5E1054DA}" srcOrd="2" destOrd="0" parTransId="{C2162EBA-D79B-44BF-84F1-96745EA65C29}" sibTransId="{BD0BE177-6B22-4C56-AE95-1BE51EF4EA28}"/>
    <dgm:cxn modelId="{76817676-06F4-4705-8FCE-AC78C7232B42}" srcId="{9C31A772-B223-4FB0-B469-F0254D08C2E3}" destId="{58D91D78-8923-41CA-984C-BC948E873725}" srcOrd="0" destOrd="0" parTransId="{ECA9E164-F40A-4D2F-BF90-BB3891053609}" sibTransId="{7F97F6F1-36E2-484B-97DC-F802C6AC175D}"/>
    <dgm:cxn modelId="{A2C68798-A204-4325-B36F-499A2E3DB570}" type="presOf" srcId="{9C31A772-B223-4FB0-B469-F0254D08C2E3}" destId="{00F22AF0-45F4-4227-ACD8-FAC61914D577}" srcOrd="0" destOrd="0" presId="urn:microsoft.com/office/officeart/2008/layout/HexagonCluster"/>
    <dgm:cxn modelId="{450C856A-4FCA-4899-BC59-283CB3745E63}" type="presOf" srcId="{B8D05FE9-C628-4BD1-B84E-596B11A3E91B}" destId="{3127BF8A-7EB6-41E9-AD60-A8D3B66F7C3F}" srcOrd="0" destOrd="0" presId="urn:microsoft.com/office/officeart/2008/layout/HexagonCluster"/>
    <dgm:cxn modelId="{349EC29F-02E7-4482-966E-E9E6A6E4A4C9}" srcId="{9C31A772-B223-4FB0-B469-F0254D08C2E3}" destId="{B8D05FE9-C628-4BD1-B84E-596B11A3E91B}" srcOrd="1" destOrd="0" parTransId="{77101FFD-677F-44CA-8E92-F383F6847EA1}" sibTransId="{80AAE180-D0AB-4C7B-B1FB-84C2D8CE85A6}"/>
    <dgm:cxn modelId="{ECC48F03-63CA-452E-8FA7-20B46F7909F3}" type="presOf" srcId="{7F97F6F1-36E2-484B-97DC-F802C6AC175D}" destId="{14758A9D-2EC6-4D93-947D-2BCC5A3A2B60}" srcOrd="0" destOrd="0" presId="urn:microsoft.com/office/officeart/2008/layout/HexagonCluster"/>
    <dgm:cxn modelId="{3F627145-91DA-45B8-8A74-CED59E2F3CEA}" type="presOf" srcId="{2BC44F4B-C5CC-4A96-A175-91FE5E1054DA}" destId="{D5F1F665-B72E-4E8F-8706-8A766A9F4F96}" srcOrd="0" destOrd="0" presId="urn:microsoft.com/office/officeart/2008/layout/HexagonCluster"/>
    <dgm:cxn modelId="{B4966F96-B2F2-4ACC-BA3F-58057A3776F6}" type="presOf" srcId="{80AAE180-D0AB-4C7B-B1FB-84C2D8CE85A6}" destId="{5E7E9EDF-2D6E-4282-BD47-FCE573D2C641}" srcOrd="0" destOrd="0" presId="urn:microsoft.com/office/officeart/2008/layout/HexagonCluster"/>
    <dgm:cxn modelId="{F71915BF-AD2C-4478-8ADD-89ED1F508A5E}" type="presOf" srcId="{58D91D78-8923-41CA-984C-BC948E873725}" destId="{F7555F73-965E-4A40-A7C4-D39876D95074}" srcOrd="0" destOrd="0" presId="urn:microsoft.com/office/officeart/2008/layout/HexagonCluster"/>
    <dgm:cxn modelId="{A7324064-4D17-4562-87FE-BF5ECB3C38EB}" type="presOf" srcId="{BD0BE177-6B22-4C56-AE95-1BE51EF4EA28}" destId="{40964AC4-2173-4F61-BBD2-BAAE6046AED5}" srcOrd="0" destOrd="0" presId="urn:microsoft.com/office/officeart/2008/layout/HexagonCluster"/>
    <dgm:cxn modelId="{01C6AFD1-EC85-46D4-B24A-E5AD1708FF5D}" type="presParOf" srcId="{00F22AF0-45F4-4227-ACD8-FAC61914D577}" destId="{0B02D29A-F86F-4605-B49B-EE471044D626}" srcOrd="0" destOrd="0" presId="urn:microsoft.com/office/officeart/2008/layout/HexagonCluster"/>
    <dgm:cxn modelId="{C344F37D-C8C7-4AA4-9C54-7699BE7C130B}" type="presParOf" srcId="{0B02D29A-F86F-4605-B49B-EE471044D626}" destId="{F7555F73-965E-4A40-A7C4-D39876D95074}" srcOrd="0" destOrd="0" presId="urn:microsoft.com/office/officeart/2008/layout/HexagonCluster"/>
    <dgm:cxn modelId="{C2045AC5-9ADB-4750-8A54-8E2824BC1B72}" type="presParOf" srcId="{00F22AF0-45F4-4227-ACD8-FAC61914D577}" destId="{11522EA2-2175-421F-A77D-EC2B03AEDB0E}" srcOrd="1" destOrd="0" presId="urn:microsoft.com/office/officeart/2008/layout/HexagonCluster"/>
    <dgm:cxn modelId="{F1F7F3F3-F1D5-41D7-9178-79BDEEE20CBC}" type="presParOf" srcId="{11522EA2-2175-421F-A77D-EC2B03AEDB0E}" destId="{B3688F6A-3461-4D50-AE41-1969682C064B}" srcOrd="0" destOrd="0" presId="urn:microsoft.com/office/officeart/2008/layout/HexagonCluster"/>
    <dgm:cxn modelId="{F4AF03A5-65EA-4CAD-8761-47F7FFF10383}" type="presParOf" srcId="{00F22AF0-45F4-4227-ACD8-FAC61914D577}" destId="{7F19F443-AFB3-4AEF-A2B8-997AF6274E22}" srcOrd="2" destOrd="0" presId="urn:microsoft.com/office/officeart/2008/layout/HexagonCluster"/>
    <dgm:cxn modelId="{49A65CB5-819C-4AEE-97A1-81B39B881CC6}" type="presParOf" srcId="{7F19F443-AFB3-4AEF-A2B8-997AF6274E22}" destId="{14758A9D-2EC6-4D93-947D-2BCC5A3A2B60}" srcOrd="0" destOrd="0" presId="urn:microsoft.com/office/officeart/2008/layout/HexagonCluster"/>
    <dgm:cxn modelId="{B940F2FA-DA43-46F7-B62D-3311219721D5}" type="presParOf" srcId="{00F22AF0-45F4-4227-ACD8-FAC61914D577}" destId="{5B4955DE-64DA-4EE7-ABF3-CB3219F1DC5D}" srcOrd="3" destOrd="0" presId="urn:microsoft.com/office/officeart/2008/layout/HexagonCluster"/>
    <dgm:cxn modelId="{D30258D3-D771-4B13-B604-3931BC75459C}" type="presParOf" srcId="{5B4955DE-64DA-4EE7-ABF3-CB3219F1DC5D}" destId="{31805FA7-8E88-4886-A38A-630D75B8396C}" srcOrd="0" destOrd="0" presId="urn:microsoft.com/office/officeart/2008/layout/HexagonCluster"/>
    <dgm:cxn modelId="{A9816AC7-A4E4-4A76-850F-6C41C9387A51}" type="presParOf" srcId="{00F22AF0-45F4-4227-ACD8-FAC61914D577}" destId="{EAAAC304-A23D-45D7-A50B-6AFDC19E4F3D}" srcOrd="4" destOrd="0" presId="urn:microsoft.com/office/officeart/2008/layout/HexagonCluster"/>
    <dgm:cxn modelId="{39471A2E-5239-4C65-B2FA-7326D61BF5CC}" type="presParOf" srcId="{EAAAC304-A23D-45D7-A50B-6AFDC19E4F3D}" destId="{3127BF8A-7EB6-41E9-AD60-A8D3B66F7C3F}" srcOrd="0" destOrd="0" presId="urn:microsoft.com/office/officeart/2008/layout/HexagonCluster"/>
    <dgm:cxn modelId="{CD28A57D-6B03-4BF1-A0F7-E5E61EF0EC3D}" type="presParOf" srcId="{00F22AF0-45F4-4227-ACD8-FAC61914D577}" destId="{2D88257E-3D95-4B10-ACDB-E3685226DA0F}" srcOrd="5" destOrd="0" presId="urn:microsoft.com/office/officeart/2008/layout/HexagonCluster"/>
    <dgm:cxn modelId="{F1DD7F38-974C-4D25-AD13-743A4A2DD1F9}" type="presParOf" srcId="{2D88257E-3D95-4B10-ACDB-E3685226DA0F}" destId="{77DB70A3-1D16-4252-8EAD-13082173B36D}" srcOrd="0" destOrd="0" presId="urn:microsoft.com/office/officeart/2008/layout/HexagonCluster"/>
    <dgm:cxn modelId="{BDC31384-1DB9-4C9F-86DB-E1B2F1A64874}" type="presParOf" srcId="{00F22AF0-45F4-4227-ACD8-FAC61914D577}" destId="{3BA15880-F302-4F25-B1AD-D9D83CFA6ECB}" srcOrd="6" destOrd="0" presId="urn:microsoft.com/office/officeart/2008/layout/HexagonCluster"/>
    <dgm:cxn modelId="{71A3A9CE-CCA4-4FF2-BAD3-B38FAC0E7DF5}" type="presParOf" srcId="{3BA15880-F302-4F25-B1AD-D9D83CFA6ECB}" destId="{5E7E9EDF-2D6E-4282-BD47-FCE573D2C641}" srcOrd="0" destOrd="0" presId="urn:microsoft.com/office/officeart/2008/layout/HexagonCluster"/>
    <dgm:cxn modelId="{55C360FF-6296-4927-9D05-8394A1AC13F3}" type="presParOf" srcId="{00F22AF0-45F4-4227-ACD8-FAC61914D577}" destId="{4CAFC277-D1D9-4842-BE91-8ECC05B127CB}" srcOrd="7" destOrd="0" presId="urn:microsoft.com/office/officeart/2008/layout/HexagonCluster"/>
    <dgm:cxn modelId="{9AFE6AEA-2E8C-4CA8-BB54-5E4CF9E3AD74}" type="presParOf" srcId="{4CAFC277-D1D9-4842-BE91-8ECC05B127CB}" destId="{5E3FC92F-4840-4CB4-AF80-6A7BBAC35DB0}" srcOrd="0" destOrd="0" presId="urn:microsoft.com/office/officeart/2008/layout/HexagonCluster"/>
    <dgm:cxn modelId="{D2FBCF78-74FE-4549-A44C-4EDE564C3C6A}" type="presParOf" srcId="{00F22AF0-45F4-4227-ACD8-FAC61914D577}" destId="{3A00B91C-9941-4E8D-8402-76674B1C878B}" srcOrd="8" destOrd="0" presId="urn:microsoft.com/office/officeart/2008/layout/HexagonCluster"/>
    <dgm:cxn modelId="{DABE6035-20EC-4292-A017-5D0A687CA74D}" type="presParOf" srcId="{3A00B91C-9941-4E8D-8402-76674B1C878B}" destId="{D5F1F665-B72E-4E8F-8706-8A766A9F4F96}" srcOrd="0" destOrd="0" presId="urn:microsoft.com/office/officeart/2008/layout/HexagonCluster"/>
    <dgm:cxn modelId="{5870AEAF-442D-4039-B895-FD5A20A59BAB}" type="presParOf" srcId="{00F22AF0-45F4-4227-ACD8-FAC61914D577}" destId="{B2EFBADB-2D09-4B28-B7BE-7ADD99013923}" srcOrd="9" destOrd="0" presId="urn:microsoft.com/office/officeart/2008/layout/HexagonCluster"/>
    <dgm:cxn modelId="{9EFE8F1D-181F-4982-8EC5-434503171476}" type="presParOf" srcId="{B2EFBADB-2D09-4B28-B7BE-7ADD99013923}" destId="{3B4C42EB-554A-4327-817C-96FBC5DE2EB1}" srcOrd="0" destOrd="0" presId="urn:microsoft.com/office/officeart/2008/layout/HexagonCluster"/>
    <dgm:cxn modelId="{DE3EAB48-FB32-456B-BED3-3CAADA9622F5}" type="presParOf" srcId="{00F22AF0-45F4-4227-ACD8-FAC61914D577}" destId="{B82AB075-6EEA-4E6C-B39B-4059248264DC}" srcOrd="10" destOrd="0" presId="urn:microsoft.com/office/officeart/2008/layout/HexagonCluster"/>
    <dgm:cxn modelId="{82750BC5-2825-4D9A-B8B0-6F2581179D19}" type="presParOf" srcId="{B82AB075-6EEA-4E6C-B39B-4059248264DC}" destId="{40964AC4-2173-4F61-BBD2-BAAE6046AED5}" srcOrd="0" destOrd="0" presId="urn:microsoft.com/office/officeart/2008/layout/HexagonCluster"/>
    <dgm:cxn modelId="{34B4B85E-6570-4572-9DF3-7462763FAD09}" type="presParOf" srcId="{00F22AF0-45F4-4227-ACD8-FAC61914D577}" destId="{8CA32FD7-D8BE-472F-8064-3B1843EA569C}" srcOrd="11" destOrd="0" presId="urn:microsoft.com/office/officeart/2008/layout/HexagonCluster"/>
    <dgm:cxn modelId="{A13AC335-B938-4FB3-BAF3-F3B56AA99B1C}" type="presParOf" srcId="{8CA32FD7-D8BE-472F-8064-3B1843EA569C}" destId="{70238681-08E1-4FF7-AF3B-DD976342BC9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65CF07-51BB-46B1-8E35-06815BCF9ED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A4DCD92-3C87-41DE-8305-6FDF69015FA2}">
      <dgm:prSet phldrT="[Text]"/>
      <dgm:spPr/>
      <dgm:t>
        <a:bodyPr/>
        <a:lstStyle/>
        <a:p>
          <a:r>
            <a:rPr lang="en-US" dirty="0" smtClean="0"/>
            <a:t>Multilingual Framework</a:t>
          </a:r>
          <a:endParaRPr lang="en-US" dirty="0"/>
        </a:p>
      </dgm:t>
    </dgm:pt>
    <dgm:pt modelId="{ED7BD034-AD58-4E83-8584-27E2C17002CD}" type="parTrans" cxnId="{2D272540-4596-44DC-839E-DD60B3DEB6F1}">
      <dgm:prSet/>
      <dgm:spPr/>
      <dgm:t>
        <a:bodyPr/>
        <a:lstStyle/>
        <a:p>
          <a:endParaRPr lang="en-US"/>
        </a:p>
      </dgm:t>
    </dgm:pt>
    <dgm:pt modelId="{32460084-BC13-4305-A29E-D1BB63625FA7}" type="sibTrans" cxnId="{2D272540-4596-44DC-839E-DD60B3DEB6F1}">
      <dgm:prSet/>
      <dgm:spPr/>
      <dgm:t>
        <a:bodyPr/>
        <a:lstStyle/>
        <a:p>
          <a:endParaRPr lang="en-US"/>
        </a:p>
      </dgm:t>
    </dgm:pt>
    <dgm:pt modelId="{D16619E4-D702-4C57-8332-B82C23D1C0C3}">
      <dgm:prSet phldrT="[Text]"/>
      <dgm:spPr/>
      <dgm:t>
        <a:bodyPr/>
        <a:lstStyle/>
        <a:p>
          <a:r>
            <a:rPr lang="en-US" dirty="0" smtClean="0"/>
            <a:t>Marketing Strategy</a:t>
          </a:r>
          <a:endParaRPr lang="en-US" dirty="0"/>
        </a:p>
      </dgm:t>
    </dgm:pt>
    <dgm:pt modelId="{C4B93127-6ACD-4F67-95BA-0C33B7DB71D4}" type="parTrans" cxnId="{093D1646-E9A5-46A8-833D-43C4EF49E660}">
      <dgm:prSet/>
      <dgm:spPr/>
      <dgm:t>
        <a:bodyPr/>
        <a:lstStyle/>
        <a:p>
          <a:endParaRPr lang="en-US"/>
        </a:p>
      </dgm:t>
    </dgm:pt>
    <dgm:pt modelId="{378A37DC-97C5-4CC7-8648-01D874897B60}" type="sibTrans" cxnId="{093D1646-E9A5-46A8-833D-43C4EF49E660}">
      <dgm:prSet/>
      <dgm:spPr/>
      <dgm:t>
        <a:bodyPr/>
        <a:lstStyle/>
        <a:p>
          <a:endParaRPr lang="en-US"/>
        </a:p>
      </dgm:t>
    </dgm:pt>
    <dgm:pt modelId="{4B511DA8-C7C0-4BD8-9ADB-32665B2BA6EE}">
      <dgm:prSet phldrT="[Text]"/>
      <dgm:spPr/>
      <dgm:t>
        <a:bodyPr/>
        <a:lstStyle/>
        <a:p>
          <a:r>
            <a:rPr lang="en-US" dirty="0" smtClean="0"/>
            <a:t>Costs</a:t>
          </a:r>
          <a:endParaRPr lang="en-US" dirty="0"/>
        </a:p>
      </dgm:t>
    </dgm:pt>
    <dgm:pt modelId="{83067679-6889-4F19-AACD-53EB6AB3D4C5}" type="parTrans" cxnId="{0E73C9AA-41B5-4894-93DD-6B55EF9D15CA}">
      <dgm:prSet/>
      <dgm:spPr/>
      <dgm:t>
        <a:bodyPr/>
        <a:lstStyle/>
        <a:p>
          <a:endParaRPr lang="en-US"/>
        </a:p>
      </dgm:t>
    </dgm:pt>
    <dgm:pt modelId="{4473FC4B-CEB2-4B03-8A1A-02B86A8C2DDD}" type="sibTrans" cxnId="{0E73C9AA-41B5-4894-93DD-6B55EF9D15CA}">
      <dgm:prSet/>
      <dgm:spPr/>
      <dgm:t>
        <a:bodyPr/>
        <a:lstStyle/>
        <a:p>
          <a:endParaRPr lang="en-US"/>
        </a:p>
      </dgm:t>
    </dgm:pt>
    <dgm:pt modelId="{292435D8-C238-4DE8-8236-AA0FA864C9B2}">
      <dgm:prSet phldrT="[Text]"/>
      <dgm:spPr/>
      <dgm:t>
        <a:bodyPr/>
        <a:lstStyle/>
        <a:p>
          <a:r>
            <a:rPr lang="en-US" dirty="0" smtClean="0"/>
            <a:t>Schedule</a:t>
          </a:r>
          <a:endParaRPr lang="en-US" dirty="0"/>
        </a:p>
      </dgm:t>
    </dgm:pt>
    <dgm:pt modelId="{9B3BFD0E-98D2-4234-B2E7-02EEE3CEBF99}" type="parTrans" cxnId="{ADB0F1A7-8B67-4771-BD94-A06747B84F8A}">
      <dgm:prSet/>
      <dgm:spPr/>
      <dgm:t>
        <a:bodyPr/>
        <a:lstStyle/>
        <a:p>
          <a:endParaRPr lang="en-US"/>
        </a:p>
      </dgm:t>
    </dgm:pt>
    <dgm:pt modelId="{16EAB3B4-82BF-417E-8DA3-D6DA82C32850}" type="sibTrans" cxnId="{ADB0F1A7-8B67-4771-BD94-A06747B84F8A}">
      <dgm:prSet/>
      <dgm:spPr/>
      <dgm:t>
        <a:bodyPr/>
        <a:lstStyle/>
        <a:p>
          <a:endParaRPr lang="en-US"/>
        </a:p>
      </dgm:t>
    </dgm:pt>
    <dgm:pt modelId="{0083992C-1D9B-4D5D-A5BD-FACEB4936FE2}">
      <dgm:prSet phldrT="[Text]"/>
      <dgm:spPr/>
      <dgm:t>
        <a:bodyPr/>
        <a:lstStyle/>
        <a:p>
          <a:r>
            <a:rPr lang="en-US" dirty="0" smtClean="0"/>
            <a:t>Staffing</a:t>
          </a:r>
          <a:endParaRPr lang="en-US" dirty="0"/>
        </a:p>
      </dgm:t>
    </dgm:pt>
    <dgm:pt modelId="{EB0ADB9A-FA3C-4060-ADAF-DB4B547EF726}" type="parTrans" cxnId="{A7F689E8-F213-4082-B127-2098B2E46FF0}">
      <dgm:prSet/>
      <dgm:spPr/>
      <dgm:t>
        <a:bodyPr/>
        <a:lstStyle/>
        <a:p>
          <a:endParaRPr lang="en-US"/>
        </a:p>
      </dgm:t>
    </dgm:pt>
    <dgm:pt modelId="{84A584DB-9CBD-40E7-9F11-30FE65B1BE34}" type="sibTrans" cxnId="{A7F689E8-F213-4082-B127-2098B2E46FF0}">
      <dgm:prSet/>
      <dgm:spPr/>
      <dgm:t>
        <a:bodyPr/>
        <a:lstStyle/>
        <a:p>
          <a:endParaRPr lang="en-US"/>
        </a:p>
      </dgm:t>
    </dgm:pt>
    <dgm:pt modelId="{F02C8FF9-5476-487A-8EEE-5B7423790636}">
      <dgm:prSet phldrT="[Text]"/>
      <dgm:spPr/>
      <dgm:t>
        <a:bodyPr/>
        <a:lstStyle/>
        <a:p>
          <a:r>
            <a:rPr lang="en-US" dirty="0" smtClean="0"/>
            <a:t>Risk</a:t>
          </a:r>
          <a:endParaRPr lang="en-US" dirty="0"/>
        </a:p>
      </dgm:t>
    </dgm:pt>
    <dgm:pt modelId="{4BA87EC2-6602-4209-B732-51FFA1B38F1B}" type="parTrans" cxnId="{36C4EACC-CB3E-4101-B6F8-582063BB8FAB}">
      <dgm:prSet/>
      <dgm:spPr/>
      <dgm:t>
        <a:bodyPr/>
        <a:lstStyle/>
        <a:p>
          <a:endParaRPr lang="en-US"/>
        </a:p>
      </dgm:t>
    </dgm:pt>
    <dgm:pt modelId="{F6E9A193-86DC-4C19-BCF8-AED7ACFC0A88}" type="sibTrans" cxnId="{36C4EACC-CB3E-4101-B6F8-582063BB8FAB}">
      <dgm:prSet/>
      <dgm:spPr/>
      <dgm:t>
        <a:bodyPr/>
        <a:lstStyle/>
        <a:p>
          <a:endParaRPr lang="en-US"/>
        </a:p>
      </dgm:t>
    </dgm:pt>
    <dgm:pt modelId="{BFA07CC1-2DB6-452A-B666-1381AA754132}" type="pres">
      <dgm:prSet presAssocID="{CB65CF07-51BB-46B1-8E35-06815BCF9EDD}" presName="linearFlow" presStyleCnt="0">
        <dgm:presLayoutVars>
          <dgm:dir/>
          <dgm:resizeHandles val="exact"/>
        </dgm:presLayoutVars>
      </dgm:prSet>
      <dgm:spPr/>
    </dgm:pt>
    <dgm:pt modelId="{F78CD8A4-77B9-4DD7-8D0A-6DA713DCEF81}" type="pres">
      <dgm:prSet presAssocID="{EA4DCD92-3C87-41DE-8305-6FDF69015FA2}" presName="composite" presStyleCnt="0"/>
      <dgm:spPr/>
    </dgm:pt>
    <dgm:pt modelId="{1B39E2B8-85AF-41FD-AF0D-5EFF1DD01F78}" type="pres">
      <dgm:prSet presAssocID="{EA4DCD92-3C87-41DE-8305-6FDF69015FA2}" presName="imgShp" presStyleLbl="fgImgPlace1" presStyleIdx="0" presStyleCnt="6" custLinFactNeighborX="-5659" custLinFactNeighborY="56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5D706FF-D3A4-4B35-948A-724D89468866}" type="pres">
      <dgm:prSet presAssocID="{EA4DCD92-3C87-41DE-8305-6FDF69015FA2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14869-2C87-4462-A49A-7A1E3E2D2636}" type="pres">
      <dgm:prSet presAssocID="{32460084-BC13-4305-A29E-D1BB63625FA7}" presName="spacing" presStyleCnt="0"/>
      <dgm:spPr/>
    </dgm:pt>
    <dgm:pt modelId="{A1FDFD6A-40BD-4CB9-9995-191C94FA1422}" type="pres">
      <dgm:prSet presAssocID="{D16619E4-D702-4C57-8332-B82C23D1C0C3}" presName="composite" presStyleCnt="0"/>
      <dgm:spPr/>
    </dgm:pt>
    <dgm:pt modelId="{AB26EBCB-9587-4FE6-876C-C4BC1CA20D71}" type="pres">
      <dgm:prSet presAssocID="{D16619E4-D702-4C57-8332-B82C23D1C0C3}" presName="imgShp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01DB415-D2BE-433A-ABC2-DCCB6A9DB7C2}" type="pres">
      <dgm:prSet presAssocID="{D16619E4-D702-4C57-8332-B82C23D1C0C3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99DF0-2C9D-43CF-B28A-45F56FDD90EF}" type="pres">
      <dgm:prSet presAssocID="{378A37DC-97C5-4CC7-8648-01D874897B60}" presName="spacing" presStyleCnt="0"/>
      <dgm:spPr/>
    </dgm:pt>
    <dgm:pt modelId="{7EF88B7E-3285-4841-890B-02C394784CEE}" type="pres">
      <dgm:prSet presAssocID="{4B511DA8-C7C0-4BD8-9ADB-32665B2BA6EE}" presName="composite" presStyleCnt="0"/>
      <dgm:spPr/>
    </dgm:pt>
    <dgm:pt modelId="{44D2094E-EF08-47FE-B283-149C877F5BDF}" type="pres">
      <dgm:prSet presAssocID="{4B511DA8-C7C0-4BD8-9ADB-32665B2BA6EE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E4BDCAE4-00FE-4BF4-99A6-DEA347BAC1CA}" type="pres">
      <dgm:prSet presAssocID="{4B511DA8-C7C0-4BD8-9ADB-32665B2BA6EE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E6A79-C2B2-4952-ACED-4CF8E6C45965}" type="pres">
      <dgm:prSet presAssocID="{4473FC4B-CEB2-4B03-8A1A-02B86A8C2DDD}" presName="spacing" presStyleCnt="0"/>
      <dgm:spPr/>
    </dgm:pt>
    <dgm:pt modelId="{79CA3718-90A2-4674-AA9B-1230B0EEF103}" type="pres">
      <dgm:prSet presAssocID="{292435D8-C238-4DE8-8236-AA0FA864C9B2}" presName="composite" presStyleCnt="0"/>
      <dgm:spPr/>
    </dgm:pt>
    <dgm:pt modelId="{C2EA8935-8629-4CD7-AB55-F1D5E5CDB0A3}" type="pres">
      <dgm:prSet presAssocID="{292435D8-C238-4DE8-8236-AA0FA864C9B2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C23FE6-EFF0-496E-8E2E-AAEABD6EB7B5}" type="pres">
      <dgm:prSet presAssocID="{292435D8-C238-4DE8-8236-AA0FA864C9B2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01959-4672-43B2-80F3-4F8F106BC1B6}" type="pres">
      <dgm:prSet presAssocID="{16EAB3B4-82BF-417E-8DA3-D6DA82C32850}" presName="spacing" presStyleCnt="0"/>
      <dgm:spPr/>
    </dgm:pt>
    <dgm:pt modelId="{5C176667-2738-4ADC-922E-39FC5CBA5405}" type="pres">
      <dgm:prSet presAssocID="{0083992C-1D9B-4D5D-A5BD-FACEB4936FE2}" presName="composite" presStyleCnt="0"/>
      <dgm:spPr/>
    </dgm:pt>
    <dgm:pt modelId="{94A97345-6078-4EF6-81B2-B4AC7CAF2AE7}" type="pres">
      <dgm:prSet presAssocID="{0083992C-1D9B-4D5D-A5BD-FACEB4936FE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CD4C996-379E-4267-AAC8-C6C14A94A984}" type="pres">
      <dgm:prSet presAssocID="{0083992C-1D9B-4D5D-A5BD-FACEB4936FE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326B5-1097-4424-9E5B-B2C876222880}" type="pres">
      <dgm:prSet presAssocID="{84A584DB-9CBD-40E7-9F11-30FE65B1BE34}" presName="spacing" presStyleCnt="0"/>
      <dgm:spPr/>
    </dgm:pt>
    <dgm:pt modelId="{60090D99-6C7E-4CF5-9B83-104023C1AF49}" type="pres">
      <dgm:prSet presAssocID="{F02C8FF9-5476-487A-8EEE-5B7423790636}" presName="composite" presStyleCnt="0"/>
      <dgm:spPr/>
    </dgm:pt>
    <dgm:pt modelId="{151087C2-92A1-47EE-8053-F4A3F0532B45}" type="pres">
      <dgm:prSet presAssocID="{F02C8FF9-5476-487A-8EEE-5B7423790636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B89850-6D95-4B47-A36B-D4AB80AA378A}" type="pres">
      <dgm:prSet presAssocID="{F02C8FF9-5476-487A-8EEE-5B7423790636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3D1646-E9A5-46A8-833D-43C4EF49E660}" srcId="{CB65CF07-51BB-46B1-8E35-06815BCF9EDD}" destId="{D16619E4-D702-4C57-8332-B82C23D1C0C3}" srcOrd="1" destOrd="0" parTransId="{C4B93127-6ACD-4F67-95BA-0C33B7DB71D4}" sibTransId="{378A37DC-97C5-4CC7-8648-01D874897B60}"/>
    <dgm:cxn modelId="{A7F689E8-F213-4082-B127-2098B2E46FF0}" srcId="{CB65CF07-51BB-46B1-8E35-06815BCF9EDD}" destId="{0083992C-1D9B-4D5D-A5BD-FACEB4936FE2}" srcOrd="4" destOrd="0" parTransId="{EB0ADB9A-FA3C-4060-ADAF-DB4B547EF726}" sibTransId="{84A584DB-9CBD-40E7-9F11-30FE65B1BE34}"/>
    <dgm:cxn modelId="{0E73C9AA-41B5-4894-93DD-6B55EF9D15CA}" srcId="{CB65CF07-51BB-46B1-8E35-06815BCF9EDD}" destId="{4B511DA8-C7C0-4BD8-9ADB-32665B2BA6EE}" srcOrd="2" destOrd="0" parTransId="{83067679-6889-4F19-AACD-53EB6AB3D4C5}" sibTransId="{4473FC4B-CEB2-4B03-8A1A-02B86A8C2DDD}"/>
    <dgm:cxn modelId="{9978FD13-0CF8-4A5A-B0F1-CFF0ED4CD07D}" type="presOf" srcId="{292435D8-C238-4DE8-8236-AA0FA864C9B2}" destId="{F3C23FE6-EFF0-496E-8E2E-AAEABD6EB7B5}" srcOrd="0" destOrd="0" presId="urn:microsoft.com/office/officeart/2005/8/layout/vList3"/>
    <dgm:cxn modelId="{C471A80F-10F5-47AD-9F94-8F97BC093292}" type="presOf" srcId="{EA4DCD92-3C87-41DE-8305-6FDF69015FA2}" destId="{35D706FF-D3A4-4B35-948A-724D89468866}" srcOrd="0" destOrd="0" presId="urn:microsoft.com/office/officeart/2005/8/layout/vList3"/>
    <dgm:cxn modelId="{576D22B5-6593-4BDD-86FB-878FAA3A8CEF}" type="presOf" srcId="{F02C8FF9-5476-487A-8EEE-5B7423790636}" destId="{E2B89850-6D95-4B47-A36B-D4AB80AA378A}" srcOrd="0" destOrd="0" presId="urn:microsoft.com/office/officeart/2005/8/layout/vList3"/>
    <dgm:cxn modelId="{2D272540-4596-44DC-839E-DD60B3DEB6F1}" srcId="{CB65CF07-51BB-46B1-8E35-06815BCF9EDD}" destId="{EA4DCD92-3C87-41DE-8305-6FDF69015FA2}" srcOrd="0" destOrd="0" parTransId="{ED7BD034-AD58-4E83-8584-27E2C17002CD}" sibTransId="{32460084-BC13-4305-A29E-D1BB63625FA7}"/>
    <dgm:cxn modelId="{6B7886C4-2655-4227-A078-CAF4A7F7F7F5}" type="presOf" srcId="{D16619E4-D702-4C57-8332-B82C23D1C0C3}" destId="{B01DB415-D2BE-433A-ABC2-DCCB6A9DB7C2}" srcOrd="0" destOrd="0" presId="urn:microsoft.com/office/officeart/2005/8/layout/vList3"/>
    <dgm:cxn modelId="{ADB0F1A7-8B67-4771-BD94-A06747B84F8A}" srcId="{CB65CF07-51BB-46B1-8E35-06815BCF9EDD}" destId="{292435D8-C238-4DE8-8236-AA0FA864C9B2}" srcOrd="3" destOrd="0" parTransId="{9B3BFD0E-98D2-4234-B2E7-02EEE3CEBF99}" sibTransId="{16EAB3B4-82BF-417E-8DA3-D6DA82C32850}"/>
    <dgm:cxn modelId="{3B9223A6-22EC-4D94-B218-B6E0C3AFE382}" type="presOf" srcId="{CB65CF07-51BB-46B1-8E35-06815BCF9EDD}" destId="{BFA07CC1-2DB6-452A-B666-1381AA754132}" srcOrd="0" destOrd="0" presId="urn:microsoft.com/office/officeart/2005/8/layout/vList3"/>
    <dgm:cxn modelId="{36C4EACC-CB3E-4101-B6F8-582063BB8FAB}" srcId="{CB65CF07-51BB-46B1-8E35-06815BCF9EDD}" destId="{F02C8FF9-5476-487A-8EEE-5B7423790636}" srcOrd="5" destOrd="0" parTransId="{4BA87EC2-6602-4209-B732-51FFA1B38F1B}" sibTransId="{F6E9A193-86DC-4C19-BCF8-AED7ACFC0A88}"/>
    <dgm:cxn modelId="{94747F9A-819E-4A77-BFD2-BF67FF759341}" type="presOf" srcId="{4B511DA8-C7C0-4BD8-9ADB-32665B2BA6EE}" destId="{E4BDCAE4-00FE-4BF4-99A6-DEA347BAC1CA}" srcOrd="0" destOrd="0" presId="urn:microsoft.com/office/officeart/2005/8/layout/vList3"/>
    <dgm:cxn modelId="{5AF5803E-FD1D-4AD7-B052-E31CC1D5E9B8}" type="presOf" srcId="{0083992C-1D9B-4D5D-A5BD-FACEB4936FE2}" destId="{5CD4C996-379E-4267-AAC8-C6C14A94A984}" srcOrd="0" destOrd="0" presId="urn:microsoft.com/office/officeart/2005/8/layout/vList3"/>
    <dgm:cxn modelId="{8D9E3604-C824-4B9F-9EA4-21D4B444880E}" type="presParOf" srcId="{BFA07CC1-2DB6-452A-B666-1381AA754132}" destId="{F78CD8A4-77B9-4DD7-8D0A-6DA713DCEF81}" srcOrd="0" destOrd="0" presId="urn:microsoft.com/office/officeart/2005/8/layout/vList3"/>
    <dgm:cxn modelId="{9B7F9A46-8842-4936-B0B6-65F35F6F5C93}" type="presParOf" srcId="{F78CD8A4-77B9-4DD7-8D0A-6DA713DCEF81}" destId="{1B39E2B8-85AF-41FD-AF0D-5EFF1DD01F78}" srcOrd="0" destOrd="0" presId="urn:microsoft.com/office/officeart/2005/8/layout/vList3"/>
    <dgm:cxn modelId="{37B487CD-CE49-47AD-9439-A534C2F9235E}" type="presParOf" srcId="{F78CD8A4-77B9-4DD7-8D0A-6DA713DCEF81}" destId="{35D706FF-D3A4-4B35-948A-724D89468866}" srcOrd="1" destOrd="0" presId="urn:microsoft.com/office/officeart/2005/8/layout/vList3"/>
    <dgm:cxn modelId="{D999C300-8EC4-4E36-8806-A46AE58C3A9F}" type="presParOf" srcId="{BFA07CC1-2DB6-452A-B666-1381AA754132}" destId="{26314869-2C87-4462-A49A-7A1E3E2D2636}" srcOrd="1" destOrd="0" presId="urn:microsoft.com/office/officeart/2005/8/layout/vList3"/>
    <dgm:cxn modelId="{7C0EB240-DCCD-41EF-AE61-E4B59DB5A482}" type="presParOf" srcId="{BFA07CC1-2DB6-452A-B666-1381AA754132}" destId="{A1FDFD6A-40BD-4CB9-9995-191C94FA1422}" srcOrd="2" destOrd="0" presId="urn:microsoft.com/office/officeart/2005/8/layout/vList3"/>
    <dgm:cxn modelId="{4CD5632E-E01D-40F5-BB81-B6C6481D9B73}" type="presParOf" srcId="{A1FDFD6A-40BD-4CB9-9995-191C94FA1422}" destId="{AB26EBCB-9587-4FE6-876C-C4BC1CA20D71}" srcOrd="0" destOrd="0" presId="urn:microsoft.com/office/officeart/2005/8/layout/vList3"/>
    <dgm:cxn modelId="{2D78C5E8-6E7C-4C96-9BC4-7B773C694164}" type="presParOf" srcId="{A1FDFD6A-40BD-4CB9-9995-191C94FA1422}" destId="{B01DB415-D2BE-433A-ABC2-DCCB6A9DB7C2}" srcOrd="1" destOrd="0" presId="urn:microsoft.com/office/officeart/2005/8/layout/vList3"/>
    <dgm:cxn modelId="{7EAD01D9-31E4-4B05-B558-5EA82CC5B238}" type="presParOf" srcId="{BFA07CC1-2DB6-452A-B666-1381AA754132}" destId="{43199DF0-2C9D-43CF-B28A-45F56FDD90EF}" srcOrd="3" destOrd="0" presId="urn:microsoft.com/office/officeart/2005/8/layout/vList3"/>
    <dgm:cxn modelId="{65ACD424-51B5-4AF8-BE10-5F8CFCF33D55}" type="presParOf" srcId="{BFA07CC1-2DB6-452A-B666-1381AA754132}" destId="{7EF88B7E-3285-4841-890B-02C394784CEE}" srcOrd="4" destOrd="0" presId="urn:microsoft.com/office/officeart/2005/8/layout/vList3"/>
    <dgm:cxn modelId="{3441D312-DB67-4D99-8E0F-54AC9AD5B25C}" type="presParOf" srcId="{7EF88B7E-3285-4841-890B-02C394784CEE}" destId="{44D2094E-EF08-47FE-B283-149C877F5BDF}" srcOrd="0" destOrd="0" presId="urn:microsoft.com/office/officeart/2005/8/layout/vList3"/>
    <dgm:cxn modelId="{9E2EA9C0-7FE2-4529-B1A2-A482B84E321E}" type="presParOf" srcId="{7EF88B7E-3285-4841-890B-02C394784CEE}" destId="{E4BDCAE4-00FE-4BF4-99A6-DEA347BAC1CA}" srcOrd="1" destOrd="0" presId="urn:microsoft.com/office/officeart/2005/8/layout/vList3"/>
    <dgm:cxn modelId="{E29B131C-9530-427F-AEF4-E831916C5EEB}" type="presParOf" srcId="{BFA07CC1-2DB6-452A-B666-1381AA754132}" destId="{061E6A79-C2B2-4952-ACED-4CF8E6C45965}" srcOrd="5" destOrd="0" presId="urn:microsoft.com/office/officeart/2005/8/layout/vList3"/>
    <dgm:cxn modelId="{6C4B535D-98BF-4433-91BE-7982E913A6C4}" type="presParOf" srcId="{BFA07CC1-2DB6-452A-B666-1381AA754132}" destId="{79CA3718-90A2-4674-AA9B-1230B0EEF103}" srcOrd="6" destOrd="0" presId="urn:microsoft.com/office/officeart/2005/8/layout/vList3"/>
    <dgm:cxn modelId="{373C4119-60D3-4236-9F55-6212C72722F0}" type="presParOf" srcId="{79CA3718-90A2-4674-AA9B-1230B0EEF103}" destId="{C2EA8935-8629-4CD7-AB55-F1D5E5CDB0A3}" srcOrd="0" destOrd="0" presId="urn:microsoft.com/office/officeart/2005/8/layout/vList3"/>
    <dgm:cxn modelId="{F1CC5747-CAC6-4EC0-ABED-F4B399FC2691}" type="presParOf" srcId="{79CA3718-90A2-4674-AA9B-1230B0EEF103}" destId="{F3C23FE6-EFF0-496E-8E2E-AAEABD6EB7B5}" srcOrd="1" destOrd="0" presId="urn:microsoft.com/office/officeart/2005/8/layout/vList3"/>
    <dgm:cxn modelId="{AC46EAEF-EABF-49D1-B31A-C51C447FF55A}" type="presParOf" srcId="{BFA07CC1-2DB6-452A-B666-1381AA754132}" destId="{58201959-4672-43B2-80F3-4F8F106BC1B6}" srcOrd="7" destOrd="0" presId="urn:microsoft.com/office/officeart/2005/8/layout/vList3"/>
    <dgm:cxn modelId="{FBEF5B8B-10D3-4937-A9D6-EDE088ECA4F6}" type="presParOf" srcId="{BFA07CC1-2DB6-452A-B666-1381AA754132}" destId="{5C176667-2738-4ADC-922E-39FC5CBA5405}" srcOrd="8" destOrd="0" presId="urn:microsoft.com/office/officeart/2005/8/layout/vList3"/>
    <dgm:cxn modelId="{6411F1E3-6E74-49B4-8E29-6D9EAC1B1C8E}" type="presParOf" srcId="{5C176667-2738-4ADC-922E-39FC5CBA5405}" destId="{94A97345-6078-4EF6-81B2-B4AC7CAF2AE7}" srcOrd="0" destOrd="0" presId="urn:microsoft.com/office/officeart/2005/8/layout/vList3"/>
    <dgm:cxn modelId="{A8A7E363-D1EF-4F40-95E6-E52AE43785B8}" type="presParOf" srcId="{5C176667-2738-4ADC-922E-39FC5CBA5405}" destId="{5CD4C996-379E-4267-AAC8-C6C14A94A984}" srcOrd="1" destOrd="0" presId="urn:microsoft.com/office/officeart/2005/8/layout/vList3"/>
    <dgm:cxn modelId="{15A6B7E8-8E76-4F22-B6E9-4FA9F136B8FE}" type="presParOf" srcId="{BFA07CC1-2DB6-452A-B666-1381AA754132}" destId="{E7D326B5-1097-4424-9E5B-B2C876222880}" srcOrd="9" destOrd="0" presId="urn:microsoft.com/office/officeart/2005/8/layout/vList3"/>
    <dgm:cxn modelId="{EF538A80-6232-4C0F-BDBF-7E54ABE2F173}" type="presParOf" srcId="{BFA07CC1-2DB6-452A-B666-1381AA754132}" destId="{60090D99-6C7E-4CF5-9B83-104023C1AF49}" srcOrd="10" destOrd="0" presId="urn:microsoft.com/office/officeart/2005/8/layout/vList3"/>
    <dgm:cxn modelId="{DE3EC039-B818-45C0-A767-BFA82C09A9F5}" type="presParOf" srcId="{60090D99-6C7E-4CF5-9B83-104023C1AF49}" destId="{151087C2-92A1-47EE-8053-F4A3F0532B45}" srcOrd="0" destOrd="0" presId="urn:microsoft.com/office/officeart/2005/8/layout/vList3"/>
    <dgm:cxn modelId="{C40FA3DE-2603-40D4-8EDC-59BE1010D636}" type="presParOf" srcId="{60090D99-6C7E-4CF5-9B83-104023C1AF49}" destId="{E2B89850-6D95-4B47-A36B-D4AB80AA378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287E78-7957-4E3F-BDBA-4E402DB8AC8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3BA46-5690-43C7-9138-21192154AF02}">
      <dgm:prSet phldrT="[Text]"/>
      <dgm:spPr/>
      <dgm:t>
        <a:bodyPr/>
        <a:lstStyle/>
        <a:p>
          <a:r>
            <a:rPr lang="en-US" dirty="0" smtClean="0"/>
            <a:t>Gather Requirements</a:t>
          </a:r>
          <a:endParaRPr lang="en-US" dirty="0"/>
        </a:p>
      </dgm:t>
    </dgm:pt>
    <dgm:pt modelId="{6005CAEE-6B8E-491A-A8D1-D0F379145197}" type="parTrans" cxnId="{E96D37AC-276D-410E-A2D4-D173240F82DF}">
      <dgm:prSet/>
      <dgm:spPr/>
      <dgm:t>
        <a:bodyPr/>
        <a:lstStyle/>
        <a:p>
          <a:endParaRPr lang="en-US"/>
        </a:p>
      </dgm:t>
    </dgm:pt>
    <dgm:pt modelId="{1369DE24-AD6F-46F3-A8C5-CDDA0661178A}" type="sibTrans" cxnId="{E96D37AC-276D-410E-A2D4-D173240F82DF}">
      <dgm:prSet/>
      <dgm:spPr/>
      <dgm:t>
        <a:bodyPr/>
        <a:lstStyle/>
        <a:p>
          <a:endParaRPr lang="en-US"/>
        </a:p>
      </dgm:t>
    </dgm:pt>
    <dgm:pt modelId="{D2B528F6-857F-421E-A07C-0E4EDA49AE07}">
      <dgm:prSet phldrT="[Text]"/>
      <dgm:spPr/>
      <dgm:t>
        <a:bodyPr/>
        <a:lstStyle/>
        <a:p>
          <a:r>
            <a:rPr lang="en-US" dirty="0" smtClean="0"/>
            <a:t>Legal Entities</a:t>
          </a:r>
          <a:endParaRPr lang="en-US" dirty="0"/>
        </a:p>
      </dgm:t>
    </dgm:pt>
    <dgm:pt modelId="{6BDD74CE-CC68-4D2B-BFF3-B02E890565D9}" type="parTrans" cxnId="{B741701A-9827-4C42-9685-9D39E3FBAE39}">
      <dgm:prSet/>
      <dgm:spPr/>
      <dgm:t>
        <a:bodyPr/>
        <a:lstStyle/>
        <a:p>
          <a:endParaRPr lang="en-US"/>
        </a:p>
      </dgm:t>
    </dgm:pt>
    <dgm:pt modelId="{36CF8513-ED91-4DA6-8DE4-E013246E8678}" type="sibTrans" cxnId="{B741701A-9827-4C42-9685-9D39E3FBAE39}">
      <dgm:prSet/>
      <dgm:spPr/>
      <dgm:t>
        <a:bodyPr/>
        <a:lstStyle/>
        <a:p>
          <a:endParaRPr lang="en-US"/>
        </a:p>
      </dgm:t>
    </dgm:pt>
    <dgm:pt modelId="{78167E8B-38E0-434C-B66F-A8EA33F3BB6E}">
      <dgm:prSet phldrT="[Text]"/>
      <dgm:spPr/>
      <dgm:t>
        <a:bodyPr/>
        <a:lstStyle/>
        <a:p>
          <a:r>
            <a:rPr lang="en-US" dirty="0" smtClean="0"/>
            <a:t>Establish Design</a:t>
          </a:r>
          <a:endParaRPr lang="en-US" dirty="0"/>
        </a:p>
      </dgm:t>
    </dgm:pt>
    <dgm:pt modelId="{CB409450-20D9-4BA1-951F-49AC1F68BAD8}" type="parTrans" cxnId="{76C3CAC9-F110-44AE-B741-1473ABE384A4}">
      <dgm:prSet/>
      <dgm:spPr/>
      <dgm:t>
        <a:bodyPr/>
        <a:lstStyle/>
        <a:p>
          <a:endParaRPr lang="en-US"/>
        </a:p>
      </dgm:t>
    </dgm:pt>
    <dgm:pt modelId="{7E47EF19-6F91-4999-8393-4C986204EC04}" type="sibTrans" cxnId="{76C3CAC9-F110-44AE-B741-1473ABE384A4}">
      <dgm:prSet/>
      <dgm:spPr/>
      <dgm:t>
        <a:bodyPr/>
        <a:lstStyle/>
        <a:p>
          <a:endParaRPr lang="en-US"/>
        </a:p>
      </dgm:t>
    </dgm:pt>
    <dgm:pt modelId="{77E27750-F0C3-40B9-918F-FB038FA966F7}">
      <dgm:prSet phldrT="[Text]"/>
      <dgm:spPr/>
      <dgm:t>
        <a:bodyPr/>
        <a:lstStyle/>
        <a:p>
          <a:r>
            <a:rPr lang="en-US" dirty="0" smtClean="0"/>
            <a:t>Build Technical Framework</a:t>
          </a:r>
          <a:endParaRPr lang="en-US" dirty="0"/>
        </a:p>
      </dgm:t>
    </dgm:pt>
    <dgm:pt modelId="{3BD80357-C06C-4396-B02A-B24B2030494D}" type="parTrans" cxnId="{51B59E45-B7EB-424E-B313-D0CA2588EE5C}">
      <dgm:prSet/>
      <dgm:spPr/>
      <dgm:t>
        <a:bodyPr/>
        <a:lstStyle/>
        <a:p>
          <a:endParaRPr lang="en-US"/>
        </a:p>
      </dgm:t>
    </dgm:pt>
    <dgm:pt modelId="{FBD07882-F0BC-4D7C-8784-C2F71571FCA7}" type="sibTrans" cxnId="{51B59E45-B7EB-424E-B313-D0CA2588EE5C}">
      <dgm:prSet/>
      <dgm:spPr/>
      <dgm:t>
        <a:bodyPr/>
        <a:lstStyle/>
        <a:p>
          <a:endParaRPr lang="en-US"/>
        </a:p>
      </dgm:t>
    </dgm:pt>
    <dgm:pt modelId="{6D3CAB28-30B6-4615-B498-36AA62956D07}">
      <dgm:prSet phldrT="[Text]"/>
      <dgm:spPr/>
      <dgm:t>
        <a:bodyPr/>
        <a:lstStyle/>
        <a:p>
          <a:r>
            <a:rPr lang="en-US" dirty="0" smtClean="0"/>
            <a:t>Generate Other Contents</a:t>
          </a:r>
          <a:endParaRPr lang="en-US" dirty="0"/>
        </a:p>
      </dgm:t>
    </dgm:pt>
    <dgm:pt modelId="{A9BD27E9-BEB9-48FC-AE18-73A61BC37BC8}" type="parTrans" cxnId="{DFFE5C51-0F93-4ABA-A2A1-D96936F8E241}">
      <dgm:prSet/>
      <dgm:spPr/>
      <dgm:t>
        <a:bodyPr/>
        <a:lstStyle/>
        <a:p>
          <a:endParaRPr lang="en-US"/>
        </a:p>
      </dgm:t>
    </dgm:pt>
    <dgm:pt modelId="{C1182DFB-EC5B-4E2E-BF1C-46F3890707AE}" type="sibTrans" cxnId="{DFFE5C51-0F93-4ABA-A2A1-D96936F8E241}">
      <dgm:prSet/>
      <dgm:spPr/>
      <dgm:t>
        <a:bodyPr/>
        <a:lstStyle/>
        <a:p>
          <a:endParaRPr lang="en-US"/>
        </a:p>
      </dgm:t>
    </dgm:pt>
    <dgm:pt modelId="{A86D900E-7659-47AA-A1F5-6EC812B1D71E}">
      <dgm:prSet phldrT="[Text]"/>
      <dgm:spPr/>
      <dgm:t>
        <a:bodyPr/>
        <a:lstStyle/>
        <a:p>
          <a:r>
            <a:rPr lang="en-US" dirty="0" smtClean="0"/>
            <a:t>Conduct Test</a:t>
          </a:r>
          <a:endParaRPr lang="en-US" dirty="0"/>
        </a:p>
      </dgm:t>
    </dgm:pt>
    <dgm:pt modelId="{8610CD60-E8F3-46B3-B996-76C47C5625D4}" type="parTrans" cxnId="{D330DDDA-7433-4802-900C-C6065A65062E}">
      <dgm:prSet/>
      <dgm:spPr/>
      <dgm:t>
        <a:bodyPr/>
        <a:lstStyle/>
        <a:p>
          <a:endParaRPr lang="en-US"/>
        </a:p>
      </dgm:t>
    </dgm:pt>
    <dgm:pt modelId="{E5507245-4C3F-4B93-BA67-59FFC1BEF4E5}" type="sibTrans" cxnId="{D330DDDA-7433-4802-900C-C6065A65062E}">
      <dgm:prSet/>
      <dgm:spPr/>
      <dgm:t>
        <a:bodyPr/>
        <a:lstStyle/>
        <a:p>
          <a:endParaRPr lang="en-US"/>
        </a:p>
      </dgm:t>
    </dgm:pt>
    <dgm:pt modelId="{B83D9CAC-5FB2-4757-8EBE-5160A8A9861C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667A3A8C-54A6-4A07-806A-568EB421FF54}" type="parTrans" cxnId="{72B7962D-5F17-4DC0-8CFF-BB48BCBA521F}">
      <dgm:prSet/>
      <dgm:spPr/>
      <dgm:t>
        <a:bodyPr/>
        <a:lstStyle/>
        <a:p>
          <a:endParaRPr lang="en-US"/>
        </a:p>
      </dgm:t>
    </dgm:pt>
    <dgm:pt modelId="{CAFF2306-0C19-4D33-8DB0-DE04B647AB6C}" type="sibTrans" cxnId="{72B7962D-5F17-4DC0-8CFF-BB48BCBA521F}">
      <dgm:prSet/>
      <dgm:spPr/>
      <dgm:t>
        <a:bodyPr/>
        <a:lstStyle/>
        <a:p>
          <a:endParaRPr lang="en-US"/>
        </a:p>
      </dgm:t>
    </dgm:pt>
    <dgm:pt modelId="{6DF27360-58E9-4591-9EF9-0E3BA1C24AD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626DF5AF-77E1-4655-B634-998CB3D76E49}" type="parTrans" cxnId="{B5033056-F593-4FE4-9B5B-3E38617C1790}">
      <dgm:prSet/>
      <dgm:spPr/>
      <dgm:t>
        <a:bodyPr/>
        <a:lstStyle/>
        <a:p>
          <a:endParaRPr lang="en-US"/>
        </a:p>
      </dgm:t>
    </dgm:pt>
    <dgm:pt modelId="{893B4242-DE78-4510-A172-17D7DB6BBC06}" type="sibTrans" cxnId="{B5033056-F593-4FE4-9B5B-3E38617C1790}">
      <dgm:prSet/>
      <dgm:spPr/>
      <dgm:t>
        <a:bodyPr/>
        <a:lstStyle/>
        <a:p>
          <a:endParaRPr lang="en-US"/>
        </a:p>
      </dgm:t>
    </dgm:pt>
    <dgm:pt modelId="{97601966-B2CC-4CC3-AA25-289AD50A9200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9745F513-3370-43AD-9DFD-0D1813800DA3}" type="parTrans" cxnId="{CE217331-211C-4509-89A5-1EBDC4407089}">
      <dgm:prSet/>
      <dgm:spPr/>
      <dgm:t>
        <a:bodyPr/>
        <a:lstStyle/>
        <a:p>
          <a:endParaRPr lang="en-US"/>
        </a:p>
      </dgm:t>
    </dgm:pt>
    <dgm:pt modelId="{3E183A30-EADB-4015-B416-11507652108D}" type="sibTrans" cxnId="{CE217331-211C-4509-89A5-1EBDC4407089}">
      <dgm:prSet/>
      <dgm:spPr/>
      <dgm:t>
        <a:bodyPr/>
        <a:lstStyle/>
        <a:p>
          <a:endParaRPr lang="en-US"/>
        </a:p>
      </dgm:t>
    </dgm:pt>
    <dgm:pt modelId="{D94E8CC1-0A22-4BF8-8753-41956F705AB4}">
      <dgm:prSet phldrT="[Text]"/>
      <dgm:spPr/>
      <dgm:t>
        <a:bodyPr/>
        <a:lstStyle/>
        <a:p>
          <a:r>
            <a:rPr lang="en-US" dirty="0" smtClean="0"/>
            <a:t>Sign Off</a:t>
          </a:r>
          <a:endParaRPr lang="en-US" dirty="0"/>
        </a:p>
      </dgm:t>
    </dgm:pt>
    <dgm:pt modelId="{EC6C5F93-B052-4A83-A29B-A8D161F4ED61}" type="parTrans" cxnId="{EA068EB7-F21D-4FB9-BF89-4806110A554A}">
      <dgm:prSet/>
      <dgm:spPr/>
      <dgm:t>
        <a:bodyPr/>
        <a:lstStyle/>
        <a:p>
          <a:endParaRPr lang="en-US"/>
        </a:p>
      </dgm:t>
    </dgm:pt>
    <dgm:pt modelId="{EE3E7BB4-7383-48ED-A523-A58D51131399}" type="sibTrans" cxnId="{EA068EB7-F21D-4FB9-BF89-4806110A554A}">
      <dgm:prSet/>
      <dgm:spPr/>
      <dgm:t>
        <a:bodyPr/>
        <a:lstStyle/>
        <a:p>
          <a:endParaRPr lang="en-US"/>
        </a:p>
      </dgm:t>
    </dgm:pt>
    <dgm:pt modelId="{333CC920-4A90-493B-AF98-B35BE06E9D6E}" type="pres">
      <dgm:prSet presAssocID="{43287E78-7957-4E3F-BDBA-4E402DB8AC8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236BD1-BDDE-4D7D-853D-20BAA5D9685F}" type="pres">
      <dgm:prSet presAssocID="{43287E78-7957-4E3F-BDBA-4E402DB8AC88}" presName="arrow" presStyleLbl="bgShp" presStyleIdx="0" presStyleCnt="1" custLinFactNeighborY="3296"/>
      <dgm:spPr/>
    </dgm:pt>
    <dgm:pt modelId="{F0FF4FFC-80B6-4D1E-B2B8-E5F7830699DC}" type="pres">
      <dgm:prSet presAssocID="{43287E78-7957-4E3F-BDBA-4E402DB8AC88}" presName="points" presStyleCnt="0"/>
      <dgm:spPr/>
    </dgm:pt>
    <dgm:pt modelId="{E51C0EEF-C771-49F6-97CA-999AEF493030}" type="pres">
      <dgm:prSet presAssocID="{2383BA46-5690-43C7-9138-21192154AF02}" presName="compositeA" presStyleCnt="0"/>
      <dgm:spPr/>
    </dgm:pt>
    <dgm:pt modelId="{46AB94A0-0285-40D3-8BE9-34F49D082164}" type="pres">
      <dgm:prSet presAssocID="{2383BA46-5690-43C7-9138-21192154AF02}" presName="textA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8C8B5-FF61-4378-B2FD-AEE1A3FC9088}" type="pres">
      <dgm:prSet presAssocID="{2383BA46-5690-43C7-9138-21192154AF02}" presName="circleA" presStyleLbl="node1" presStyleIdx="0" presStyleCnt="10"/>
      <dgm:spPr/>
    </dgm:pt>
    <dgm:pt modelId="{366DF118-293F-40ED-8CF5-2E30264FD44B}" type="pres">
      <dgm:prSet presAssocID="{2383BA46-5690-43C7-9138-21192154AF02}" presName="spaceA" presStyleCnt="0"/>
      <dgm:spPr/>
    </dgm:pt>
    <dgm:pt modelId="{CD9249F6-2008-453D-892A-EF19BF8FA428}" type="pres">
      <dgm:prSet presAssocID="{1369DE24-AD6F-46F3-A8C5-CDDA0661178A}" presName="space" presStyleCnt="0"/>
      <dgm:spPr/>
    </dgm:pt>
    <dgm:pt modelId="{16546208-8B62-4B3B-B56E-7163EF4EB17D}" type="pres">
      <dgm:prSet presAssocID="{D2B528F6-857F-421E-A07C-0E4EDA49AE07}" presName="compositeB" presStyleCnt="0"/>
      <dgm:spPr/>
    </dgm:pt>
    <dgm:pt modelId="{1926AE47-37B4-4C87-92E4-06796A631414}" type="pres">
      <dgm:prSet presAssocID="{D2B528F6-857F-421E-A07C-0E4EDA49AE07}" presName="textB" presStyleLbl="revTx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C012B-35E5-4BC2-AF2D-E143C00AE4CF}" type="pres">
      <dgm:prSet presAssocID="{D2B528F6-857F-421E-A07C-0E4EDA49AE07}" presName="circleB" presStyleLbl="node1" presStyleIdx="1" presStyleCnt="10"/>
      <dgm:spPr/>
    </dgm:pt>
    <dgm:pt modelId="{84A4ADC3-33E7-4902-B131-BDD54377EAD3}" type="pres">
      <dgm:prSet presAssocID="{D2B528F6-857F-421E-A07C-0E4EDA49AE07}" presName="spaceB" presStyleCnt="0"/>
      <dgm:spPr/>
    </dgm:pt>
    <dgm:pt modelId="{28A3E194-F159-474C-BF46-7F009F9CBE9B}" type="pres">
      <dgm:prSet presAssocID="{36CF8513-ED91-4DA6-8DE4-E013246E8678}" presName="space" presStyleCnt="0"/>
      <dgm:spPr/>
    </dgm:pt>
    <dgm:pt modelId="{66C181CC-F756-4950-A839-767048E5CF66}" type="pres">
      <dgm:prSet presAssocID="{78167E8B-38E0-434C-B66F-A8EA33F3BB6E}" presName="compositeA" presStyleCnt="0"/>
      <dgm:spPr/>
    </dgm:pt>
    <dgm:pt modelId="{80C7E7B3-FA9D-4794-BAA9-7A85FEA123BB}" type="pres">
      <dgm:prSet presAssocID="{78167E8B-38E0-434C-B66F-A8EA33F3BB6E}" presName="textA" presStyleLbl="revTx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94E4D-777A-4E98-8F20-D21CEA476B89}" type="pres">
      <dgm:prSet presAssocID="{78167E8B-38E0-434C-B66F-A8EA33F3BB6E}" presName="circleA" presStyleLbl="node1" presStyleIdx="2" presStyleCnt="10"/>
      <dgm:spPr/>
    </dgm:pt>
    <dgm:pt modelId="{3BA56D90-7159-44BC-B1FE-C8C867BA3678}" type="pres">
      <dgm:prSet presAssocID="{78167E8B-38E0-434C-B66F-A8EA33F3BB6E}" presName="spaceA" presStyleCnt="0"/>
      <dgm:spPr/>
    </dgm:pt>
    <dgm:pt modelId="{529852A1-C07D-4221-AD9C-3BBB54938559}" type="pres">
      <dgm:prSet presAssocID="{7E47EF19-6F91-4999-8393-4C986204EC04}" presName="space" presStyleCnt="0"/>
      <dgm:spPr/>
    </dgm:pt>
    <dgm:pt modelId="{7BB34AA1-BE56-417D-9BB9-E70BC853492B}" type="pres">
      <dgm:prSet presAssocID="{77E27750-F0C3-40B9-918F-FB038FA966F7}" presName="compositeB" presStyleCnt="0"/>
      <dgm:spPr/>
    </dgm:pt>
    <dgm:pt modelId="{E46F9FAE-54DF-4893-995E-A32B584ABEEC}" type="pres">
      <dgm:prSet presAssocID="{77E27750-F0C3-40B9-918F-FB038FA966F7}" presName="textB" presStyleLbl="revTx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F61E1-151C-417A-ADAB-D6A80DE711C9}" type="pres">
      <dgm:prSet presAssocID="{77E27750-F0C3-40B9-918F-FB038FA966F7}" presName="circleB" presStyleLbl="node1" presStyleIdx="3" presStyleCnt="10"/>
      <dgm:spPr/>
    </dgm:pt>
    <dgm:pt modelId="{46E8D35D-C4A6-49FF-BB53-25A6AAE72550}" type="pres">
      <dgm:prSet presAssocID="{77E27750-F0C3-40B9-918F-FB038FA966F7}" presName="spaceB" presStyleCnt="0"/>
      <dgm:spPr/>
    </dgm:pt>
    <dgm:pt modelId="{D46E7F51-A050-4B13-BACC-6D6419D76D42}" type="pres">
      <dgm:prSet presAssocID="{FBD07882-F0BC-4D7C-8784-C2F71571FCA7}" presName="space" presStyleCnt="0"/>
      <dgm:spPr/>
    </dgm:pt>
    <dgm:pt modelId="{1D452554-4E9B-4C46-811C-C291C6F191F1}" type="pres">
      <dgm:prSet presAssocID="{6D3CAB28-30B6-4615-B498-36AA62956D07}" presName="compositeA" presStyleCnt="0"/>
      <dgm:spPr/>
    </dgm:pt>
    <dgm:pt modelId="{954E0D78-27AF-4990-91BB-220294E305F3}" type="pres">
      <dgm:prSet presAssocID="{6D3CAB28-30B6-4615-B498-36AA62956D07}" presName="textA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8F10D-8B90-4A41-8286-5EDD739E674B}" type="pres">
      <dgm:prSet presAssocID="{6D3CAB28-30B6-4615-B498-36AA62956D07}" presName="circleA" presStyleLbl="node1" presStyleIdx="4" presStyleCnt="10"/>
      <dgm:spPr/>
    </dgm:pt>
    <dgm:pt modelId="{49475B44-7E1E-4F3C-872D-6E62C01E1913}" type="pres">
      <dgm:prSet presAssocID="{6D3CAB28-30B6-4615-B498-36AA62956D07}" presName="spaceA" presStyleCnt="0"/>
      <dgm:spPr/>
    </dgm:pt>
    <dgm:pt modelId="{6E71EC42-B63A-45A1-80D2-4AD7021AFAFA}" type="pres">
      <dgm:prSet presAssocID="{C1182DFB-EC5B-4E2E-BF1C-46F3890707AE}" presName="space" presStyleCnt="0"/>
      <dgm:spPr/>
    </dgm:pt>
    <dgm:pt modelId="{AAE34712-0158-4383-BCC8-C28BE0E8618C}" type="pres">
      <dgm:prSet presAssocID="{A86D900E-7659-47AA-A1F5-6EC812B1D71E}" presName="compositeB" presStyleCnt="0"/>
      <dgm:spPr/>
    </dgm:pt>
    <dgm:pt modelId="{6236FE9F-77B0-41FC-AD00-E64E4FAAD3D1}" type="pres">
      <dgm:prSet presAssocID="{A86D900E-7659-47AA-A1F5-6EC812B1D71E}" presName="textB" presStyleLbl="revTx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18E2-8972-438E-946C-3F473D3EC040}" type="pres">
      <dgm:prSet presAssocID="{A86D900E-7659-47AA-A1F5-6EC812B1D71E}" presName="circleB" presStyleLbl="node1" presStyleIdx="5" presStyleCnt="10"/>
      <dgm:spPr/>
    </dgm:pt>
    <dgm:pt modelId="{18BDDC3F-DBCE-47F9-B1BE-0CE078ECCE85}" type="pres">
      <dgm:prSet presAssocID="{A86D900E-7659-47AA-A1F5-6EC812B1D71E}" presName="spaceB" presStyleCnt="0"/>
      <dgm:spPr/>
    </dgm:pt>
    <dgm:pt modelId="{C5A194CE-623A-4E74-A03E-AA5E70E4A845}" type="pres">
      <dgm:prSet presAssocID="{E5507245-4C3F-4B93-BA67-59FFC1BEF4E5}" presName="space" presStyleCnt="0"/>
      <dgm:spPr/>
    </dgm:pt>
    <dgm:pt modelId="{825DB76D-361C-4056-AF1D-FBA364A0C34F}" type="pres">
      <dgm:prSet presAssocID="{B83D9CAC-5FB2-4757-8EBE-5160A8A9861C}" presName="compositeA" presStyleCnt="0"/>
      <dgm:spPr/>
    </dgm:pt>
    <dgm:pt modelId="{C905D420-DC77-4749-A892-6F9640D44492}" type="pres">
      <dgm:prSet presAssocID="{B83D9CAC-5FB2-4757-8EBE-5160A8A9861C}" presName="textA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7DD06-EAEC-49AE-9E84-6DEBF1D89CA1}" type="pres">
      <dgm:prSet presAssocID="{B83D9CAC-5FB2-4757-8EBE-5160A8A9861C}" presName="circleA" presStyleLbl="node1" presStyleIdx="6" presStyleCnt="10"/>
      <dgm:spPr/>
    </dgm:pt>
    <dgm:pt modelId="{01923B16-1086-460A-A90C-019213797EAD}" type="pres">
      <dgm:prSet presAssocID="{B83D9CAC-5FB2-4757-8EBE-5160A8A9861C}" presName="spaceA" presStyleCnt="0"/>
      <dgm:spPr/>
    </dgm:pt>
    <dgm:pt modelId="{467149F0-FCEF-4F52-9270-11BB91FC1BA4}" type="pres">
      <dgm:prSet presAssocID="{CAFF2306-0C19-4D33-8DB0-DE04B647AB6C}" presName="space" presStyleCnt="0"/>
      <dgm:spPr/>
    </dgm:pt>
    <dgm:pt modelId="{268DCB94-ED15-4F47-A0AA-569956AB3914}" type="pres">
      <dgm:prSet presAssocID="{6DF27360-58E9-4591-9EF9-0E3BA1C24AD0}" presName="compositeB" presStyleCnt="0"/>
      <dgm:spPr/>
    </dgm:pt>
    <dgm:pt modelId="{2F14496D-CA78-454B-9285-D4A5312E6BC9}" type="pres">
      <dgm:prSet presAssocID="{6DF27360-58E9-4591-9EF9-0E3BA1C24AD0}" presName="textB" presStyleLbl="revTx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EA1D3-2038-47E0-B38D-5955F68EE8BA}" type="pres">
      <dgm:prSet presAssocID="{6DF27360-58E9-4591-9EF9-0E3BA1C24AD0}" presName="circleB" presStyleLbl="node1" presStyleIdx="7" presStyleCnt="10"/>
      <dgm:spPr/>
    </dgm:pt>
    <dgm:pt modelId="{FF895F39-6AED-4C40-B00E-D1F6A5E5F9C7}" type="pres">
      <dgm:prSet presAssocID="{6DF27360-58E9-4591-9EF9-0E3BA1C24AD0}" presName="spaceB" presStyleCnt="0"/>
      <dgm:spPr/>
    </dgm:pt>
    <dgm:pt modelId="{B77802A7-02FC-4B3B-922F-D382900CE775}" type="pres">
      <dgm:prSet presAssocID="{893B4242-DE78-4510-A172-17D7DB6BBC06}" presName="space" presStyleCnt="0"/>
      <dgm:spPr/>
    </dgm:pt>
    <dgm:pt modelId="{AF3886F5-A997-475D-AB23-2C12779874BC}" type="pres">
      <dgm:prSet presAssocID="{97601966-B2CC-4CC3-AA25-289AD50A9200}" presName="compositeA" presStyleCnt="0"/>
      <dgm:spPr/>
    </dgm:pt>
    <dgm:pt modelId="{171D31F0-259C-4B80-B892-99BEDFD843B0}" type="pres">
      <dgm:prSet presAssocID="{97601966-B2CC-4CC3-AA25-289AD50A9200}" presName="textA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7AF8B-E5FC-423C-8730-8103AFF5E642}" type="pres">
      <dgm:prSet presAssocID="{97601966-B2CC-4CC3-AA25-289AD50A9200}" presName="circleA" presStyleLbl="node1" presStyleIdx="8" presStyleCnt="10"/>
      <dgm:spPr/>
    </dgm:pt>
    <dgm:pt modelId="{78FC85EE-33A2-48C2-9C02-4DDF92B76B1A}" type="pres">
      <dgm:prSet presAssocID="{97601966-B2CC-4CC3-AA25-289AD50A9200}" presName="spaceA" presStyleCnt="0"/>
      <dgm:spPr/>
    </dgm:pt>
    <dgm:pt modelId="{3061520D-2B53-4A2A-9C68-03FDA6B42C8B}" type="pres">
      <dgm:prSet presAssocID="{3E183A30-EADB-4015-B416-11507652108D}" presName="space" presStyleCnt="0"/>
      <dgm:spPr/>
    </dgm:pt>
    <dgm:pt modelId="{17954250-EDD7-4F6F-9F83-855A358B2534}" type="pres">
      <dgm:prSet presAssocID="{D94E8CC1-0A22-4BF8-8753-41956F705AB4}" presName="compositeB" presStyleCnt="0"/>
      <dgm:spPr/>
    </dgm:pt>
    <dgm:pt modelId="{3788F31F-CE7B-4283-8CB0-5C9F7441014E}" type="pres">
      <dgm:prSet presAssocID="{D94E8CC1-0A22-4BF8-8753-41956F705AB4}" presName="textB" presStyleLbl="revTx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EDFE2-880E-4596-A912-9553213176AA}" type="pres">
      <dgm:prSet presAssocID="{D94E8CC1-0A22-4BF8-8753-41956F705AB4}" presName="circleB" presStyleLbl="node1" presStyleIdx="9" presStyleCnt="10"/>
      <dgm:spPr/>
    </dgm:pt>
    <dgm:pt modelId="{46A500BA-C1A2-4B92-8C6B-6CA98FD28A2B}" type="pres">
      <dgm:prSet presAssocID="{D94E8CC1-0A22-4BF8-8753-41956F705AB4}" presName="spaceB" presStyleCnt="0"/>
      <dgm:spPr/>
    </dgm:pt>
  </dgm:ptLst>
  <dgm:cxnLst>
    <dgm:cxn modelId="{DFFE5C51-0F93-4ABA-A2A1-D96936F8E241}" srcId="{43287E78-7957-4E3F-BDBA-4E402DB8AC88}" destId="{6D3CAB28-30B6-4615-B498-36AA62956D07}" srcOrd="4" destOrd="0" parTransId="{A9BD27E9-BEB9-48FC-AE18-73A61BC37BC8}" sibTransId="{C1182DFB-EC5B-4E2E-BF1C-46F3890707AE}"/>
    <dgm:cxn modelId="{B741701A-9827-4C42-9685-9D39E3FBAE39}" srcId="{43287E78-7957-4E3F-BDBA-4E402DB8AC88}" destId="{D2B528F6-857F-421E-A07C-0E4EDA49AE07}" srcOrd="1" destOrd="0" parTransId="{6BDD74CE-CC68-4D2B-BFF3-B02E890565D9}" sibTransId="{36CF8513-ED91-4DA6-8DE4-E013246E8678}"/>
    <dgm:cxn modelId="{72B7962D-5F17-4DC0-8CFF-BB48BCBA521F}" srcId="{43287E78-7957-4E3F-BDBA-4E402DB8AC88}" destId="{B83D9CAC-5FB2-4757-8EBE-5160A8A9861C}" srcOrd="6" destOrd="0" parTransId="{667A3A8C-54A6-4A07-806A-568EB421FF54}" sibTransId="{CAFF2306-0C19-4D33-8DB0-DE04B647AB6C}"/>
    <dgm:cxn modelId="{9B54642B-07D3-4983-8C80-300794254EFD}" type="presOf" srcId="{43287E78-7957-4E3F-BDBA-4E402DB8AC88}" destId="{333CC920-4A90-493B-AF98-B35BE06E9D6E}" srcOrd="0" destOrd="0" presId="urn:microsoft.com/office/officeart/2005/8/layout/hProcess11"/>
    <dgm:cxn modelId="{922AC609-8B53-4200-8566-CB0B22E40117}" type="presOf" srcId="{D94E8CC1-0A22-4BF8-8753-41956F705AB4}" destId="{3788F31F-CE7B-4283-8CB0-5C9F7441014E}" srcOrd="0" destOrd="0" presId="urn:microsoft.com/office/officeart/2005/8/layout/hProcess11"/>
    <dgm:cxn modelId="{DFE64EE7-77FC-4BB8-96D6-5D04AE3E3E8E}" type="presOf" srcId="{6D3CAB28-30B6-4615-B498-36AA62956D07}" destId="{954E0D78-27AF-4990-91BB-220294E305F3}" srcOrd="0" destOrd="0" presId="urn:microsoft.com/office/officeart/2005/8/layout/hProcess11"/>
    <dgm:cxn modelId="{CE217331-211C-4509-89A5-1EBDC4407089}" srcId="{43287E78-7957-4E3F-BDBA-4E402DB8AC88}" destId="{97601966-B2CC-4CC3-AA25-289AD50A9200}" srcOrd="8" destOrd="0" parTransId="{9745F513-3370-43AD-9DFD-0D1813800DA3}" sibTransId="{3E183A30-EADB-4015-B416-11507652108D}"/>
    <dgm:cxn modelId="{1CFBAA0F-07EB-4C07-BDF4-84217208C3E2}" type="presOf" srcId="{D2B528F6-857F-421E-A07C-0E4EDA49AE07}" destId="{1926AE47-37B4-4C87-92E4-06796A631414}" srcOrd="0" destOrd="0" presId="urn:microsoft.com/office/officeart/2005/8/layout/hProcess11"/>
    <dgm:cxn modelId="{B863264C-B5C4-4138-84FF-BAD009DB1B36}" type="presOf" srcId="{97601966-B2CC-4CC3-AA25-289AD50A9200}" destId="{171D31F0-259C-4B80-B892-99BEDFD843B0}" srcOrd="0" destOrd="0" presId="urn:microsoft.com/office/officeart/2005/8/layout/hProcess11"/>
    <dgm:cxn modelId="{76C3CAC9-F110-44AE-B741-1473ABE384A4}" srcId="{43287E78-7957-4E3F-BDBA-4E402DB8AC88}" destId="{78167E8B-38E0-434C-B66F-A8EA33F3BB6E}" srcOrd="2" destOrd="0" parTransId="{CB409450-20D9-4BA1-951F-49AC1F68BAD8}" sibTransId="{7E47EF19-6F91-4999-8393-4C986204EC04}"/>
    <dgm:cxn modelId="{B5033056-F593-4FE4-9B5B-3E38617C1790}" srcId="{43287E78-7957-4E3F-BDBA-4E402DB8AC88}" destId="{6DF27360-58E9-4591-9EF9-0E3BA1C24AD0}" srcOrd="7" destOrd="0" parTransId="{626DF5AF-77E1-4655-B634-998CB3D76E49}" sibTransId="{893B4242-DE78-4510-A172-17D7DB6BBC06}"/>
    <dgm:cxn modelId="{EA068EB7-F21D-4FB9-BF89-4806110A554A}" srcId="{43287E78-7957-4E3F-BDBA-4E402DB8AC88}" destId="{D94E8CC1-0A22-4BF8-8753-41956F705AB4}" srcOrd="9" destOrd="0" parTransId="{EC6C5F93-B052-4A83-A29B-A8D161F4ED61}" sibTransId="{EE3E7BB4-7383-48ED-A523-A58D51131399}"/>
    <dgm:cxn modelId="{781A3704-2A9A-4ACD-9E39-474540E17215}" type="presOf" srcId="{2383BA46-5690-43C7-9138-21192154AF02}" destId="{46AB94A0-0285-40D3-8BE9-34F49D082164}" srcOrd="0" destOrd="0" presId="urn:microsoft.com/office/officeart/2005/8/layout/hProcess11"/>
    <dgm:cxn modelId="{D93E1786-1F5A-41DB-92BF-BDF602E6E0F5}" type="presOf" srcId="{78167E8B-38E0-434C-B66F-A8EA33F3BB6E}" destId="{80C7E7B3-FA9D-4794-BAA9-7A85FEA123BB}" srcOrd="0" destOrd="0" presId="urn:microsoft.com/office/officeart/2005/8/layout/hProcess11"/>
    <dgm:cxn modelId="{7C81E008-DC62-4471-BAE5-B859A35DD886}" type="presOf" srcId="{A86D900E-7659-47AA-A1F5-6EC812B1D71E}" destId="{6236FE9F-77B0-41FC-AD00-E64E4FAAD3D1}" srcOrd="0" destOrd="0" presId="urn:microsoft.com/office/officeart/2005/8/layout/hProcess11"/>
    <dgm:cxn modelId="{D330DDDA-7433-4802-900C-C6065A65062E}" srcId="{43287E78-7957-4E3F-BDBA-4E402DB8AC88}" destId="{A86D900E-7659-47AA-A1F5-6EC812B1D71E}" srcOrd="5" destOrd="0" parTransId="{8610CD60-E8F3-46B3-B996-76C47C5625D4}" sibTransId="{E5507245-4C3F-4B93-BA67-59FFC1BEF4E5}"/>
    <dgm:cxn modelId="{38B46B2B-91F7-4F83-B0B5-F528BE7D81DD}" type="presOf" srcId="{77E27750-F0C3-40B9-918F-FB038FA966F7}" destId="{E46F9FAE-54DF-4893-995E-A32B584ABEEC}" srcOrd="0" destOrd="0" presId="urn:microsoft.com/office/officeart/2005/8/layout/hProcess11"/>
    <dgm:cxn modelId="{A8465103-329B-48C2-A889-7588BFB213FA}" type="presOf" srcId="{B83D9CAC-5FB2-4757-8EBE-5160A8A9861C}" destId="{C905D420-DC77-4749-A892-6F9640D44492}" srcOrd="0" destOrd="0" presId="urn:microsoft.com/office/officeart/2005/8/layout/hProcess11"/>
    <dgm:cxn modelId="{51B59E45-B7EB-424E-B313-D0CA2588EE5C}" srcId="{43287E78-7957-4E3F-BDBA-4E402DB8AC88}" destId="{77E27750-F0C3-40B9-918F-FB038FA966F7}" srcOrd="3" destOrd="0" parTransId="{3BD80357-C06C-4396-B02A-B24B2030494D}" sibTransId="{FBD07882-F0BC-4D7C-8784-C2F71571FCA7}"/>
    <dgm:cxn modelId="{FB3A6274-A137-42FC-ACFA-521957C426EC}" type="presOf" srcId="{6DF27360-58E9-4591-9EF9-0E3BA1C24AD0}" destId="{2F14496D-CA78-454B-9285-D4A5312E6BC9}" srcOrd="0" destOrd="0" presId="urn:microsoft.com/office/officeart/2005/8/layout/hProcess11"/>
    <dgm:cxn modelId="{E96D37AC-276D-410E-A2D4-D173240F82DF}" srcId="{43287E78-7957-4E3F-BDBA-4E402DB8AC88}" destId="{2383BA46-5690-43C7-9138-21192154AF02}" srcOrd="0" destOrd="0" parTransId="{6005CAEE-6B8E-491A-A8D1-D0F379145197}" sibTransId="{1369DE24-AD6F-46F3-A8C5-CDDA0661178A}"/>
    <dgm:cxn modelId="{E8AFB8A4-7F16-4A05-80CB-364C53ED0BDE}" type="presParOf" srcId="{333CC920-4A90-493B-AF98-B35BE06E9D6E}" destId="{8F236BD1-BDDE-4D7D-853D-20BAA5D9685F}" srcOrd="0" destOrd="0" presId="urn:microsoft.com/office/officeart/2005/8/layout/hProcess11"/>
    <dgm:cxn modelId="{5C104AE5-5F03-4BAE-AF6D-03ABE771D131}" type="presParOf" srcId="{333CC920-4A90-493B-AF98-B35BE06E9D6E}" destId="{F0FF4FFC-80B6-4D1E-B2B8-E5F7830699DC}" srcOrd="1" destOrd="0" presId="urn:microsoft.com/office/officeart/2005/8/layout/hProcess11"/>
    <dgm:cxn modelId="{C69F1DC3-C256-4D61-8C24-92B3A858346B}" type="presParOf" srcId="{F0FF4FFC-80B6-4D1E-B2B8-E5F7830699DC}" destId="{E51C0EEF-C771-49F6-97CA-999AEF493030}" srcOrd="0" destOrd="0" presId="urn:microsoft.com/office/officeart/2005/8/layout/hProcess11"/>
    <dgm:cxn modelId="{580E8C5E-F1E3-4D79-B39B-6389AE5A196D}" type="presParOf" srcId="{E51C0EEF-C771-49F6-97CA-999AEF493030}" destId="{46AB94A0-0285-40D3-8BE9-34F49D082164}" srcOrd="0" destOrd="0" presId="urn:microsoft.com/office/officeart/2005/8/layout/hProcess11"/>
    <dgm:cxn modelId="{8A8E3D44-DE83-43BB-95FE-CCBEF4901938}" type="presParOf" srcId="{E51C0EEF-C771-49F6-97CA-999AEF493030}" destId="{4878C8B5-FF61-4378-B2FD-AEE1A3FC9088}" srcOrd="1" destOrd="0" presId="urn:microsoft.com/office/officeart/2005/8/layout/hProcess11"/>
    <dgm:cxn modelId="{915A1AAD-4406-459B-8BA5-453E7F2F149E}" type="presParOf" srcId="{E51C0EEF-C771-49F6-97CA-999AEF493030}" destId="{366DF118-293F-40ED-8CF5-2E30264FD44B}" srcOrd="2" destOrd="0" presId="urn:microsoft.com/office/officeart/2005/8/layout/hProcess11"/>
    <dgm:cxn modelId="{B4BCAE31-2BF4-4C6E-BA1A-3EB0A36BF821}" type="presParOf" srcId="{F0FF4FFC-80B6-4D1E-B2B8-E5F7830699DC}" destId="{CD9249F6-2008-453D-892A-EF19BF8FA428}" srcOrd="1" destOrd="0" presId="urn:microsoft.com/office/officeart/2005/8/layout/hProcess11"/>
    <dgm:cxn modelId="{EA9854CC-9F42-4A4A-98CC-0B70FBE940A4}" type="presParOf" srcId="{F0FF4FFC-80B6-4D1E-B2B8-E5F7830699DC}" destId="{16546208-8B62-4B3B-B56E-7163EF4EB17D}" srcOrd="2" destOrd="0" presId="urn:microsoft.com/office/officeart/2005/8/layout/hProcess11"/>
    <dgm:cxn modelId="{12ACB488-8B1B-403C-9BA7-53946A31C311}" type="presParOf" srcId="{16546208-8B62-4B3B-B56E-7163EF4EB17D}" destId="{1926AE47-37B4-4C87-92E4-06796A631414}" srcOrd="0" destOrd="0" presId="urn:microsoft.com/office/officeart/2005/8/layout/hProcess11"/>
    <dgm:cxn modelId="{7234430B-594A-4D02-ABBC-43A7E8EB886E}" type="presParOf" srcId="{16546208-8B62-4B3B-B56E-7163EF4EB17D}" destId="{DB2C012B-35E5-4BC2-AF2D-E143C00AE4CF}" srcOrd="1" destOrd="0" presId="urn:microsoft.com/office/officeart/2005/8/layout/hProcess11"/>
    <dgm:cxn modelId="{5305CD85-E15E-4EE9-8DA5-06E24FB30879}" type="presParOf" srcId="{16546208-8B62-4B3B-B56E-7163EF4EB17D}" destId="{84A4ADC3-33E7-4902-B131-BDD54377EAD3}" srcOrd="2" destOrd="0" presId="urn:microsoft.com/office/officeart/2005/8/layout/hProcess11"/>
    <dgm:cxn modelId="{2B139F98-3999-4048-86AB-96E7600438F7}" type="presParOf" srcId="{F0FF4FFC-80B6-4D1E-B2B8-E5F7830699DC}" destId="{28A3E194-F159-474C-BF46-7F009F9CBE9B}" srcOrd="3" destOrd="0" presId="urn:microsoft.com/office/officeart/2005/8/layout/hProcess11"/>
    <dgm:cxn modelId="{89A95F7A-744A-4658-BBEA-2532962C89E4}" type="presParOf" srcId="{F0FF4FFC-80B6-4D1E-B2B8-E5F7830699DC}" destId="{66C181CC-F756-4950-A839-767048E5CF66}" srcOrd="4" destOrd="0" presId="urn:microsoft.com/office/officeart/2005/8/layout/hProcess11"/>
    <dgm:cxn modelId="{C9D5F065-34AE-4281-BF29-B78FBC121C86}" type="presParOf" srcId="{66C181CC-F756-4950-A839-767048E5CF66}" destId="{80C7E7B3-FA9D-4794-BAA9-7A85FEA123BB}" srcOrd="0" destOrd="0" presId="urn:microsoft.com/office/officeart/2005/8/layout/hProcess11"/>
    <dgm:cxn modelId="{561F7A06-55ED-44A2-AF18-08E6988DC8D4}" type="presParOf" srcId="{66C181CC-F756-4950-A839-767048E5CF66}" destId="{5F294E4D-777A-4E98-8F20-D21CEA476B89}" srcOrd="1" destOrd="0" presId="urn:microsoft.com/office/officeart/2005/8/layout/hProcess11"/>
    <dgm:cxn modelId="{54EF6495-ACD2-4D73-B752-99D173278868}" type="presParOf" srcId="{66C181CC-F756-4950-A839-767048E5CF66}" destId="{3BA56D90-7159-44BC-B1FE-C8C867BA3678}" srcOrd="2" destOrd="0" presId="urn:microsoft.com/office/officeart/2005/8/layout/hProcess11"/>
    <dgm:cxn modelId="{0C0941EC-3E3D-46BC-ADF0-6B6FF71CE2E7}" type="presParOf" srcId="{F0FF4FFC-80B6-4D1E-B2B8-E5F7830699DC}" destId="{529852A1-C07D-4221-AD9C-3BBB54938559}" srcOrd="5" destOrd="0" presId="urn:microsoft.com/office/officeart/2005/8/layout/hProcess11"/>
    <dgm:cxn modelId="{34213E4E-85C2-4EC2-BFD8-6BD2892DF958}" type="presParOf" srcId="{F0FF4FFC-80B6-4D1E-B2B8-E5F7830699DC}" destId="{7BB34AA1-BE56-417D-9BB9-E70BC853492B}" srcOrd="6" destOrd="0" presId="urn:microsoft.com/office/officeart/2005/8/layout/hProcess11"/>
    <dgm:cxn modelId="{34E5AB78-B813-4AE3-8CF7-40D06EC00C19}" type="presParOf" srcId="{7BB34AA1-BE56-417D-9BB9-E70BC853492B}" destId="{E46F9FAE-54DF-4893-995E-A32B584ABEEC}" srcOrd="0" destOrd="0" presId="urn:microsoft.com/office/officeart/2005/8/layout/hProcess11"/>
    <dgm:cxn modelId="{F28086CB-1456-44D9-8057-BBBBE96D1AF9}" type="presParOf" srcId="{7BB34AA1-BE56-417D-9BB9-E70BC853492B}" destId="{C2DF61E1-151C-417A-ADAB-D6A80DE711C9}" srcOrd="1" destOrd="0" presId="urn:microsoft.com/office/officeart/2005/8/layout/hProcess11"/>
    <dgm:cxn modelId="{1860C1FC-CAE1-4F7A-8FB4-D79E27615674}" type="presParOf" srcId="{7BB34AA1-BE56-417D-9BB9-E70BC853492B}" destId="{46E8D35D-C4A6-49FF-BB53-25A6AAE72550}" srcOrd="2" destOrd="0" presId="urn:microsoft.com/office/officeart/2005/8/layout/hProcess11"/>
    <dgm:cxn modelId="{FE0AD015-86FE-400E-8483-667B61AA307C}" type="presParOf" srcId="{F0FF4FFC-80B6-4D1E-B2B8-E5F7830699DC}" destId="{D46E7F51-A050-4B13-BACC-6D6419D76D42}" srcOrd="7" destOrd="0" presId="urn:microsoft.com/office/officeart/2005/8/layout/hProcess11"/>
    <dgm:cxn modelId="{CAFB120E-954B-4F6C-8063-763E7C1BB61B}" type="presParOf" srcId="{F0FF4FFC-80B6-4D1E-B2B8-E5F7830699DC}" destId="{1D452554-4E9B-4C46-811C-C291C6F191F1}" srcOrd="8" destOrd="0" presId="urn:microsoft.com/office/officeart/2005/8/layout/hProcess11"/>
    <dgm:cxn modelId="{E88F4788-C755-4CB0-B3BC-DB4D79379353}" type="presParOf" srcId="{1D452554-4E9B-4C46-811C-C291C6F191F1}" destId="{954E0D78-27AF-4990-91BB-220294E305F3}" srcOrd="0" destOrd="0" presId="urn:microsoft.com/office/officeart/2005/8/layout/hProcess11"/>
    <dgm:cxn modelId="{4A384D6F-9DFB-45E9-9D32-DDC0C88AAE61}" type="presParOf" srcId="{1D452554-4E9B-4C46-811C-C291C6F191F1}" destId="{16E8F10D-8B90-4A41-8286-5EDD739E674B}" srcOrd="1" destOrd="0" presId="urn:microsoft.com/office/officeart/2005/8/layout/hProcess11"/>
    <dgm:cxn modelId="{6A5FFDC5-17FA-46D2-B2CE-BC859617E95F}" type="presParOf" srcId="{1D452554-4E9B-4C46-811C-C291C6F191F1}" destId="{49475B44-7E1E-4F3C-872D-6E62C01E1913}" srcOrd="2" destOrd="0" presId="urn:microsoft.com/office/officeart/2005/8/layout/hProcess11"/>
    <dgm:cxn modelId="{E48C218E-0967-4911-9996-8A29F83F0FEF}" type="presParOf" srcId="{F0FF4FFC-80B6-4D1E-B2B8-E5F7830699DC}" destId="{6E71EC42-B63A-45A1-80D2-4AD7021AFAFA}" srcOrd="9" destOrd="0" presId="urn:microsoft.com/office/officeart/2005/8/layout/hProcess11"/>
    <dgm:cxn modelId="{176DFFFA-2BB0-40F0-83D6-F67C1F87AD6C}" type="presParOf" srcId="{F0FF4FFC-80B6-4D1E-B2B8-E5F7830699DC}" destId="{AAE34712-0158-4383-BCC8-C28BE0E8618C}" srcOrd="10" destOrd="0" presId="urn:microsoft.com/office/officeart/2005/8/layout/hProcess11"/>
    <dgm:cxn modelId="{E138528F-7968-47AB-8720-423F04DF17A7}" type="presParOf" srcId="{AAE34712-0158-4383-BCC8-C28BE0E8618C}" destId="{6236FE9F-77B0-41FC-AD00-E64E4FAAD3D1}" srcOrd="0" destOrd="0" presId="urn:microsoft.com/office/officeart/2005/8/layout/hProcess11"/>
    <dgm:cxn modelId="{0125CC1F-C9BE-4770-9BDA-B4B03B9DCA80}" type="presParOf" srcId="{AAE34712-0158-4383-BCC8-C28BE0E8618C}" destId="{D87718E2-8972-438E-946C-3F473D3EC040}" srcOrd="1" destOrd="0" presId="urn:microsoft.com/office/officeart/2005/8/layout/hProcess11"/>
    <dgm:cxn modelId="{5E78336D-5972-4278-9042-5AB56F362B63}" type="presParOf" srcId="{AAE34712-0158-4383-BCC8-C28BE0E8618C}" destId="{18BDDC3F-DBCE-47F9-B1BE-0CE078ECCE85}" srcOrd="2" destOrd="0" presId="urn:microsoft.com/office/officeart/2005/8/layout/hProcess11"/>
    <dgm:cxn modelId="{241A885F-DAE7-4BA7-B199-5F20BC8D81C9}" type="presParOf" srcId="{F0FF4FFC-80B6-4D1E-B2B8-E5F7830699DC}" destId="{C5A194CE-623A-4E74-A03E-AA5E70E4A845}" srcOrd="11" destOrd="0" presId="urn:microsoft.com/office/officeart/2005/8/layout/hProcess11"/>
    <dgm:cxn modelId="{D39C3F9C-E5FC-4FE3-B9BE-2A685A3AEEE0}" type="presParOf" srcId="{F0FF4FFC-80B6-4D1E-B2B8-E5F7830699DC}" destId="{825DB76D-361C-4056-AF1D-FBA364A0C34F}" srcOrd="12" destOrd="0" presId="urn:microsoft.com/office/officeart/2005/8/layout/hProcess11"/>
    <dgm:cxn modelId="{14B24610-29BB-40B0-9CFC-FE7128F3E8B5}" type="presParOf" srcId="{825DB76D-361C-4056-AF1D-FBA364A0C34F}" destId="{C905D420-DC77-4749-A892-6F9640D44492}" srcOrd="0" destOrd="0" presId="urn:microsoft.com/office/officeart/2005/8/layout/hProcess11"/>
    <dgm:cxn modelId="{0F304280-53C0-495B-B5AE-E53178501969}" type="presParOf" srcId="{825DB76D-361C-4056-AF1D-FBA364A0C34F}" destId="{8017DD06-EAEC-49AE-9E84-6DEBF1D89CA1}" srcOrd="1" destOrd="0" presId="urn:microsoft.com/office/officeart/2005/8/layout/hProcess11"/>
    <dgm:cxn modelId="{B7797693-724A-4817-83BF-D9C702078347}" type="presParOf" srcId="{825DB76D-361C-4056-AF1D-FBA364A0C34F}" destId="{01923B16-1086-460A-A90C-019213797EAD}" srcOrd="2" destOrd="0" presId="urn:microsoft.com/office/officeart/2005/8/layout/hProcess11"/>
    <dgm:cxn modelId="{3CA0D23B-42FA-4A37-ADC7-A062FE5B396D}" type="presParOf" srcId="{F0FF4FFC-80B6-4D1E-B2B8-E5F7830699DC}" destId="{467149F0-FCEF-4F52-9270-11BB91FC1BA4}" srcOrd="13" destOrd="0" presId="urn:microsoft.com/office/officeart/2005/8/layout/hProcess11"/>
    <dgm:cxn modelId="{8FFCC496-73F0-4253-B12E-BA812A98BF22}" type="presParOf" srcId="{F0FF4FFC-80B6-4D1E-B2B8-E5F7830699DC}" destId="{268DCB94-ED15-4F47-A0AA-569956AB3914}" srcOrd="14" destOrd="0" presId="urn:microsoft.com/office/officeart/2005/8/layout/hProcess11"/>
    <dgm:cxn modelId="{61B7CE25-CE29-4E97-90B4-6D284EAC4C2C}" type="presParOf" srcId="{268DCB94-ED15-4F47-A0AA-569956AB3914}" destId="{2F14496D-CA78-454B-9285-D4A5312E6BC9}" srcOrd="0" destOrd="0" presId="urn:microsoft.com/office/officeart/2005/8/layout/hProcess11"/>
    <dgm:cxn modelId="{2603B38B-CB7F-498E-AE1B-CCF551FFF52C}" type="presParOf" srcId="{268DCB94-ED15-4F47-A0AA-569956AB3914}" destId="{CD6EA1D3-2038-47E0-B38D-5955F68EE8BA}" srcOrd="1" destOrd="0" presId="urn:microsoft.com/office/officeart/2005/8/layout/hProcess11"/>
    <dgm:cxn modelId="{92F94924-8E7F-4B7C-AE21-DDF8FD6DB7C4}" type="presParOf" srcId="{268DCB94-ED15-4F47-A0AA-569956AB3914}" destId="{FF895F39-6AED-4C40-B00E-D1F6A5E5F9C7}" srcOrd="2" destOrd="0" presId="urn:microsoft.com/office/officeart/2005/8/layout/hProcess11"/>
    <dgm:cxn modelId="{57EAFAE9-D27E-41D6-80E4-183768BAC8B7}" type="presParOf" srcId="{F0FF4FFC-80B6-4D1E-B2B8-E5F7830699DC}" destId="{B77802A7-02FC-4B3B-922F-D382900CE775}" srcOrd="15" destOrd="0" presId="urn:microsoft.com/office/officeart/2005/8/layout/hProcess11"/>
    <dgm:cxn modelId="{DDC332D2-3295-4CC8-A33B-ABD46F3A07E3}" type="presParOf" srcId="{F0FF4FFC-80B6-4D1E-B2B8-E5F7830699DC}" destId="{AF3886F5-A997-475D-AB23-2C12779874BC}" srcOrd="16" destOrd="0" presId="urn:microsoft.com/office/officeart/2005/8/layout/hProcess11"/>
    <dgm:cxn modelId="{FA6610C3-4569-4857-8357-2B60D40D6C9C}" type="presParOf" srcId="{AF3886F5-A997-475D-AB23-2C12779874BC}" destId="{171D31F0-259C-4B80-B892-99BEDFD843B0}" srcOrd="0" destOrd="0" presId="urn:microsoft.com/office/officeart/2005/8/layout/hProcess11"/>
    <dgm:cxn modelId="{0BD8996E-88BF-4DB7-A51A-B2EEAEE6482B}" type="presParOf" srcId="{AF3886F5-A997-475D-AB23-2C12779874BC}" destId="{E237AF8B-E5FC-423C-8730-8103AFF5E642}" srcOrd="1" destOrd="0" presId="urn:microsoft.com/office/officeart/2005/8/layout/hProcess11"/>
    <dgm:cxn modelId="{C6A83ABB-0399-463A-9B53-A8FD61B3CAE0}" type="presParOf" srcId="{AF3886F5-A997-475D-AB23-2C12779874BC}" destId="{78FC85EE-33A2-48C2-9C02-4DDF92B76B1A}" srcOrd="2" destOrd="0" presId="urn:microsoft.com/office/officeart/2005/8/layout/hProcess11"/>
    <dgm:cxn modelId="{3A19CD54-5847-49B4-AEC5-6EE4E84FB94D}" type="presParOf" srcId="{F0FF4FFC-80B6-4D1E-B2B8-E5F7830699DC}" destId="{3061520D-2B53-4A2A-9C68-03FDA6B42C8B}" srcOrd="17" destOrd="0" presId="urn:microsoft.com/office/officeart/2005/8/layout/hProcess11"/>
    <dgm:cxn modelId="{6146491C-47B7-4BCD-9FCF-3DA0E8548548}" type="presParOf" srcId="{F0FF4FFC-80B6-4D1E-B2B8-E5F7830699DC}" destId="{17954250-EDD7-4F6F-9F83-855A358B2534}" srcOrd="18" destOrd="0" presId="urn:microsoft.com/office/officeart/2005/8/layout/hProcess11"/>
    <dgm:cxn modelId="{18349247-2907-4305-B3D0-D6EB810F92A3}" type="presParOf" srcId="{17954250-EDD7-4F6F-9F83-855A358B2534}" destId="{3788F31F-CE7B-4283-8CB0-5C9F7441014E}" srcOrd="0" destOrd="0" presId="urn:microsoft.com/office/officeart/2005/8/layout/hProcess11"/>
    <dgm:cxn modelId="{3FE39608-5474-45E4-9EFC-AF080CAEE337}" type="presParOf" srcId="{17954250-EDD7-4F6F-9F83-855A358B2534}" destId="{F02EDFE2-880E-4596-A912-9553213176AA}" srcOrd="1" destOrd="0" presId="urn:microsoft.com/office/officeart/2005/8/layout/hProcess11"/>
    <dgm:cxn modelId="{63C58CA5-0FA3-4089-9BFC-E2323C08C070}" type="presParOf" srcId="{17954250-EDD7-4F6F-9F83-855A358B2534}" destId="{46A500BA-C1A2-4B92-8C6B-6CA98FD28A2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2E6E0D-C656-4707-9931-F44396D927F4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51AB892C-9108-4115-A375-1D79E9F866B3}">
      <dgm:prSet phldrT="[Text]" custT="1"/>
      <dgm:spPr/>
      <dgm:t>
        <a:bodyPr/>
        <a:lstStyle/>
        <a:p>
          <a:r>
            <a:rPr lang="en-US" sz="2000" dirty="0" smtClean="0"/>
            <a:t>Nov</a:t>
          </a:r>
          <a:endParaRPr lang="en-US" sz="2000" dirty="0"/>
        </a:p>
      </dgm:t>
    </dgm:pt>
    <dgm:pt modelId="{E57EDF75-FA73-4FEE-BD68-54BC31885827}" type="parTrans" cxnId="{08AB8B7E-1F1F-4874-85AB-239087CA0C39}">
      <dgm:prSet/>
      <dgm:spPr/>
      <dgm:t>
        <a:bodyPr/>
        <a:lstStyle/>
        <a:p>
          <a:endParaRPr lang="en-US" sz="2000"/>
        </a:p>
      </dgm:t>
    </dgm:pt>
    <dgm:pt modelId="{9F494483-C479-4AE4-912B-0E2ACD31C312}" type="sibTrans" cxnId="{08AB8B7E-1F1F-4874-85AB-239087CA0C39}">
      <dgm:prSet/>
      <dgm:spPr/>
      <dgm:t>
        <a:bodyPr/>
        <a:lstStyle/>
        <a:p>
          <a:endParaRPr lang="en-US" sz="2000"/>
        </a:p>
      </dgm:t>
    </dgm:pt>
    <dgm:pt modelId="{F52CDF28-EC1C-4D0E-A54A-520D2C1298BA}">
      <dgm:prSet phldrT="[Text]" custT="1"/>
      <dgm:spPr/>
      <dgm:t>
        <a:bodyPr/>
        <a:lstStyle/>
        <a:p>
          <a:r>
            <a:rPr lang="en-US" sz="2000" dirty="0" smtClean="0"/>
            <a:t>Mar</a:t>
          </a:r>
          <a:endParaRPr lang="en-US" sz="2000" dirty="0"/>
        </a:p>
      </dgm:t>
    </dgm:pt>
    <dgm:pt modelId="{25E06D1F-3C86-4893-9464-DDFB42D2E29C}" type="parTrans" cxnId="{F2086304-254D-4452-A9AC-D6A47F1F2EEB}">
      <dgm:prSet/>
      <dgm:spPr/>
      <dgm:t>
        <a:bodyPr/>
        <a:lstStyle/>
        <a:p>
          <a:endParaRPr lang="en-US" sz="2000"/>
        </a:p>
      </dgm:t>
    </dgm:pt>
    <dgm:pt modelId="{B7CF4E3E-88F1-4018-A87E-F1B585E45ADC}" type="sibTrans" cxnId="{F2086304-254D-4452-A9AC-D6A47F1F2EEB}">
      <dgm:prSet/>
      <dgm:spPr/>
      <dgm:t>
        <a:bodyPr/>
        <a:lstStyle/>
        <a:p>
          <a:endParaRPr lang="en-US" sz="2000"/>
        </a:p>
      </dgm:t>
    </dgm:pt>
    <dgm:pt modelId="{5897F091-1BE7-42D9-AD00-551F857F7D2E}">
      <dgm:prSet phldrT="[Text]" custT="1"/>
      <dgm:spPr/>
      <dgm:t>
        <a:bodyPr/>
        <a:lstStyle/>
        <a:p>
          <a:r>
            <a:rPr lang="en-US" sz="2000" dirty="0" smtClean="0"/>
            <a:t>Apr</a:t>
          </a:r>
          <a:endParaRPr lang="en-US" sz="2000" dirty="0"/>
        </a:p>
      </dgm:t>
    </dgm:pt>
    <dgm:pt modelId="{15AF1ABD-58C2-4913-9C1E-63216BA5E4A8}" type="parTrans" cxnId="{E3445453-8D59-4ECD-B89E-0CF8C0A8A5A5}">
      <dgm:prSet/>
      <dgm:spPr/>
      <dgm:t>
        <a:bodyPr/>
        <a:lstStyle/>
        <a:p>
          <a:endParaRPr lang="en-US" sz="2000"/>
        </a:p>
      </dgm:t>
    </dgm:pt>
    <dgm:pt modelId="{A5173CCB-7B22-4DFC-A6A2-78786279CF78}" type="sibTrans" cxnId="{E3445453-8D59-4ECD-B89E-0CF8C0A8A5A5}">
      <dgm:prSet/>
      <dgm:spPr/>
      <dgm:t>
        <a:bodyPr/>
        <a:lstStyle/>
        <a:p>
          <a:endParaRPr lang="en-US" sz="2000"/>
        </a:p>
      </dgm:t>
    </dgm:pt>
    <dgm:pt modelId="{FB9036D6-72E5-41B9-99FE-2F3389D65BB2}">
      <dgm:prSet phldrT="[Text]" custT="1"/>
      <dgm:spPr/>
      <dgm:t>
        <a:bodyPr/>
        <a:lstStyle/>
        <a:p>
          <a:r>
            <a:rPr lang="en-US" sz="2000" dirty="0" smtClean="0"/>
            <a:t>Dec</a:t>
          </a:r>
          <a:endParaRPr lang="en-US" sz="2000" dirty="0"/>
        </a:p>
      </dgm:t>
    </dgm:pt>
    <dgm:pt modelId="{1876CCC7-C166-4DB6-9B84-3B60F3E30647}" type="parTrans" cxnId="{3B27BC1E-25A3-4EC0-BB91-F77DBC08A8A6}">
      <dgm:prSet/>
      <dgm:spPr/>
      <dgm:t>
        <a:bodyPr/>
        <a:lstStyle/>
        <a:p>
          <a:endParaRPr lang="en-US" sz="2000"/>
        </a:p>
      </dgm:t>
    </dgm:pt>
    <dgm:pt modelId="{B53B0104-C46A-444A-97EF-490C14D03792}" type="sibTrans" cxnId="{3B27BC1E-25A3-4EC0-BB91-F77DBC08A8A6}">
      <dgm:prSet/>
      <dgm:spPr/>
      <dgm:t>
        <a:bodyPr/>
        <a:lstStyle/>
        <a:p>
          <a:endParaRPr lang="en-US" sz="2000"/>
        </a:p>
      </dgm:t>
    </dgm:pt>
    <dgm:pt modelId="{396EE6E8-7E60-49AD-8D8C-07860A138CC5}">
      <dgm:prSet phldrT="[Text]" custT="1"/>
      <dgm:spPr/>
      <dgm:t>
        <a:bodyPr/>
        <a:lstStyle/>
        <a:p>
          <a:r>
            <a:rPr lang="en-US" sz="2000" dirty="0" smtClean="0"/>
            <a:t>Jan</a:t>
          </a:r>
          <a:endParaRPr lang="en-US" sz="2000" dirty="0"/>
        </a:p>
      </dgm:t>
    </dgm:pt>
    <dgm:pt modelId="{7A724543-87BF-4C39-ABA1-B33F8565133C}" type="parTrans" cxnId="{8E56AD39-7FD2-48E7-B188-E8739F5445F7}">
      <dgm:prSet/>
      <dgm:spPr/>
      <dgm:t>
        <a:bodyPr/>
        <a:lstStyle/>
        <a:p>
          <a:endParaRPr lang="en-US" sz="2000"/>
        </a:p>
      </dgm:t>
    </dgm:pt>
    <dgm:pt modelId="{A2897388-DFAE-4F7B-AB48-ABBCC73DF334}" type="sibTrans" cxnId="{8E56AD39-7FD2-48E7-B188-E8739F5445F7}">
      <dgm:prSet/>
      <dgm:spPr/>
      <dgm:t>
        <a:bodyPr/>
        <a:lstStyle/>
        <a:p>
          <a:endParaRPr lang="en-US" sz="2000"/>
        </a:p>
      </dgm:t>
    </dgm:pt>
    <dgm:pt modelId="{B12664CA-0679-4774-8253-230404510EAB}">
      <dgm:prSet phldrT="[Text]" custT="1"/>
      <dgm:spPr/>
      <dgm:t>
        <a:bodyPr/>
        <a:lstStyle/>
        <a:p>
          <a:r>
            <a:rPr lang="en-US" sz="2000" dirty="0" smtClean="0"/>
            <a:t>Feb</a:t>
          </a:r>
          <a:endParaRPr lang="en-US" sz="2000" dirty="0"/>
        </a:p>
      </dgm:t>
    </dgm:pt>
    <dgm:pt modelId="{2FA6251C-B313-47F9-B0C2-9D9673F62FE2}" type="parTrans" cxnId="{A8344C4A-E63C-4C31-A70E-FCE571316995}">
      <dgm:prSet/>
      <dgm:spPr/>
      <dgm:t>
        <a:bodyPr/>
        <a:lstStyle/>
        <a:p>
          <a:endParaRPr lang="en-US" sz="2000"/>
        </a:p>
      </dgm:t>
    </dgm:pt>
    <dgm:pt modelId="{DBC7C782-39B4-442D-A18D-0978871D79DD}" type="sibTrans" cxnId="{A8344C4A-E63C-4C31-A70E-FCE571316995}">
      <dgm:prSet/>
      <dgm:spPr/>
      <dgm:t>
        <a:bodyPr/>
        <a:lstStyle/>
        <a:p>
          <a:endParaRPr lang="en-US" sz="2000"/>
        </a:p>
      </dgm:t>
    </dgm:pt>
    <dgm:pt modelId="{2DE35B8D-A09F-4D71-BEA5-00EE1B3AD06A}">
      <dgm:prSet phldrT="[Text]" custT="1"/>
      <dgm:spPr/>
      <dgm:t>
        <a:bodyPr/>
        <a:lstStyle/>
        <a:p>
          <a:r>
            <a:rPr lang="en-US" sz="2000" dirty="0" smtClean="0"/>
            <a:t>May</a:t>
          </a:r>
          <a:endParaRPr lang="en-US" sz="2000" dirty="0"/>
        </a:p>
      </dgm:t>
    </dgm:pt>
    <dgm:pt modelId="{8DA7B1B7-ACFC-4241-818F-7436205BA659}" type="parTrans" cxnId="{EBF18901-E686-4D27-BB11-90DB9E30A120}">
      <dgm:prSet/>
      <dgm:spPr/>
      <dgm:t>
        <a:bodyPr/>
        <a:lstStyle/>
        <a:p>
          <a:endParaRPr lang="en-US"/>
        </a:p>
      </dgm:t>
    </dgm:pt>
    <dgm:pt modelId="{FC35050D-9607-4E91-A8F0-6015A7A5C7B0}" type="sibTrans" cxnId="{EBF18901-E686-4D27-BB11-90DB9E30A120}">
      <dgm:prSet/>
      <dgm:spPr/>
      <dgm:t>
        <a:bodyPr/>
        <a:lstStyle/>
        <a:p>
          <a:endParaRPr lang="en-US"/>
        </a:p>
      </dgm:t>
    </dgm:pt>
    <dgm:pt modelId="{6649265B-6C56-4508-B4D2-38B9B9E1F34F}" type="pres">
      <dgm:prSet presAssocID="{F42E6E0D-C656-4707-9931-F44396D927F4}" presName="Name0" presStyleCnt="0">
        <dgm:presLayoutVars>
          <dgm:dir/>
          <dgm:animLvl val="lvl"/>
          <dgm:resizeHandles val="exact"/>
        </dgm:presLayoutVars>
      </dgm:prSet>
      <dgm:spPr/>
    </dgm:pt>
    <dgm:pt modelId="{F7AE7257-1F39-48CF-B833-E44A0D111BBD}" type="pres">
      <dgm:prSet presAssocID="{51AB892C-9108-4115-A375-1D79E9F866B3}" presName="parTxOnly" presStyleLbl="node1" presStyleIdx="0" presStyleCnt="7" custLinFactX="-30423" custLinFactNeighborX="-100000" custLinFactNeighborY="2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FD10-C03D-4EEB-8E7C-0DACB8902253}" type="pres">
      <dgm:prSet presAssocID="{9F494483-C479-4AE4-912B-0E2ACD31C312}" presName="parTxOnlySpace" presStyleCnt="0"/>
      <dgm:spPr/>
    </dgm:pt>
    <dgm:pt modelId="{411D8A9F-278B-424B-A663-BEEBBECBA8C7}" type="pres">
      <dgm:prSet presAssocID="{FB9036D6-72E5-41B9-99FE-2F3389D65BB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7358-AE26-4AF1-ADAA-C9B3A0D6BCFB}" type="pres">
      <dgm:prSet presAssocID="{B53B0104-C46A-444A-97EF-490C14D03792}" presName="parTxOnlySpace" presStyleCnt="0"/>
      <dgm:spPr/>
    </dgm:pt>
    <dgm:pt modelId="{1FC443AF-8214-4E79-97E6-15E86CD5F827}" type="pres">
      <dgm:prSet presAssocID="{396EE6E8-7E60-49AD-8D8C-07860A138CC5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5630-5C27-419E-9953-757324755065}" type="pres">
      <dgm:prSet presAssocID="{A2897388-DFAE-4F7B-AB48-ABBCC73DF334}" presName="parTxOnlySpace" presStyleCnt="0"/>
      <dgm:spPr/>
    </dgm:pt>
    <dgm:pt modelId="{1E3C8D61-B5C0-4335-9406-D6A7ABA52BA7}" type="pres">
      <dgm:prSet presAssocID="{B12664CA-0679-4774-8253-230404510EA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11910-589B-4F34-A3A1-7931066B59FF}" type="pres">
      <dgm:prSet presAssocID="{DBC7C782-39B4-442D-A18D-0978871D79DD}" presName="parTxOnlySpace" presStyleCnt="0"/>
      <dgm:spPr/>
    </dgm:pt>
    <dgm:pt modelId="{610DE209-1B0F-4A96-BF57-BCC293A85E35}" type="pres">
      <dgm:prSet presAssocID="{F52CDF28-EC1C-4D0E-A54A-520D2C1298B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66217-9D41-466B-A1D6-EA9EE5531B2A}" type="pres">
      <dgm:prSet presAssocID="{B7CF4E3E-88F1-4018-A87E-F1B585E45ADC}" presName="parTxOnlySpace" presStyleCnt="0"/>
      <dgm:spPr/>
    </dgm:pt>
    <dgm:pt modelId="{F3760004-014A-4F41-9DF3-8712943C63D4}" type="pres">
      <dgm:prSet presAssocID="{5897F091-1BE7-42D9-AD00-551F857F7D2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369EA-DD69-460A-8E1C-788D8A28B850}" type="pres">
      <dgm:prSet presAssocID="{A5173CCB-7B22-4DFC-A6A2-78786279CF78}" presName="parTxOnlySpace" presStyleCnt="0"/>
      <dgm:spPr/>
    </dgm:pt>
    <dgm:pt modelId="{E1922A85-D43A-4C1D-8E18-D711F54C786C}" type="pres">
      <dgm:prSet presAssocID="{2DE35B8D-A09F-4D71-BEA5-00EE1B3AD06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C50266-483B-4C59-B15C-FF51A64BEF4D}" type="presOf" srcId="{F42E6E0D-C656-4707-9931-F44396D927F4}" destId="{6649265B-6C56-4508-B4D2-38B9B9E1F34F}" srcOrd="0" destOrd="0" presId="urn:microsoft.com/office/officeart/2005/8/layout/chevron1"/>
    <dgm:cxn modelId="{EF2288F7-BEB8-410E-9659-702F540A55F4}" type="presOf" srcId="{F52CDF28-EC1C-4D0E-A54A-520D2C1298BA}" destId="{610DE209-1B0F-4A96-BF57-BCC293A85E35}" srcOrd="0" destOrd="0" presId="urn:microsoft.com/office/officeart/2005/8/layout/chevron1"/>
    <dgm:cxn modelId="{E3445453-8D59-4ECD-B89E-0CF8C0A8A5A5}" srcId="{F42E6E0D-C656-4707-9931-F44396D927F4}" destId="{5897F091-1BE7-42D9-AD00-551F857F7D2E}" srcOrd="5" destOrd="0" parTransId="{15AF1ABD-58C2-4913-9C1E-63216BA5E4A8}" sibTransId="{A5173CCB-7B22-4DFC-A6A2-78786279CF78}"/>
    <dgm:cxn modelId="{08D7E388-1D80-4AE3-90D1-39DE54092E80}" type="presOf" srcId="{5897F091-1BE7-42D9-AD00-551F857F7D2E}" destId="{F3760004-014A-4F41-9DF3-8712943C63D4}" srcOrd="0" destOrd="0" presId="urn:microsoft.com/office/officeart/2005/8/layout/chevron1"/>
    <dgm:cxn modelId="{F2086304-254D-4452-A9AC-D6A47F1F2EEB}" srcId="{F42E6E0D-C656-4707-9931-F44396D927F4}" destId="{F52CDF28-EC1C-4D0E-A54A-520D2C1298BA}" srcOrd="4" destOrd="0" parTransId="{25E06D1F-3C86-4893-9464-DDFB42D2E29C}" sibTransId="{B7CF4E3E-88F1-4018-A87E-F1B585E45ADC}"/>
    <dgm:cxn modelId="{EBF18901-E686-4D27-BB11-90DB9E30A120}" srcId="{F42E6E0D-C656-4707-9931-F44396D927F4}" destId="{2DE35B8D-A09F-4D71-BEA5-00EE1B3AD06A}" srcOrd="6" destOrd="0" parTransId="{8DA7B1B7-ACFC-4241-818F-7436205BA659}" sibTransId="{FC35050D-9607-4E91-A8F0-6015A7A5C7B0}"/>
    <dgm:cxn modelId="{A677C694-BCD5-4386-86F6-EFA954E49D07}" type="presOf" srcId="{396EE6E8-7E60-49AD-8D8C-07860A138CC5}" destId="{1FC443AF-8214-4E79-97E6-15E86CD5F827}" srcOrd="0" destOrd="0" presId="urn:microsoft.com/office/officeart/2005/8/layout/chevron1"/>
    <dgm:cxn modelId="{83F8AF50-EC20-4C85-B427-7AE171B7EC28}" type="presOf" srcId="{2DE35B8D-A09F-4D71-BEA5-00EE1B3AD06A}" destId="{E1922A85-D43A-4C1D-8E18-D711F54C786C}" srcOrd="0" destOrd="0" presId="urn:microsoft.com/office/officeart/2005/8/layout/chevron1"/>
    <dgm:cxn modelId="{3B27BC1E-25A3-4EC0-BB91-F77DBC08A8A6}" srcId="{F42E6E0D-C656-4707-9931-F44396D927F4}" destId="{FB9036D6-72E5-41B9-99FE-2F3389D65BB2}" srcOrd="1" destOrd="0" parTransId="{1876CCC7-C166-4DB6-9B84-3B60F3E30647}" sibTransId="{B53B0104-C46A-444A-97EF-490C14D03792}"/>
    <dgm:cxn modelId="{D1F773A9-F407-4FE7-B2BF-7BCE542FF909}" type="presOf" srcId="{51AB892C-9108-4115-A375-1D79E9F866B3}" destId="{F7AE7257-1F39-48CF-B833-E44A0D111BBD}" srcOrd="0" destOrd="0" presId="urn:microsoft.com/office/officeart/2005/8/layout/chevron1"/>
    <dgm:cxn modelId="{A8344C4A-E63C-4C31-A70E-FCE571316995}" srcId="{F42E6E0D-C656-4707-9931-F44396D927F4}" destId="{B12664CA-0679-4774-8253-230404510EAB}" srcOrd="3" destOrd="0" parTransId="{2FA6251C-B313-47F9-B0C2-9D9673F62FE2}" sibTransId="{DBC7C782-39B4-442D-A18D-0978871D79DD}"/>
    <dgm:cxn modelId="{A2F310AE-4548-4F62-9CC6-31D0234C0F47}" type="presOf" srcId="{FB9036D6-72E5-41B9-99FE-2F3389D65BB2}" destId="{411D8A9F-278B-424B-A663-BEEBBECBA8C7}" srcOrd="0" destOrd="0" presId="urn:microsoft.com/office/officeart/2005/8/layout/chevron1"/>
    <dgm:cxn modelId="{F31070CB-2822-45E7-BE61-3293A5D22B4E}" type="presOf" srcId="{B12664CA-0679-4774-8253-230404510EAB}" destId="{1E3C8D61-B5C0-4335-9406-D6A7ABA52BA7}" srcOrd="0" destOrd="0" presId="urn:microsoft.com/office/officeart/2005/8/layout/chevron1"/>
    <dgm:cxn modelId="{8E56AD39-7FD2-48E7-B188-E8739F5445F7}" srcId="{F42E6E0D-C656-4707-9931-F44396D927F4}" destId="{396EE6E8-7E60-49AD-8D8C-07860A138CC5}" srcOrd="2" destOrd="0" parTransId="{7A724543-87BF-4C39-ABA1-B33F8565133C}" sibTransId="{A2897388-DFAE-4F7B-AB48-ABBCC73DF334}"/>
    <dgm:cxn modelId="{08AB8B7E-1F1F-4874-85AB-239087CA0C39}" srcId="{F42E6E0D-C656-4707-9931-F44396D927F4}" destId="{51AB892C-9108-4115-A375-1D79E9F866B3}" srcOrd="0" destOrd="0" parTransId="{E57EDF75-FA73-4FEE-BD68-54BC31885827}" sibTransId="{9F494483-C479-4AE4-912B-0E2ACD31C312}"/>
    <dgm:cxn modelId="{4448B862-32EB-4C36-A3A8-970A7294E182}" type="presParOf" srcId="{6649265B-6C56-4508-B4D2-38B9B9E1F34F}" destId="{F7AE7257-1F39-48CF-B833-E44A0D111BBD}" srcOrd="0" destOrd="0" presId="urn:microsoft.com/office/officeart/2005/8/layout/chevron1"/>
    <dgm:cxn modelId="{34BABAC7-46F4-40F4-85A0-EDC720697182}" type="presParOf" srcId="{6649265B-6C56-4508-B4D2-38B9B9E1F34F}" destId="{ED30FD10-C03D-4EEB-8E7C-0DACB8902253}" srcOrd="1" destOrd="0" presId="urn:microsoft.com/office/officeart/2005/8/layout/chevron1"/>
    <dgm:cxn modelId="{2D7A48DA-FAFF-4DCB-A4BF-A58A6E059B5E}" type="presParOf" srcId="{6649265B-6C56-4508-B4D2-38B9B9E1F34F}" destId="{411D8A9F-278B-424B-A663-BEEBBECBA8C7}" srcOrd="2" destOrd="0" presId="urn:microsoft.com/office/officeart/2005/8/layout/chevron1"/>
    <dgm:cxn modelId="{7B625D5F-82E8-442E-A336-13193BCDD198}" type="presParOf" srcId="{6649265B-6C56-4508-B4D2-38B9B9E1F34F}" destId="{BA857358-AE26-4AF1-ADAA-C9B3A0D6BCFB}" srcOrd="3" destOrd="0" presId="urn:microsoft.com/office/officeart/2005/8/layout/chevron1"/>
    <dgm:cxn modelId="{67CB3481-1FAC-4DF8-AB5A-4280EC54B9E0}" type="presParOf" srcId="{6649265B-6C56-4508-B4D2-38B9B9E1F34F}" destId="{1FC443AF-8214-4E79-97E6-15E86CD5F827}" srcOrd="4" destOrd="0" presId="urn:microsoft.com/office/officeart/2005/8/layout/chevron1"/>
    <dgm:cxn modelId="{5DAD50D6-626F-4751-879B-9C18C0333069}" type="presParOf" srcId="{6649265B-6C56-4508-B4D2-38B9B9E1F34F}" destId="{94EC5630-5C27-419E-9953-757324755065}" srcOrd="5" destOrd="0" presId="urn:microsoft.com/office/officeart/2005/8/layout/chevron1"/>
    <dgm:cxn modelId="{F1B49B9D-D05F-4535-B940-89DB0D4EAFF9}" type="presParOf" srcId="{6649265B-6C56-4508-B4D2-38B9B9E1F34F}" destId="{1E3C8D61-B5C0-4335-9406-D6A7ABA52BA7}" srcOrd="6" destOrd="0" presId="urn:microsoft.com/office/officeart/2005/8/layout/chevron1"/>
    <dgm:cxn modelId="{F70AD568-2527-4EA6-90F6-58D5A0E9A85C}" type="presParOf" srcId="{6649265B-6C56-4508-B4D2-38B9B9E1F34F}" destId="{67011910-589B-4F34-A3A1-7931066B59FF}" srcOrd="7" destOrd="0" presId="urn:microsoft.com/office/officeart/2005/8/layout/chevron1"/>
    <dgm:cxn modelId="{1E547C64-525C-4664-A93B-3A8BB1DFEC9A}" type="presParOf" srcId="{6649265B-6C56-4508-B4D2-38B9B9E1F34F}" destId="{610DE209-1B0F-4A96-BF57-BCC293A85E35}" srcOrd="8" destOrd="0" presId="urn:microsoft.com/office/officeart/2005/8/layout/chevron1"/>
    <dgm:cxn modelId="{00A4EBAF-E054-41CB-A361-003BF7BCA47F}" type="presParOf" srcId="{6649265B-6C56-4508-B4D2-38B9B9E1F34F}" destId="{8C166217-9D41-466B-A1D6-EA9EE5531B2A}" srcOrd="9" destOrd="0" presId="urn:microsoft.com/office/officeart/2005/8/layout/chevron1"/>
    <dgm:cxn modelId="{E603A748-B081-41A9-8F02-812B97922081}" type="presParOf" srcId="{6649265B-6C56-4508-B4D2-38B9B9E1F34F}" destId="{F3760004-014A-4F41-9DF3-8712943C63D4}" srcOrd="10" destOrd="0" presId="urn:microsoft.com/office/officeart/2005/8/layout/chevron1"/>
    <dgm:cxn modelId="{B74281D7-9A7B-44A4-B3AE-75932570A564}" type="presParOf" srcId="{6649265B-6C56-4508-B4D2-38B9B9E1F34F}" destId="{B83369EA-DD69-460A-8E1C-788D8A28B850}" srcOrd="11" destOrd="0" presId="urn:microsoft.com/office/officeart/2005/8/layout/chevron1"/>
    <dgm:cxn modelId="{FE0BFB94-CAEE-41E4-9B24-19E9D06F884B}" type="presParOf" srcId="{6649265B-6C56-4508-B4D2-38B9B9E1F34F}" destId="{E1922A85-D43A-4C1D-8E18-D711F54C786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05B476-F976-4647-AD15-58EF2595141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8EE092-B6F4-4B2A-B71D-6070CFB203DC}">
      <dgm:prSet phldrT="[Text]"/>
      <dgm:spPr/>
      <dgm:t>
        <a:bodyPr/>
        <a:lstStyle/>
        <a:p>
          <a:r>
            <a:rPr lang="en-US" dirty="0" smtClean="0"/>
            <a:t>Customer Support</a:t>
          </a:r>
          <a:endParaRPr lang="en-US" dirty="0"/>
        </a:p>
      </dgm:t>
    </dgm:pt>
    <dgm:pt modelId="{53A2827F-8787-4224-A13B-695EFA7D0D8E}" type="parTrans" cxnId="{3BA1AF53-73FD-44F4-B82F-E65DA552075E}">
      <dgm:prSet/>
      <dgm:spPr/>
      <dgm:t>
        <a:bodyPr/>
        <a:lstStyle/>
        <a:p>
          <a:endParaRPr lang="en-US"/>
        </a:p>
      </dgm:t>
    </dgm:pt>
    <dgm:pt modelId="{84FA5A7B-D2B4-4F64-A8D0-961D57FD0415}" type="sibTrans" cxnId="{3BA1AF53-73FD-44F4-B82F-E65DA552075E}">
      <dgm:prSet/>
      <dgm:spPr/>
      <dgm:t>
        <a:bodyPr/>
        <a:lstStyle/>
        <a:p>
          <a:endParaRPr lang="en-US"/>
        </a:p>
      </dgm:t>
    </dgm:pt>
    <dgm:pt modelId="{3CC3390F-B73E-4061-92BE-4628B1029998}">
      <dgm:prSet phldrT="[Text]"/>
      <dgm:spPr/>
      <dgm:t>
        <a:bodyPr/>
        <a:lstStyle/>
        <a:p>
          <a:r>
            <a:rPr lang="en-US" dirty="0" smtClean="0"/>
            <a:t>Competitive Pricing</a:t>
          </a:r>
          <a:endParaRPr lang="en-US" dirty="0"/>
        </a:p>
      </dgm:t>
    </dgm:pt>
    <dgm:pt modelId="{E5F91487-74A4-4406-8796-1A2101AE6E06}" type="parTrans" cxnId="{D365972C-FCF0-448F-AF9E-4F678A10E8AF}">
      <dgm:prSet/>
      <dgm:spPr/>
      <dgm:t>
        <a:bodyPr/>
        <a:lstStyle/>
        <a:p>
          <a:endParaRPr lang="en-US"/>
        </a:p>
      </dgm:t>
    </dgm:pt>
    <dgm:pt modelId="{05DB986C-B3E8-4855-A03E-C045D308AFBB}" type="sibTrans" cxnId="{D365972C-FCF0-448F-AF9E-4F678A10E8AF}">
      <dgm:prSet/>
      <dgm:spPr/>
      <dgm:t>
        <a:bodyPr/>
        <a:lstStyle/>
        <a:p>
          <a:endParaRPr lang="en-US"/>
        </a:p>
      </dgm:t>
    </dgm:pt>
    <dgm:pt modelId="{B35655B0-45D9-4679-AD63-7A0460DF4D8C}">
      <dgm:prSet/>
      <dgm:spPr/>
      <dgm:t>
        <a:bodyPr/>
        <a:lstStyle/>
        <a:p>
          <a:r>
            <a:rPr lang="en-US" dirty="0" smtClean="0"/>
            <a:t>Communication Difficulties and Cultural Differences</a:t>
          </a:r>
          <a:endParaRPr lang="en-US" dirty="0"/>
        </a:p>
      </dgm:t>
    </dgm:pt>
    <dgm:pt modelId="{9037C4C5-BA25-474B-8009-6C6544F0B414}" type="parTrans" cxnId="{FE30544F-18C5-4ECD-ABD4-66B518206BF4}">
      <dgm:prSet/>
      <dgm:spPr/>
      <dgm:t>
        <a:bodyPr/>
        <a:lstStyle/>
        <a:p>
          <a:endParaRPr lang="en-US"/>
        </a:p>
      </dgm:t>
    </dgm:pt>
    <dgm:pt modelId="{8DD313CE-5C56-4C7D-8A7E-7A09FD99FD25}" type="sibTrans" cxnId="{FE30544F-18C5-4ECD-ABD4-66B518206BF4}">
      <dgm:prSet/>
      <dgm:spPr/>
      <dgm:t>
        <a:bodyPr/>
        <a:lstStyle/>
        <a:p>
          <a:endParaRPr lang="en-US"/>
        </a:p>
      </dgm:t>
    </dgm:pt>
    <dgm:pt modelId="{115560AE-A501-427F-845C-970A3B4520A5}" type="pres">
      <dgm:prSet presAssocID="{E405B476-F976-4647-AD15-58EF259514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825742A-B4A8-4D90-AFF8-86514FB3E522}" type="pres">
      <dgm:prSet presAssocID="{E405B476-F976-4647-AD15-58EF2595141B}" presName="Name1" presStyleCnt="0"/>
      <dgm:spPr/>
    </dgm:pt>
    <dgm:pt modelId="{6AA8ED27-85D6-4E90-A175-642844F79FB4}" type="pres">
      <dgm:prSet presAssocID="{E405B476-F976-4647-AD15-58EF2595141B}" presName="cycle" presStyleCnt="0"/>
      <dgm:spPr/>
    </dgm:pt>
    <dgm:pt modelId="{9DCA4689-3B27-41DC-B586-02483E703C50}" type="pres">
      <dgm:prSet presAssocID="{E405B476-F976-4647-AD15-58EF2595141B}" presName="srcNode" presStyleLbl="node1" presStyleIdx="0" presStyleCnt="3"/>
      <dgm:spPr/>
    </dgm:pt>
    <dgm:pt modelId="{804FE769-DB6B-4673-8A62-F70362A351E5}" type="pres">
      <dgm:prSet presAssocID="{E405B476-F976-4647-AD15-58EF2595141B}" presName="conn" presStyleLbl="parChTrans1D2" presStyleIdx="0" presStyleCnt="1"/>
      <dgm:spPr/>
      <dgm:t>
        <a:bodyPr/>
        <a:lstStyle/>
        <a:p>
          <a:endParaRPr lang="en-US"/>
        </a:p>
      </dgm:t>
    </dgm:pt>
    <dgm:pt modelId="{8552E1B4-0F0C-4881-A7A7-C1E97395B3EF}" type="pres">
      <dgm:prSet presAssocID="{E405B476-F976-4647-AD15-58EF2595141B}" presName="extraNode" presStyleLbl="node1" presStyleIdx="0" presStyleCnt="3"/>
      <dgm:spPr/>
    </dgm:pt>
    <dgm:pt modelId="{86964780-8619-47EE-A0ED-09D9464479C0}" type="pres">
      <dgm:prSet presAssocID="{E405B476-F976-4647-AD15-58EF2595141B}" presName="dstNode" presStyleLbl="node1" presStyleIdx="0" presStyleCnt="3"/>
      <dgm:spPr/>
    </dgm:pt>
    <dgm:pt modelId="{E68A47A2-CC4F-4237-8432-7E9D97359B88}" type="pres">
      <dgm:prSet presAssocID="{398EE092-B6F4-4B2A-B71D-6070CFB203D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512C7-3E9C-47CD-8559-5F9B6D5C0DA2}" type="pres">
      <dgm:prSet presAssocID="{398EE092-B6F4-4B2A-B71D-6070CFB203DC}" presName="accent_1" presStyleCnt="0"/>
      <dgm:spPr/>
    </dgm:pt>
    <dgm:pt modelId="{45B1D2B0-BC25-47D4-A0BB-19B69921EAF2}" type="pres">
      <dgm:prSet presAssocID="{398EE092-B6F4-4B2A-B71D-6070CFB203DC}" presName="accentRepeatNode" presStyleLbl="solidFgAcc1" presStyleIdx="0" presStyleCnt="3"/>
      <dgm:spPr/>
    </dgm:pt>
    <dgm:pt modelId="{1C9C3428-7082-4C5E-B983-1EC500CE2F09}" type="pres">
      <dgm:prSet presAssocID="{3CC3390F-B73E-4061-92BE-4628B102999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0CE69-8E03-4EF7-80A6-9FA1AE4F6DB5}" type="pres">
      <dgm:prSet presAssocID="{3CC3390F-B73E-4061-92BE-4628B1029998}" presName="accent_2" presStyleCnt="0"/>
      <dgm:spPr/>
    </dgm:pt>
    <dgm:pt modelId="{7C3ED48A-F617-4A91-A5B5-CF563C87AFA3}" type="pres">
      <dgm:prSet presAssocID="{3CC3390F-B73E-4061-92BE-4628B1029998}" presName="accentRepeatNode" presStyleLbl="solidFgAcc1" presStyleIdx="1" presStyleCnt="3"/>
      <dgm:spPr/>
    </dgm:pt>
    <dgm:pt modelId="{37FCB5B7-E62D-409E-A926-AAD26CE402B1}" type="pres">
      <dgm:prSet presAssocID="{B35655B0-45D9-4679-AD63-7A0460DF4D8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6B20C-C441-4D5D-B92E-922B036FEA38}" type="pres">
      <dgm:prSet presAssocID="{B35655B0-45D9-4679-AD63-7A0460DF4D8C}" presName="accent_3" presStyleCnt="0"/>
      <dgm:spPr/>
    </dgm:pt>
    <dgm:pt modelId="{3123D033-E616-40EF-9E53-F153F7DAF276}" type="pres">
      <dgm:prSet presAssocID="{B35655B0-45D9-4679-AD63-7A0460DF4D8C}" presName="accentRepeatNode" presStyleLbl="solidFgAcc1" presStyleIdx="2" presStyleCnt="3"/>
      <dgm:spPr/>
    </dgm:pt>
  </dgm:ptLst>
  <dgm:cxnLst>
    <dgm:cxn modelId="{63B0863D-2712-4F89-8DC8-FBF4818A6EBC}" type="presOf" srcId="{398EE092-B6F4-4B2A-B71D-6070CFB203DC}" destId="{E68A47A2-CC4F-4237-8432-7E9D97359B88}" srcOrd="0" destOrd="0" presId="urn:microsoft.com/office/officeart/2008/layout/VerticalCurvedList"/>
    <dgm:cxn modelId="{FE30544F-18C5-4ECD-ABD4-66B518206BF4}" srcId="{E405B476-F976-4647-AD15-58EF2595141B}" destId="{B35655B0-45D9-4679-AD63-7A0460DF4D8C}" srcOrd="2" destOrd="0" parTransId="{9037C4C5-BA25-474B-8009-6C6544F0B414}" sibTransId="{8DD313CE-5C56-4C7D-8A7E-7A09FD99FD25}"/>
    <dgm:cxn modelId="{D365972C-FCF0-448F-AF9E-4F678A10E8AF}" srcId="{E405B476-F976-4647-AD15-58EF2595141B}" destId="{3CC3390F-B73E-4061-92BE-4628B1029998}" srcOrd="1" destOrd="0" parTransId="{E5F91487-74A4-4406-8796-1A2101AE6E06}" sibTransId="{05DB986C-B3E8-4855-A03E-C045D308AFBB}"/>
    <dgm:cxn modelId="{A54EDD5B-2068-4772-AB41-4B531874A010}" type="presOf" srcId="{3CC3390F-B73E-4061-92BE-4628B1029998}" destId="{1C9C3428-7082-4C5E-B983-1EC500CE2F09}" srcOrd="0" destOrd="0" presId="urn:microsoft.com/office/officeart/2008/layout/VerticalCurvedList"/>
    <dgm:cxn modelId="{5729D0CA-E75E-4159-9C70-DD9843D88B6E}" type="presOf" srcId="{E405B476-F976-4647-AD15-58EF2595141B}" destId="{115560AE-A501-427F-845C-970A3B4520A5}" srcOrd="0" destOrd="0" presId="urn:microsoft.com/office/officeart/2008/layout/VerticalCurvedList"/>
    <dgm:cxn modelId="{C71FC025-239D-428D-A64A-14FEC34BDD4E}" type="presOf" srcId="{B35655B0-45D9-4679-AD63-7A0460DF4D8C}" destId="{37FCB5B7-E62D-409E-A926-AAD26CE402B1}" srcOrd="0" destOrd="0" presId="urn:microsoft.com/office/officeart/2008/layout/VerticalCurvedList"/>
    <dgm:cxn modelId="{3BA1AF53-73FD-44F4-B82F-E65DA552075E}" srcId="{E405B476-F976-4647-AD15-58EF2595141B}" destId="{398EE092-B6F4-4B2A-B71D-6070CFB203DC}" srcOrd="0" destOrd="0" parTransId="{53A2827F-8787-4224-A13B-695EFA7D0D8E}" sibTransId="{84FA5A7B-D2B4-4F64-A8D0-961D57FD0415}"/>
    <dgm:cxn modelId="{FD8B88E3-63CB-4416-8C33-60876C35EE00}" type="presOf" srcId="{84FA5A7B-D2B4-4F64-A8D0-961D57FD0415}" destId="{804FE769-DB6B-4673-8A62-F70362A351E5}" srcOrd="0" destOrd="0" presId="urn:microsoft.com/office/officeart/2008/layout/VerticalCurvedList"/>
    <dgm:cxn modelId="{D04EE7E1-A412-4A55-8BB5-3B86D4584473}" type="presParOf" srcId="{115560AE-A501-427F-845C-970A3B4520A5}" destId="{4825742A-B4A8-4D90-AFF8-86514FB3E522}" srcOrd="0" destOrd="0" presId="urn:microsoft.com/office/officeart/2008/layout/VerticalCurvedList"/>
    <dgm:cxn modelId="{58065AA8-149C-475A-A156-82F82F991BCA}" type="presParOf" srcId="{4825742A-B4A8-4D90-AFF8-86514FB3E522}" destId="{6AA8ED27-85D6-4E90-A175-642844F79FB4}" srcOrd="0" destOrd="0" presId="urn:microsoft.com/office/officeart/2008/layout/VerticalCurvedList"/>
    <dgm:cxn modelId="{D3D8D2CA-2531-458C-BDAA-9DB23DBFF2F7}" type="presParOf" srcId="{6AA8ED27-85D6-4E90-A175-642844F79FB4}" destId="{9DCA4689-3B27-41DC-B586-02483E703C50}" srcOrd="0" destOrd="0" presId="urn:microsoft.com/office/officeart/2008/layout/VerticalCurvedList"/>
    <dgm:cxn modelId="{C32577BD-E7BD-4297-8708-2B9B4CBB94BA}" type="presParOf" srcId="{6AA8ED27-85D6-4E90-A175-642844F79FB4}" destId="{804FE769-DB6B-4673-8A62-F70362A351E5}" srcOrd="1" destOrd="0" presId="urn:microsoft.com/office/officeart/2008/layout/VerticalCurvedList"/>
    <dgm:cxn modelId="{4A9BE5B5-0EC4-4981-9047-C4E14F83F509}" type="presParOf" srcId="{6AA8ED27-85D6-4E90-A175-642844F79FB4}" destId="{8552E1B4-0F0C-4881-A7A7-C1E97395B3EF}" srcOrd="2" destOrd="0" presId="urn:microsoft.com/office/officeart/2008/layout/VerticalCurvedList"/>
    <dgm:cxn modelId="{696DBE18-5055-4694-9513-85608452EF62}" type="presParOf" srcId="{6AA8ED27-85D6-4E90-A175-642844F79FB4}" destId="{86964780-8619-47EE-A0ED-09D9464479C0}" srcOrd="3" destOrd="0" presId="urn:microsoft.com/office/officeart/2008/layout/VerticalCurvedList"/>
    <dgm:cxn modelId="{25E36FFF-08F9-47C7-B6E4-182E9BE38B66}" type="presParOf" srcId="{4825742A-B4A8-4D90-AFF8-86514FB3E522}" destId="{E68A47A2-CC4F-4237-8432-7E9D97359B88}" srcOrd="1" destOrd="0" presId="urn:microsoft.com/office/officeart/2008/layout/VerticalCurvedList"/>
    <dgm:cxn modelId="{4E334F3B-13AC-427E-8DCB-AB4FABFF72A8}" type="presParOf" srcId="{4825742A-B4A8-4D90-AFF8-86514FB3E522}" destId="{E0A512C7-3E9C-47CD-8559-5F9B6D5C0DA2}" srcOrd="2" destOrd="0" presId="urn:microsoft.com/office/officeart/2008/layout/VerticalCurvedList"/>
    <dgm:cxn modelId="{59BA1002-D4A7-4ACD-AC2A-841D11F2A9AD}" type="presParOf" srcId="{E0A512C7-3E9C-47CD-8559-5F9B6D5C0DA2}" destId="{45B1D2B0-BC25-47D4-A0BB-19B69921EAF2}" srcOrd="0" destOrd="0" presId="urn:microsoft.com/office/officeart/2008/layout/VerticalCurvedList"/>
    <dgm:cxn modelId="{8241FFE0-412B-49E0-8EF2-1968003D03E8}" type="presParOf" srcId="{4825742A-B4A8-4D90-AFF8-86514FB3E522}" destId="{1C9C3428-7082-4C5E-B983-1EC500CE2F09}" srcOrd="3" destOrd="0" presId="urn:microsoft.com/office/officeart/2008/layout/VerticalCurvedList"/>
    <dgm:cxn modelId="{324FD91E-8C89-4888-9088-3293ECF42C77}" type="presParOf" srcId="{4825742A-B4A8-4D90-AFF8-86514FB3E522}" destId="{6470CE69-8E03-4EF7-80A6-9FA1AE4F6DB5}" srcOrd="4" destOrd="0" presId="urn:microsoft.com/office/officeart/2008/layout/VerticalCurvedList"/>
    <dgm:cxn modelId="{BDBFABE9-BB24-4826-9C0B-7B80E6D3A621}" type="presParOf" srcId="{6470CE69-8E03-4EF7-80A6-9FA1AE4F6DB5}" destId="{7C3ED48A-F617-4A91-A5B5-CF563C87AFA3}" srcOrd="0" destOrd="0" presId="urn:microsoft.com/office/officeart/2008/layout/VerticalCurvedList"/>
    <dgm:cxn modelId="{EE976201-F979-4E12-B58C-0C3C8DB0DE7A}" type="presParOf" srcId="{4825742A-B4A8-4D90-AFF8-86514FB3E522}" destId="{37FCB5B7-E62D-409E-A926-AAD26CE402B1}" srcOrd="5" destOrd="0" presId="urn:microsoft.com/office/officeart/2008/layout/VerticalCurvedList"/>
    <dgm:cxn modelId="{A141798D-15F6-4675-97BB-C7D970EF3098}" type="presParOf" srcId="{4825742A-B4A8-4D90-AFF8-86514FB3E522}" destId="{7DE6B20C-C441-4D5D-B92E-922B036FEA38}" srcOrd="6" destOrd="0" presId="urn:microsoft.com/office/officeart/2008/layout/VerticalCurvedList"/>
    <dgm:cxn modelId="{DC66610B-EE10-41B6-9FCB-2EAA6761C535}" type="presParOf" srcId="{7DE6B20C-C441-4D5D-B92E-922B036FEA38}" destId="{3123D033-E616-40EF-9E53-F153F7DAF2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7BB7E-CCF9-431C-9ECD-1C77278DF995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94B1B2-277D-4B02-B56D-ACAF0E254015}">
      <dsp:nvSpPr>
        <dsp:cNvPr id="0" name=""/>
        <dsp:cNvSpPr/>
      </dsp:nvSpPr>
      <dsp:spPr>
        <a:xfrm>
          <a:off x="0" y="0"/>
          <a:ext cx="1625600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Overview</a:t>
          </a:r>
          <a:endParaRPr lang="en-US" sz="6500" kern="1200" dirty="0"/>
        </a:p>
      </dsp:txBody>
      <dsp:txXfrm>
        <a:off x="0" y="0"/>
        <a:ext cx="1625600" cy="5418667"/>
      </dsp:txXfrm>
    </dsp:sp>
    <dsp:sp modelId="{245A8624-3C35-43B0-974A-889BC973C44F}">
      <dsp:nvSpPr>
        <dsp:cNvPr id="0" name=""/>
        <dsp:cNvSpPr/>
      </dsp:nvSpPr>
      <dsp:spPr>
        <a:xfrm>
          <a:off x="1747520" y="42664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About Company</a:t>
          </a:r>
          <a:endParaRPr lang="en-US" sz="4200" kern="1200" dirty="0"/>
        </a:p>
      </dsp:txBody>
      <dsp:txXfrm>
        <a:off x="1747520" y="42664"/>
        <a:ext cx="6380480" cy="853281"/>
      </dsp:txXfrm>
    </dsp:sp>
    <dsp:sp modelId="{3BD383B9-7F76-498E-9638-44EDF105AD01}">
      <dsp:nvSpPr>
        <dsp:cNvPr id="0" name=""/>
        <dsp:cNvSpPr/>
      </dsp:nvSpPr>
      <dsp:spPr>
        <a:xfrm>
          <a:off x="1625599" y="895945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A8F416D-559D-4299-A34F-13692C856E75}">
      <dsp:nvSpPr>
        <dsp:cNvPr id="0" name=""/>
        <dsp:cNvSpPr/>
      </dsp:nvSpPr>
      <dsp:spPr>
        <a:xfrm>
          <a:off x="1747520" y="938609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Project Description</a:t>
          </a:r>
          <a:endParaRPr lang="en-US" sz="4200" kern="1200" dirty="0"/>
        </a:p>
      </dsp:txBody>
      <dsp:txXfrm>
        <a:off x="1747520" y="938609"/>
        <a:ext cx="6380480" cy="853281"/>
      </dsp:txXfrm>
    </dsp:sp>
    <dsp:sp modelId="{89C91984-B354-4D94-A6D9-F8F0B7B786E0}">
      <dsp:nvSpPr>
        <dsp:cNvPr id="0" name=""/>
        <dsp:cNvSpPr/>
      </dsp:nvSpPr>
      <dsp:spPr>
        <a:xfrm>
          <a:off x="1625599" y="1791890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8A23AEC-734A-42F9-8373-988778783097}">
      <dsp:nvSpPr>
        <dsp:cNvPr id="0" name=""/>
        <dsp:cNvSpPr/>
      </dsp:nvSpPr>
      <dsp:spPr>
        <a:xfrm>
          <a:off x="1747520" y="1834554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Benefits</a:t>
          </a:r>
          <a:endParaRPr lang="en-US" sz="4200" kern="1200" dirty="0"/>
        </a:p>
      </dsp:txBody>
      <dsp:txXfrm>
        <a:off x="1747520" y="1834554"/>
        <a:ext cx="6380480" cy="853281"/>
      </dsp:txXfrm>
    </dsp:sp>
    <dsp:sp modelId="{BA63B698-18A8-4DB9-A6C5-A48C99095917}">
      <dsp:nvSpPr>
        <dsp:cNvPr id="0" name=""/>
        <dsp:cNvSpPr/>
      </dsp:nvSpPr>
      <dsp:spPr>
        <a:xfrm>
          <a:off x="1625599" y="2687836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36A7F59-4325-4ABA-81B5-3F6D8D9B4A55}">
      <dsp:nvSpPr>
        <dsp:cNvPr id="0" name=""/>
        <dsp:cNvSpPr/>
      </dsp:nvSpPr>
      <dsp:spPr>
        <a:xfrm>
          <a:off x="1747520" y="2730500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Deliverables</a:t>
          </a:r>
          <a:endParaRPr lang="en-US" sz="4200" kern="1200" dirty="0"/>
        </a:p>
      </dsp:txBody>
      <dsp:txXfrm>
        <a:off x="1747520" y="2730500"/>
        <a:ext cx="6380480" cy="853281"/>
      </dsp:txXfrm>
    </dsp:sp>
    <dsp:sp modelId="{F5604347-DFF7-46D1-A280-778FE3E85BC1}">
      <dsp:nvSpPr>
        <dsp:cNvPr id="0" name=""/>
        <dsp:cNvSpPr/>
      </dsp:nvSpPr>
      <dsp:spPr>
        <a:xfrm>
          <a:off x="1625599" y="3583781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515F68C-67C6-45DD-B780-E12FCABC39DB}">
      <dsp:nvSpPr>
        <dsp:cNvPr id="0" name=""/>
        <dsp:cNvSpPr/>
      </dsp:nvSpPr>
      <dsp:spPr>
        <a:xfrm>
          <a:off x="1747520" y="3626445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Timeline</a:t>
          </a:r>
          <a:endParaRPr lang="en-US" sz="4200" kern="1200" dirty="0"/>
        </a:p>
      </dsp:txBody>
      <dsp:txXfrm>
        <a:off x="1747520" y="3626445"/>
        <a:ext cx="6380480" cy="853281"/>
      </dsp:txXfrm>
    </dsp:sp>
    <dsp:sp modelId="{4BB75CCC-820B-4F0C-B01F-158097265961}">
      <dsp:nvSpPr>
        <dsp:cNvPr id="0" name=""/>
        <dsp:cNvSpPr/>
      </dsp:nvSpPr>
      <dsp:spPr>
        <a:xfrm>
          <a:off x="1625599" y="4479726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5D2030D-9472-4ABF-AC7C-BDFB3B820633}">
      <dsp:nvSpPr>
        <dsp:cNvPr id="0" name=""/>
        <dsp:cNvSpPr/>
      </dsp:nvSpPr>
      <dsp:spPr>
        <a:xfrm>
          <a:off x="1747520" y="4522390"/>
          <a:ext cx="6380480" cy="85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Challenges</a:t>
          </a:r>
          <a:endParaRPr lang="en-US" sz="4200" kern="1200" dirty="0"/>
        </a:p>
      </dsp:txBody>
      <dsp:txXfrm>
        <a:off x="1747520" y="4522390"/>
        <a:ext cx="6380480" cy="853281"/>
      </dsp:txXfrm>
    </dsp:sp>
    <dsp:sp modelId="{9FF11047-7C35-4635-B19C-270EE68EDCCE}">
      <dsp:nvSpPr>
        <dsp:cNvPr id="0" name=""/>
        <dsp:cNvSpPr/>
      </dsp:nvSpPr>
      <dsp:spPr>
        <a:xfrm>
          <a:off x="1625599" y="5375672"/>
          <a:ext cx="6502400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483A4-9C73-4480-97CA-B3035EA08E82}">
      <dsp:nvSpPr>
        <dsp:cNvPr id="0" name=""/>
        <dsp:cNvSpPr/>
      </dsp:nvSpPr>
      <dsp:spPr>
        <a:xfrm>
          <a:off x="2193732" y="2002972"/>
          <a:ext cx="362285" cy="172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142" y="0"/>
              </a:lnTo>
              <a:lnTo>
                <a:pt x="181142" y="1725827"/>
              </a:lnTo>
              <a:lnTo>
                <a:pt x="362285" y="172582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30789" y="2821799"/>
        <a:ext cx="88172" cy="88172"/>
      </dsp:txXfrm>
    </dsp:sp>
    <dsp:sp modelId="{3A5C8AF2-CF60-49C9-94E0-42D9101B9323}">
      <dsp:nvSpPr>
        <dsp:cNvPr id="0" name=""/>
        <dsp:cNvSpPr/>
      </dsp:nvSpPr>
      <dsp:spPr>
        <a:xfrm>
          <a:off x="2193732" y="2002972"/>
          <a:ext cx="362285" cy="103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142" y="0"/>
              </a:lnTo>
              <a:lnTo>
                <a:pt x="181142" y="1035496"/>
              </a:lnTo>
              <a:lnTo>
                <a:pt x="362285" y="1035496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7449" y="2493294"/>
        <a:ext cx="54852" cy="54852"/>
      </dsp:txXfrm>
    </dsp:sp>
    <dsp:sp modelId="{9435DBCF-2F77-4CDF-89C8-4589B1B1577A}">
      <dsp:nvSpPr>
        <dsp:cNvPr id="0" name=""/>
        <dsp:cNvSpPr/>
      </dsp:nvSpPr>
      <dsp:spPr>
        <a:xfrm>
          <a:off x="2193732" y="2002972"/>
          <a:ext cx="362285" cy="34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142" y="0"/>
              </a:lnTo>
              <a:lnTo>
                <a:pt x="181142" y="345165"/>
              </a:lnTo>
              <a:lnTo>
                <a:pt x="362285" y="345165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62365" y="2163044"/>
        <a:ext cx="25019" cy="25019"/>
      </dsp:txXfrm>
    </dsp:sp>
    <dsp:sp modelId="{D54F1777-A51B-4218-B161-952CFFA34121}">
      <dsp:nvSpPr>
        <dsp:cNvPr id="0" name=""/>
        <dsp:cNvSpPr/>
      </dsp:nvSpPr>
      <dsp:spPr>
        <a:xfrm>
          <a:off x="2193732" y="1657806"/>
          <a:ext cx="362285" cy="345165"/>
        </a:xfrm>
        <a:custGeom>
          <a:avLst/>
          <a:gdLst/>
          <a:ahLst/>
          <a:cxnLst/>
          <a:rect l="0" t="0" r="0" b="0"/>
          <a:pathLst>
            <a:path>
              <a:moveTo>
                <a:pt x="0" y="345165"/>
              </a:moveTo>
              <a:lnTo>
                <a:pt x="181142" y="345165"/>
              </a:lnTo>
              <a:lnTo>
                <a:pt x="181142" y="0"/>
              </a:lnTo>
              <a:lnTo>
                <a:pt x="36228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62365" y="1817879"/>
        <a:ext cx="25019" cy="25019"/>
      </dsp:txXfrm>
    </dsp:sp>
    <dsp:sp modelId="{90CC81E7-FAC5-48F0-BBDE-974F9D0B007A}">
      <dsp:nvSpPr>
        <dsp:cNvPr id="0" name=""/>
        <dsp:cNvSpPr/>
      </dsp:nvSpPr>
      <dsp:spPr>
        <a:xfrm>
          <a:off x="2193732" y="967475"/>
          <a:ext cx="362285" cy="1035496"/>
        </a:xfrm>
        <a:custGeom>
          <a:avLst/>
          <a:gdLst/>
          <a:ahLst/>
          <a:cxnLst/>
          <a:rect l="0" t="0" r="0" b="0"/>
          <a:pathLst>
            <a:path>
              <a:moveTo>
                <a:pt x="0" y="1035496"/>
              </a:moveTo>
              <a:lnTo>
                <a:pt x="181142" y="1035496"/>
              </a:lnTo>
              <a:lnTo>
                <a:pt x="181142" y="0"/>
              </a:lnTo>
              <a:lnTo>
                <a:pt x="36228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47449" y="1457797"/>
        <a:ext cx="54852" cy="54852"/>
      </dsp:txXfrm>
    </dsp:sp>
    <dsp:sp modelId="{84BAA007-84EA-488F-8C2A-2D7D811BCE32}">
      <dsp:nvSpPr>
        <dsp:cNvPr id="0" name=""/>
        <dsp:cNvSpPr/>
      </dsp:nvSpPr>
      <dsp:spPr>
        <a:xfrm>
          <a:off x="2193732" y="277144"/>
          <a:ext cx="362285" cy="1725827"/>
        </a:xfrm>
        <a:custGeom>
          <a:avLst/>
          <a:gdLst/>
          <a:ahLst/>
          <a:cxnLst/>
          <a:rect l="0" t="0" r="0" b="0"/>
          <a:pathLst>
            <a:path>
              <a:moveTo>
                <a:pt x="0" y="1725827"/>
              </a:moveTo>
              <a:lnTo>
                <a:pt x="181142" y="1725827"/>
              </a:lnTo>
              <a:lnTo>
                <a:pt x="181142" y="0"/>
              </a:lnTo>
              <a:lnTo>
                <a:pt x="362285" y="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30789" y="1095972"/>
        <a:ext cx="88172" cy="88172"/>
      </dsp:txXfrm>
    </dsp:sp>
    <dsp:sp modelId="{204660A4-E239-4C90-BEE4-DC8AC49CFB2E}">
      <dsp:nvSpPr>
        <dsp:cNvPr id="0" name=""/>
        <dsp:cNvSpPr/>
      </dsp:nvSpPr>
      <dsp:spPr>
        <a:xfrm rot="16200000">
          <a:off x="464272" y="1726839"/>
          <a:ext cx="2906656" cy="5522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Services</a:t>
          </a:r>
          <a:endParaRPr lang="en-US" sz="4000" kern="1200" dirty="0"/>
        </a:p>
      </dsp:txBody>
      <dsp:txXfrm>
        <a:off x="464272" y="1726839"/>
        <a:ext cx="2906656" cy="552264"/>
      </dsp:txXfrm>
    </dsp:sp>
    <dsp:sp modelId="{6343100B-693B-4280-88D9-C3027F1C50B0}">
      <dsp:nvSpPr>
        <dsp:cNvPr id="0" name=""/>
        <dsp:cNvSpPr/>
      </dsp:nvSpPr>
      <dsp:spPr>
        <a:xfrm>
          <a:off x="2556018" y="1012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Mobile Keywords</a:t>
          </a:r>
          <a:endParaRPr lang="en-US" sz="2100" kern="1200" dirty="0"/>
        </a:p>
      </dsp:txBody>
      <dsp:txXfrm>
        <a:off x="2556018" y="1012"/>
        <a:ext cx="1811428" cy="552264"/>
      </dsp:txXfrm>
    </dsp:sp>
    <dsp:sp modelId="{9CE51F3D-8352-4CEE-8402-4C86DF18DBEF}">
      <dsp:nvSpPr>
        <dsp:cNvPr id="0" name=""/>
        <dsp:cNvSpPr/>
      </dsp:nvSpPr>
      <dsp:spPr>
        <a:xfrm>
          <a:off x="2556018" y="691343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Text Messaging</a:t>
          </a:r>
          <a:endParaRPr lang="en-US" sz="2100" kern="1200" dirty="0"/>
        </a:p>
      </dsp:txBody>
      <dsp:txXfrm>
        <a:off x="2556018" y="691343"/>
        <a:ext cx="1811428" cy="552264"/>
      </dsp:txXfrm>
    </dsp:sp>
    <dsp:sp modelId="{FB5CBAD5-56D3-42E8-9660-42A3CAC44B70}">
      <dsp:nvSpPr>
        <dsp:cNvPr id="0" name=""/>
        <dsp:cNvSpPr/>
      </dsp:nvSpPr>
      <dsp:spPr>
        <a:xfrm>
          <a:off x="2556018" y="1381674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Text to win</a:t>
          </a:r>
          <a:endParaRPr lang="en-US" sz="2100" kern="1200" dirty="0"/>
        </a:p>
      </dsp:txBody>
      <dsp:txXfrm>
        <a:off x="2556018" y="1381674"/>
        <a:ext cx="1811428" cy="552264"/>
      </dsp:txXfrm>
    </dsp:sp>
    <dsp:sp modelId="{33A20A79-7F6A-4557-BB1E-F9D833443EC3}">
      <dsp:nvSpPr>
        <dsp:cNvPr id="0" name=""/>
        <dsp:cNvSpPr/>
      </dsp:nvSpPr>
      <dsp:spPr>
        <a:xfrm>
          <a:off x="2556018" y="2072005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Text Conversation</a:t>
          </a:r>
          <a:endParaRPr lang="en-US" sz="2100" kern="1200" dirty="0"/>
        </a:p>
      </dsp:txBody>
      <dsp:txXfrm>
        <a:off x="2556018" y="2072005"/>
        <a:ext cx="1811428" cy="552264"/>
      </dsp:txXfrm>
    </dsp:sp>
    <dsp:sp modelId="{86CA22BE-C917-46E6-8209-6630BB5CCABC}">
      <dsp:nvSpPr>
        <dsp:cNvPr id="0" name=""/>
        <dsp:cNvSpPr/>
      </dsp:nvSpPr>
      <dsp:spPr>
        <a:xfrm>
          <a:off x="2556018" y="2762336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Text Messaging API</a:t>
          </a:r>
          <a:endParaRPr lang="en-US" sz="2100" kern="1200" dirty="0"/>
        </a:p>
      </dsp:txBody>
      <dsp:txXfrm>
        <a:off x="2556018" y="2762336"/>
        <a:ext cx="1811428" cy="552264"/>
      </dsp:txXfrm>
    </dsp:sp>
    <dsp:sp modelId="{85ABEBB6-06BD-4B10-A495-1F7F2D23952C}">
      <dsp:nvSpPr>
        <dsp:cNvPr id="0" name=""/>
        <dsp:cNvSpPr/>
      </dsp:nvSpPr>
      <dsp:spPr>
        <a:xfrm>
          <a:off x="2556018" y="3452666"/>
          <a:ext cx="1811428" cy="5522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24X7 Email Support</a:t>
          </a:r>
          <a:endParaRPr lang="en-US" sz="2100" kern="1200" dirty="0"/>
        </a:p>
      </dsp:txBody>
      <dsp:txXfrm>
        <a:off x="2556018" y="3452666"/>
        <a:ext cx="1811428" cy="55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6F679-9419-4EBF-8B10-F28DD602F2BF}">
      <dsp:nvSpPr>
        <dsp:cNvPr id="0" name=""/>
        <dsp:cNvSpPr/>
      </dsp:nvSpPr>
      <dsp:spPr>
        <a:xfrm>
          <a:off x="35" y="0"/>
          <a:ext cx="7401848" cy="1459325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To step in Global Market</a:t>
          </a:r>
          <a:endParaRPr lang="en-US" sz="5400" kern="1200" dirty="0"/>
        </a:p>
      </dsp:txBody>
      <dsp:txXfrm>
        <a:off x="42777" y="42742"/>
        <a:ext cx="7316364" cy="1373841"/>
      </dsp:txXfrm>
    </dsp:sp>
    <dsp:sp modelId="{E424755B-A079-4379-8157-A54C4E622ADC}">
      <dsp:nvSpPr>
        <dsp:cNvPr id="0" name=""/>
        <dsp:cNvSpPr/>
      </dsp:nvSpPr>
      <dsp:spPr>
        <a:xfrm>
          <a:off x="849" y="1590755"/>
          <a:ext cx="4835116" cy="1459325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Multilingual Web Framework </a:t>
          </a:r>
          <a:endParaRPr lang="en-US" sz="3000" kern="1200" dirty="0"/>
        </a:p>
      </dsp:txBody>
      <dsp:txXfrm>
        <a:off x="43591" y="1633497"/>
        <a:ext cx="4749632" cy="1373841"/>
      </dsp:txXfrm>
    </dsp:sp>
    <dsp:sp modelId="{0902C743-6AA6-4074-9C34-0B12BE2E251C}">
      <dsp:nvSpPr>
        <dsp:cNvPr id="0" name=""/>
        <dsp:cNvSpPr/>
      </dsp:nvSpPr>
      <dsp:spPr>
        <a:xfrm>
          <a:off x="849" y="3180453"/>
          <a:ext cx="2367833" cy="1459325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24X7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Customer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Support</a:t>
          </a:r>
          <a:endParaRPr lang="en-US" sz="2500" kern="1200" dirty="0"/>
        </a:p>
      </dsp:txBody>
      <dsp:txXfrm>
        <a:off x="43591" y="3223195"/>
        <a:ext cx="2282349" cy="1373841"/>
      </dsp:txXfrm>
    </dsp:sp>
    <dsp:sp modelId="{254AA76E-3717-4CDB-8859-1051AA59644E}">
      <dsp:nvSpPr>
        <dsp:cNvPr id="0" name=""/>
        <dsp:cNvSpPr/>
      </dsp:nvSpPr>
      <dsp:spPr>
        <a:xfrm>
          <a:off x="2468132" y="3180453"/>
          <a:ext cx="2367833" cy="1459325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Text Messaging</a:t>
          </a:r>
          <a:endParaRPr lang="en-US" sz="2500" kern="1200" dirty="0"/>
        </a:p>
      </dsp:txBody>
      <dsp:txXfrm>
        <a:off x="2510874" y="3223195"/>
        <a:ext cx="2282349" cy="1373841"/>
      </dsp:txXfrm>
    </dsp:sp>
    <dsp:sp modelId="{45D281FA-013D-4E82-BD49-517B4D138AD8}">
      <dsp:nvSpPr>
        <dsp:cNvPr id="0" name=""/>
        <dsp:cNvSpPr/>
      </dsp:nvSpPr>
      <dsp:spPr>
        <a:xfrm>
          <a:off x="5034864" y="1590755"/>
          <a:ext cx="2367833" cy="1459325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Global</a:t>
          </a:r>
          <a:r>
            <a:rPr lang="en-US" sz="3000" kern="1200" baseline="0" dirty="0" smtClean="0"/>
            <a:t> Marketing Strategy</a:t>
          </a:r>
          <a:endParaRPr lang="en-US" sz="3000" kern="1200" dirty="0"/>
        </a:p>
      </dsp:txBody>
      <dsp:txXfrm>
        <a:off x="5077606" y="1633497"/>
        <a:ext cx="2282349" cy="1373841"/>
      </dsp:txXfrm>
    </dsp:sp>
    <dsp:sp modelId="{53DE114B-A232-4A98-8C00-871AD554BC22}">
      <dsp:nvSpPr>
        <dsp:cNvPr id="0" name=""/>
        <dsp:cNvSpPr/>
      </dsp:nvSpPr>
      <dsp:spPr>
        <a:xfrm>
          <a:off x="5034864" y="3180453"/>
          <a:ext cx="2367833" cy="1459325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Legal/Licensing</a:t>
          </a:r>
          <a:endParaRPr lang="en-US" sz="2500" kern="1200" dirty="0"/>
        </a:p>
      </dsp:txBody>
      <dsp:txXfrm>
        <a:off x="5077606" y="3223195"/>
        <a:ext cx="2282349" cy="1373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55F73-965E-4A40-A7C4-D39876D95074}">
      <dsp:nvSpPr>
        <dsp:cNvPr id="0" name=""/>
        <dsp:cNvSpPr/>
      </dsp:nvSpPr>
      <dsp:spPr>
        <a:xfrm>
          <a:off x="1952345" y="3288102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Marketing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Returns</a:t>
          </a:r>
          <a:endParaRPr lang="en-US" sz="3000" kern="1200" dirty="0"/>
        </a:p>
      </dsp:txBody>
      <dsp:txXfrm>
        <a:off x="2306774" y="3593681"/>
        <a:ext cx="1575110" cy="1358020"/>
      </dsp:txXfrm>
    </dsp:sp>
    <dsp:sp modelId="{B3688F6A-3461-4D50-AE41-1969682C064B}">
      <dsp:nvSpPr>
        <dsp:cNvPr id="0" name=""/>
        <dsp:cNvSpPr/>
      </dsp:nvSpPr>
      <dsp:spPr>
        <a:xfrm>
          <a:off x="2011680" y="4157454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58A9D-2EC6-4D93-947D-2BCC5A3A2B60}">
      <dsp:nvSpPr>
        <dsp:cNvPr id="0" name=""/>
        <dsp:cNvSpPr/>
      </dsp:nvSpPr>
      <dsp:spPr>
        <a:xfrm>
          <a:off x="0" y="2230416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05FA7-8E88-4886-A38A-630D75B8396C}">
      <dsp:nvSpPr>
        <dsp:cNvPr id="0" name=""/>
        <dsp:cNvSpPr/>
      </dsp:nvSpPr>
      <dsp:spPr>
        <a:xfrm>
          <a:off x="1554886" y="393946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7BF8A-7EB6-41E9-AD60-A8D3B66F7C3F}">
      <dsp:nvSpPr>
        <dsp:cNvPr id="0" name=""/>
        <dsp:cNvSpPr/>
      </dsp:nvSpPr>
      <dsp:spPr>
        <a:xfrm>
          <a:off x="3898188" y="220700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ROI</a:t>
          </a:r>
          <a:endParaRPr lang="en-US" sz="3000" kern="1200" dirty="0"/>
        </a:p>
      </dsp:txBody>
      <dsp:txXfrm>
        <a:off x="4252617" y="2512584"/>
        <a:ext cx="1575110" cy="1358020"/>
      </dsp:txXfrm>
    </dsp:sp>
    <dsp:sp modelId="{77DB70A3-1D16-4252-8EAD-13082173B36D}">
      <dsp:nvSpPr>
        <dsp:cNvPr id="0" name=""/>
        <dsp:cNvSpPr/>
      </dsp:nvSpPr>
      <dsp:spPr>
        <a:xfrm>
          <a:off x="5459577" y="3913973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E9EDF-2D6E-4282-BD47-FCE573D2C641}">
      <dsp:nvSpPr>
        <dsp:cNvPr id="0" name=""/>
        <dsp:cNvSpPr/>
      </dsp:nvSpPr>
      <dsp:spPr>
        <a:xfrm>
          <a:off x="5844032" y="3288102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FC92F-4840-4CB4-AF80-6A7BBAC35DB0}">
      <dsp:nvSpPr>
        <dsp:cNvPr id="0" name=""/>
        <dsp:cNvSpPr/>
      </dsp:nvSpPr>
      <dsp:spPr>
        <a:xfrm>
          <a:off x="5903366" y="4157454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1F665-B72E-4E8F-8706-8A766A9F4F96}">
      <dsp:nvSpPr>
        <dsp:cNvPr id="0" name=""/>
        <dsp:cNvSpPr/>
      </dsp:nvSpPr>
      <dsp:spPr>
        <a:xfrm>
          <a:off x="1952345" y="113059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8100" rIns="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Financial Benefits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2306774" y="1436169"/>
        <a:ext cx="1575110" cy="1358020"/>
      </dsp:txXfrm>
    </dsp:sp>
    <dsp:sp modelId="{3B4C42EB-554A-4327-817C-96FBC5DE2EB1}">
      <dsp:nvSpPr>
        <dsp:cNvPr id="0" name=""/>
        <dsp:cNvSpPr/>
      </dsp:nvSpPr>
      <dsp:spPr>
        <a:xfrm>
          <a:off x="3500729" y="117325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64AC4-2173-4F61-BBD2-BAAE6046AED5}">
      <dsp:nvSpPr>
        <dsp:cNvPr id="0" name=""/>
        <dsp:cNvSpPr/>
      </dsp:nvSpPr>
      <dsp:spPr>
        <a:xfrm>
          <a:off x="4037122" y="161385"/>
          <a:ext cx="2006100" cy="175579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38681-08E1-4FF7-AF3B-DD976342BC9B}">
      <dsp:nvSpPr>
        <dsp:cNvPr id="0" name=""/>
        <dsp:cNvSpPr/>
      </dsp:nvSpPr>
      <dsp:spPr>
        <a:xfrm>
          <a:off x="3965651" y="919365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706FF-D3A4-4B35-948A-724D89468866}">
      <dsp:nvSpPr>
        <dsp:cNvPr id="0" name=""/>
        <dsp:cNvSpPr/>
      </dsp:nvSpPr>
      <dsp:spPr>
        <a:xfrm rot="10800000">
          <a:off x="1786546" y="764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Multilingual Framework</a:t>
          </a:r>
          <a:endParaRPr lang="en-US" sz="3100" kern="1200" dirty="0"/>
        </a:p>
      </dsp:txBody>
      <dsp:txXfrm rot="10800000">
        <a:off x="1944948" y="764"/>
        <a:ext cx="6305572" cy="633608"/>
      </dsp:txXfrm>
    </dsp:sp>
    <dsp:sp modelId="{1B39E2B8-85AF-41FD-AF0D-5EFF1DD01F78}">
      <dsp:nvSpPr>
        <dsp:cNvPr id="0" name=""/>
        <dsp:cNvSpPr/>
      </dsp:nvSpPr>
      <dsp:spPr>
        <a:xfrm>
          <a:off x="1433885" y="36620"/>
          <a:ext cx="633608" cy="6336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DB415-D2BE-433A-ABC2-DCCB6A9DB7C2}">
      <dsp:nvSpPr>
        <dsp:cNvPr id="0" name=""/>
        <dsp:cNvSpPr/>
      </dsp:nvSpPr>
      <dsp:spPr>
        <a:xfrm rot="10800000">
          <a:off x="1786546" y="823510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Marketing Strategy</a:t>
          </a:r>
          <a:endParaRPr lang="en-US" sz="3100" kern="1200" dirty="0"/>
        </a:p>
      </dsp:txBody>
      <dsp:txXfrm rot="10800000">
        <a:off x="1944948" y="823510"/>
        <a:ext cx="6305572" cy="633608"/>
      </dsp:txXfrm>
    </dsp:sp>
    <dsp:sp modelId="{AB26EBCB-9587-4FE6-876C-C4BC1CA20D71}">
      <dsp:nvSpPr>
        <dsp:cNvPr id="0" name=""/>
        <dsp:cNvSpPr/>
      </dsp:nvSpPr>
      <dsp:spPr>
        <a:xfrm>
          <a:off x="1469741" y="823510"/>
          <a:ext cx="633608" cy="6336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DCAE4-00FE-4BF4-99A6-DEA347BAC1CA}">
      <dsp:nvSpPr>
        <dsp:cNvPr id="0" name=""/>
        <dsp:cNvSpPr/>
      </dsp:nvSpPr>
      <dsp:spPr>
        <a:xfrm rot="10800000">
          <a:off x="1786546" y="1646255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Costs</a:t>
          </a:r>
          <a:endParaRPr lang="en-US" sz="3100" kern="1200" dirty="0"/>
        </a:p>
      </dsp:txBody>
      <dsp:txXfrm rot="10800000">
        <a:off x="1944948" y="1646255"/>
        <a:ext cx="6305572" cy="633608"/>
      </dsp:txXfrm>
    </dsp:sp>
    <dsp:sp modelId="{44D2094E-EF08-47FE-B283-149C877F5BDF}">
      <dsp:nvSpPr>
        <dsp:cNvPr id="0" name=""/>
        <dsp:cNvSpPr/>
      </dsp:nvSpPr>
      <dsp:spPr>
        <a:xfrm>
          <a:off x="1469741" y="1646255"/>
          <a:ext cx="633608" cy="6336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23FE6-EFF0-496E-8E2E-AAEABD6EB7B5}">
      <dsp:nvSpPr>
        <dsp:cNvPr id="0" name=""/>
        <dsp:cNvSpPr/>
      </dsp:nvSpPr>
      <dsp:spPr>
        <a:xfrm rot="10800000">
          <a:off x="1786546" y="2469001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Schedule</a:t>
          </a:r>
          <a:endParaRPr lang="en-US" sz="3100" kern="1200" dirty="0"/>
        </a:p>
      </dsp:txBody>
      <dsp:txXfrm rot="10800000">
        <a:off x="1944948" y="2469001"/>
        <a:ext cx="6305572" cy="633608"/>
      </dsp:txXfrm>
    </dsp:sp>
    <dsp:sp modelId="{C2EA8935-8629-4CD7-AB55-F1D5E5CDB0A3}">
      <dsp:nvSpPr>
        <dsp:cNvPr id="0" name=""/>
        <dsp:cNvSpPr/>
      </dsp:nvSpPr>
      <dsp:spPr>
        <a:xfrm>
          <a:off x="1469741" y="2469001"/>
          <a:ext cx="633608" cy="63360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4C996-379E-4267-AAC8-C6C14A94A984}">
      <dsp:nvSpPr>
        <dsp:cNvPr id="0" name=""/>
        <dsp:cNvSpPr/>
      </dsp:nvSpPr>
      <dsp:spPr>
        <a:xfrm rot="10800000">
          <a:off x="1786546" y="3291747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Staffing</a:t>
          </a:r>
          <a:endParaRPr lang="en-US" sz="3100" kern="1200" dirty="0"/>
        </a:p>
      </dsp:txBody>
      <dsp:txXfrm rot="10800000">
        <a:off x="1944948" y="3291747"/>
        <a:ext cx="6305572" cy="633608"/>
      </dsp:txXfrm>
    </dsp:sp>
    <dsp:sp modelId="{94A97345-6078-4EF6-81B2-B4AC7CAF2AE7}">
      <dsp:nvSpPr>
        <dsp:cNvPr id="0" name=""/>
        <dsp:cNvSpPr/>
      </dsp:nvSpPr>
      <dsp:spPr>
        <a:xfrm>
          <a:off x="1469741" y="3291747"/>
          <a:ext cx="633608" cy="63360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89850-6D95-4B47-A36B-D4AB80AA378A}">
      <dsp:nvSpPr>
        <dsp:cNvPr id="0" name=""/>
        <dsp:cNvSpPr/>
      </dsp:nvSpPr>
      <dsp:spPr>
        <a:xfrm rot="10800000">
          <a:off x="1786546" y="4114492"/>
          <a:ext cx="6463974" cy="6336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Risk</a:t>
          </a:r>
          <a:endParaRPr lang="en-US" sz="3100" kern="1200" dirty="0"/>
        </a:p>
      </dsp:txBody>
      <dsp:txXfrm rot="10800000">
        <a:off x="1944948" y="4114492"/>
        <a:ext cx="6305572" cy="633608"/>
      </dsp:txXfrm>
    </dsp:sp>
    <dsp:sp modelId="{151087C2-92A1-47EE-8053-F4A3F0532B45}">
      <dsp:nvSpPr>
        <dsp:cNvPr id="0" name=""/>
        <dsp:cNvSpPr/>
      </dsp:nvSpPr>
      <dsp:spPr>
        <a:xfrm>
          <a:off x="1469741" y="4114492"/>
          <a:ext cx="633608" cy="63360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6BD1-BDDE-4D7D-853D-20BAA5D9685F}">
      <dsp:nvSpPr>
        <dsp:cNvPr id="0" name=""/>
        <dsp:cNvSpPr/>
      </dsp:nvSpPr>
      <dsp:spPr>
        <a:xfrm>
          <a:off x="0" y="1259853"/>
          <a:ext cx="11817419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B94A0-0285-40D3-8BE9-34F49D082164}">
      <dsp:nvSpPr>
        <dsp:cNvPr id="0" name=""/>
        <dsp:cNvSpPr/>
      </dsp:nvSpPr>
      <dsp:spPr>
        <a:xfrm>
          <a:off x="6264" y="0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Gather Requirements</a:t>
          </a:r>
          <a:endParaRPr lang="en-US" sz="1200" kern="1200" dirty="0"/>
        </a:p>
      </dsp:txBody>
      <dsp:txXfrm>
        <a:off x="6264" y="0"/>
        <a:ext cx="1016569" cy="1609090"/>
      </dsp:txXfrm>
    </dsp:sp>
    <dsp:sp modelId="{4878C8B5-FF61-4378-B2FD-AEE1A3FC9088}">
      <dsp:nvSpPr>
        <dsp:cNvPr id="0" name=""/>
        <dsp:cNvSpPr/>
      </dsp:nvSpPr>
      <dsp:spPr>
        <a:xfrm>
          <a:off x="313412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AE47-37B4-4C87-92E4-06796A631414}">
      <dsp:nvSpPr>
        <dsp:cNvPr id="0" name=""/>
        <dsp:cNvSpPr/>
      </dsp:nvSpPr>
      <dsp:spPr>
        <a:xfrm>
          <a:off x="1073661" y="2413634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Legal Entities</a:t>
          </a:r>
          <a:endParaRPr lang="en-US" sz="1200" kern="1200" dirty="0"/>
        </a:p>
      </dsp:txBody>
      <dsp:txXfrm>
        <a:off x="1073661" y="2413634"/>
        <a:ext cx="1016569" cy="1609090"/>
      </dsp:txXfrm>
    </dsp:sp>
    <dsp:sp modelId="{DB2C012B-35E5-4BC2-AF2D-E143C00AE4CF}">
      <dsp:nvSpPr>
        <dsp:cNvPr id="0" name=""/>
        <dsp:cNvSpPr/>
      </dsp:nvSpPr>
      <dsp:spPr>
        <a:xfrm>
          <a:off x="1380810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E7B3-FA9D-4794-BAA9-7A85FEA123BB}">
      <dsp:nvSpPr>
        <dsp:cNvPr id="0" name=""/>
        <dsp:cNvSpPr/>
      </dsp:nvSpPr>
      <dsp:spPr>
        <a:xfrm>
          <a:off x="2141059" y="0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Establish Design</a:t>
          </a:r>
          <a:endParaRPr lang="en-US" sz="1200" kern="1200" dirty="0"/>
        </a:p>
      </dsp:txBody>
      <dsp:txXfrm>
        <a:off x="2141059" y="0"/>
        <a:ext cx="1016569" cy="1609090"/>
      </dsp:txXfrm>
    </dsp:sp>
    <dsp:sp modelId="{5F294E4D-777A-4E98-8F20-D21CEA476B89}">
      <dsp:nvSpPr>
        <dsp:cNvPr id="0" name=""/>
        <dsp:cNvSpPr/>
      </dsp:nvSpPr>
      <dsp:spPr>
        <a:xfrm>
          <a:off x="2448208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F9FAE-54DF-4893-995E-A32B584ABEEC}">
      <dsp:nvSpPr>
        <dsp:cNvPr id="0" name=""/>
        <dsp:cNvSpPr/>
      </dsp:nvSpPr>
      <dsp:spPr>
        <a:xfrm>
          <a:off x="3208457" y="2413634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Build Technical Framework</a:t>
          </a:r>
          <a:endParaRPr lang="en-US" sz="1200" kern="1200" dirty="0"/>
        </a:p>
      </dsp:txBody>
      <dsp:txXfrm>
        <a:off x="3208457" y="2413634"/>
        <a:ext cx="1016569" cy="1609090"/>
      </dsp:txXfrm>
    </dsp:sp>
    <dsp:sp modelId="{C2DF61E1-151C-417A-ADAB-D6A80DE711C9}">
      <dsp:nvSpPr>
        <dsp:cNvPr id="0" name=""/>
        <dsp:cNvSpPr/>
      </dsp:nvSpPr>
      <dsp:spPr>
        <a:xfrm>
          <a:off x="3515605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E0D78-27AF-4990-91BB-220294E305F3}">
      <dsp:nvSpPr>
        <dsp:cNvPr id="0" name=""/>
        <dsp:cNvSpPr/>
      </dsp:nvSpPr>
      <dsp:spPr>
        <a:xfrm>
          <a:off x="4275855" y="0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Generate Other Contents</a:t>
          </a:r>
          <a:endParaRPr lang="en-US" sz="1200" kern="1200" dirty="0"/>
        </a:p>
      </dsp:txBody>
      <dsp:txXfrm>
        <a:off x="4275855" y="0"/>
        <a:ext cx="1016569" cy="1609090"/>
      </dsp:txXfrm>
    </dsp:sp>
    <dsp:sp modelId="{16E8F10D-8B90-4A41-8286-5EDD739E674B}">
      <dsp:nvSpPr>
        <dsp:cNvPr id="0" name=""/>
        <dsp:cNvSpPr/>
      </dsp:nvSpPr>
      <dsp:spPr>
        <a:xfrm>
          <a:off x="458300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6FE9F-77B0-41FC-AD00-E64E4FAAD3D1}">
      <dsp:nvSpPr>
        <dsp:cNvPr id="0" name=""/>
        <dsp:cNvSpPr/>
      </dsp:nvSpPr>
      <dsp:spPr>
        <a:xfrm>
          <a:off x="5343252" y="2413634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Conduct Test</a:t>
          </a:r>
          <a:endParaRPr lang="en-US" sz="1200" kern="1200" dirty="0"/>
        </a:p>
      </dsp:txBody>
      <dsp:txXfrm>
        <a:off x="5343252" y="2413634"/>
        <a:ext cx="1016569" cy="1609090"/>
      </dsp:txXfrm>
    </dsp:sp>
    <dsp:sp modelId="{D87718E2-8972-438E-946C-3F473D3EC040}">
      <dsp:nvSpPr>
        <dsp:cNvPr id="0" name=""/>
        <dsp:cNvSpPr/>
      </dsp:nvSpPr>
      <dsp:spPr>
        <a:xfrm>
          <a:off x="5650401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5D420-DC77-4749-A892-6F9640D44492}">
      <dsp:nvSpPr>
        <dsp:cNvPr id="0" name=""/>
        <dsp:cNvSpPr/>
      </dsp:nvSpPr>
      <dsp:spPr>
        <a:xfrm>
          <a:off x="6410650" y="0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6410650" y="0"/>
        <a:ext cx="1016569" cy="1609090"/>
      </dsp:txXfrm>
    </dsp:sp>
    <dsp:sp modelId="{8017DD06-EAEC-49AE-9E84-6DEBF1D89CA1}">
      <dsp:nvSpPr>
        <dsp:cNvPr id="0" name=""/>
        <dsp:cNvSpPr/>
      </dsp:nvSpPr>
      <dsp:spPr>
        <a:xfrm>
          <a:off x="6717798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4496D-CA78-454B-9285-D4A5312E6BC9}">
      <dsp:nvSpPr>
        <dsp:cNvPr id="0" name=""/>
        <dsp:cNvSpPr/>
      </dsp:nvSpPr>
      <dsp:spPr>
        <a:xfrm>
          <a:off x="7478048" y="2413634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Training</a:t>
          </a:r>
          <a:endParaRPr lang="en-US" sz="1200" kern="1200" dirty="0"/>
        </a:p>
      </dsp:txBody>
      <dsp:txXfrm>
        <a:off x="7478048" y="2413634"/>
        <a:ext cx="1016569" cy="1609090"/>
      </dsp:txXfrm>
    </dsp:sp>
    <dsp:sp modelId="{CD6EA1D3-2038-47E0-B38D-5955F68EE8BA}">
      <dsp:nvSpPr>
        <dsp:cNvPr id="0" name=""/>
        <dsp:cNvSpPr/>
      </dsp:nvSpPr>
      <dsp:spPr>
        <a:xfrm>
          <a:off x="7785196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D31F0-259C-4B80-B892-99BEDFD843B0}">
      <dsp:nvSpPr>
        <dsp:cNvPr id="0" name=""/>
        <dsp:cNvSpPr/>
      </dsp:nvSpPr>
      <dsp:spPr>
        <a:xfrm>
          <a:off x="8545445" y="0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Marketing</a:t>
          </a:r>
          <a:endParaRPr lang="en-US" sz="1200" kern="1200" dirty="0"/>
        </a:p>
      </dsp:txBody>
      <dsp:txXfrm>
        <a:off x="8545445" y="0"/>
        <a:ext cx="1016569" cy="1609090"/>
      </dsp:txXfrm>
    </dsp:sp>
    <dsp:sp modelId="{E237AF8B-E5FC-423C-8730-8103AFF5E642}">
      <dsp:nvSpPr>
        <dsp:cNvPr id="0" name=""/>
        <dsp:cNvSpPr/>
      </dsp:nvSpPr>
      <dsp:spPr>
        <a:xfrm>
          <a:off x="8852594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8F31F-CE7B-4283-8CB0-5C9F7441014E}">
      <dsp:nvSpPr>
        <dsp:cNvPr id="0" name=""/>
        <dsp:cNvSpPr/>
      </dsp:nvSpPr>
      <dsp:spPr>
        <a:xfrm>
          <a:off x="9612843" y="2413634"/>
          <a:ext cx="1016569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Sign Off</a:t>
          </a:r>
          <a:endParaRPr lang="en-US" sz="1200" kern="1200" dirty="0"/>
        </a:p>
      </dsp:txBody>
      <dsp:txXfrm>
        <a:off x="9612843" y="2413634"/>
        <a:ext cx="1016569" cy="1609090"/>
      </dsp:txXfrm>
    </dsp:sp>
    <dsp:sp modelId="{F02EDFE2-880E-4596-A912-9553213176AA}">
      <dsp:nvSpPr>
        <dsp:cNvPr id="0" name=""/>
        <dsp:cNvSpPr/>
      </dsp:nvSpPr>
      <dsp:spPr>
        <a:xfrm>
          <a:off x="9919991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E7257-1F39-48CF-B833-E44A0D111BBD}">
      <dsp:nvSpPr>
        <dsp:cNvPr id="0" name=""/>
        <dsp:cNvSpPr/>
      </dsp:nvSpPr>
      <dsp:spPr>
        <a:xfrm>
          <a:off x="0" y="401164"/>
          <a:ext cx="1668943" cy="6675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Nov</a:t>
          </a:r>
          <a:endParaRPr lang="en-US" sz="2000" kern="1200" dirty="0"/>
        </a:p>
      </dsp:txBody>
      <dsp:txXfrm>
        <a:off x="333789" y="401164"/>
        <a:ext cx="1001366" cy="667577"/>
      </dsp:txXfrm>
    </dsp:sp>
    <dsp:sp modelId="{411D8A9F-278B-424B-A663-BEEBBECBA8C7}">
      <dsp:nvSpPr>
        <dsp:cNvPr id="0" name=""/>
        <dsp:cNvSpPr/>
      </dsp:nvSpPr>
      <dsp:spPr>
        <a:xfrm>
          <a:off x="1502049" y="383554"/>
          <a:ext cx="1668943" cy="667577"/>
        </a:xfrm>
        <a:prstGeom prst="chevron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Dec</a:t>
          </a:r>
          <a:endParaRPr lang="en-US" sz="2000" kern="1200" dirty="0"/>
        </a:p>
      </dsp:txBody>
      <dsp:txXfrm>
        <a:off x="1835838" y="383554"/>
        <a:ext cx="1001366" cy="667577"/>
      </dsp:txXfrm>
    </dsp:sp>
    <dsp:sp modelId="{1FC443AF-8214-4E79-97E6-15E86CD5F827}">
      <dsp:nvSpPr>
        <dsp:cNvPr id="0" name=""/>
        <dsp:cNvSpPr/>
      </dsp:nvSpPr>
      <dsp:spPr>
        <a:xfrm>
          <a:off x="3004099" y="383554"/>
          <a:ext cx="1668943" cy="667577"/>
        </a:xfrm>
        <a:prstGeom prst="chevron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Jan</a:t>
          </a:r>
          <a:endParaRPr lang="en-US" sz="2000" kern="1200" dirty="0"/>
        </a:p>
      </dsp:txBody>
      <dsp:txXfrm>
        <a:off x="3337888" y="383554"/>
        <a:ext cx="1001366" cy="667577"/>
      </dsp:txXfrm>
    </dsp:sp>
    <dsp:sp modelId="{1E3C8D61-B5C0-4335-9406-D6A7ABA52BA7}">
      <dsp:nvSpPr>
        <dsp:cNvPr id="0" name=""/>
        <dsp:cNvSpPr/>
      </dsp:nvSpPr>
      <dsp:spPr>
        <a:xfrm>
          <a:off x="4506148" y="383554"/>
          <a:ext cx="1668943" cy="667577"/>
        </a:xfrm>
        <a:prstGeom prst="chevron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Feb</a:t>
          </a:r>
          <a:endParaRPr lang="en-US" sz="2000" kern="1200" dirty="0"/>
        </a:p>
      </dsp:txBody>
      <dsp:txXfrm>
        <a:off x="4839937" y="383554"/>
        <a:ext cx="1001366" cy="667577"/>
      </dsp:txXfrm>
    </dsp:sp>
    <dsp:sp modelId="{610DE209-1B0F-4A96-BF57-BCC293A85E35}">
      <dsp:nvSpPr>
        <dsp:cNvPr id="0" name=""/>
        <dsp:cNvSpPr/>
      </dsp:nvSpPr>
      <dsp:spPr>
        <a:xfrm>
          <a:off x="6008198" y="383554"/>
          <a:ext cx="1668943" cy="667577"/>
        </a:xfrm>
        <a:prstGeom prst="chevron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</a:t>
          </a:r>
          <a:endParaRPr lang="en-US" sz="2000" kern="1200" dirty="0"/>
        </a:p>
      </dsp:txBody>
      <dsp:txXfrm>
        <a:off x="6341987" y="383554"/>
        <a:ext cx="1001366" cy="667577"/>
      </dsp:txXfrm>
    </dsp:sp>
    <dsp:sp modelId="{F3760004-014A-4F41-9DF3-8712943C63D4}">
      <dsp:nvSpPr>
        <dsp:cNvPr id="0" name=""/>
        <dsp:cNvSpPr/>
      </dsp:nvSpPr>
      <dsp:spPr>
        <a:xfrm>
          <a:off x="7510247" y="383554"/>
          <a:ext cx="1668943" cy="667577"/>
        </a:xfrm>
        <a:prstGeom prst="chevron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Apr</a:t>
          </a:r>
          <a:endParaRPr lang="en-US" sz="2000" kern="1200" dirty="0"/>
        </a:p>
      </dsp:txBody>
      <dsp:txXfrm>
        <a:off x="7844036" y="383554"/>
        <a:ext cx="1001366" cy="667577"/>
      </dsp:txXfrm>
    </dsp:sp>
    <dsp:sp modelId="{E1922A85-D43A-4C1D-8E18-D711F54C786C}">
      <dsp:nvSpPr>
        <dsp:cNvPr id="0" name=""/>
        <dsp:cNvSpPr/>
      </dsp:nvSpPr>
      <dsp:spPr>
        <a:xfrm>
          <a:off x="9012297" y="383554"/>
          <a:ext cx="1668943" cy="667577"/>
        </a:xfrm>
        <a:prstGeom prst="chevron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May</a:t>
          </a:r>
          <a:endParaRPr lang="en-US" sz="2000" kern="1200" dirty="0"/>
        </a:p>
      </dsp:txBody>
      <dsp:txXfrm>
        <a:off x="9346086" y="383554"/>
        <a:ext cx="1001366" cy="6675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FE769-DB6B-4673-8A62-F70362A351E5}">
      <dsp:nvSpPr>
        <dsp:cNvPr id="0" name=""/>
        <dsp:cNvSpPr/>
      </dsp:nvSpPr>
      <dsp:spPr>
        <a:xfrm>
          <a:off x="-5373453" y="-822927"/>
          <a:ext cx="6398919" cy="6398919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A47A2-CC4F-4237-8432-7E9D97359B88}">
      <dsp:nvSpPr>
        <dsp:cNvPr id="0" name=""/>
        <dsp:cNvSpPr/>
      </dsp:nvSpPr>
      <dsp:spPr>
        <a:xfrm>
          <a:off x="659725" y="475306"/>
          <a:ext cx="6386682" cy="950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4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Customer Support</a:t>
          </a:r>
          <a:endParaRPr lang="en-US" sz="3100" kern="1200" dirty="0"/>
        </a:p>
      </dsp:txBody>
      <dsp:txXfrm>
        <a:off x="659725" y="475306"/>
        <a:ext cx="6386682" cy="950613"/>
      </dsp:txXfrm>
    </dsp:sp>
    <dsp:sp modelId="{45B1D2B0-BC25-47D4-A0BB-19B69921EAF2}">
      <dsp:nvSpPr>
        <dsp:cNvPr id="0" name=""/>
        <dsp:cNvSpPr/>
      </dsp:nvSpPr>
      <dsp:spPr>
        <a:xfrm>
          <a:off x="65592" y="356479"/>
          <a:ext cx="1188266" cy="118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C3428-7082-4C5E-B983-1EC500CE2F09}">
      <dsp:nvSpPr>
        <dsp:cNvPr id="0" name=""/>
        <dsp:cNvSpPr/>
      </dsp:nvSpPr>
      <dsp:spPr>
        <a:xfrm>
          <a:off x="1005273" y="1901226"/>
          <a:ext cx="6041134" cy="9506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4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Competitive Pricing</a:t>
          </a:r>
          <a:endParaRPr lang="en-US" sz="3100" kern="1200" dirty="0"/>
        </a:p>
      </dsp:txBody>
      <dsp:txXfrm>
        <a:off x="1005273" y="1901226"/>
        <a:ext cx="6041134" cy="950613"/>
      </dsp:txXfrm>
    </dsp:sp>
    <dsp:sp modelId="{7C3ED48A-F617-4A91-A5B5-CF563C87AFA3}">
      <dsp:nvSpPr>
        <dsp:cNvPr id="0" name=""/>
        <dsp:cNvSpPr/>
      </dsp:nvSpPr>
      <dsp:spPr>
        <a:xfrm>
          <a:off x="411140" y="1782399"/>
          <a:ext cx="1188266" cy="118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B5B7-E62D-409E-A926-AAD26CE402B1}">
      <dsp:nvSpPr>
        <dsp:cNvPr id="0" name=""/>
        <dsp:cNvSpPr/>
      </dsp:nvSpPr>
      <dsp:spPr>
        <a:xfrm>
          <a:off x="659725" y="3327145"/>
          <a:ext cx="6386682" cy="9506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4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Communication Difficulties and Cultural Differences</a:t>
          </a:r>
          <a:endParaRPr lang="en-US" sz="3100" kern="1200" dirty="0"/>
        </a:p>
      </dsp:txBody>
      <dsp:txXfrm>
        <a:off x="659725" y="3327145"/>
        <a:ext cx="6386682" cy="950613"/>
      </dsp:txXfrm>
    </dsp:sp>
    <dsp:sp modelId="{3123D033-E616-40EF-9E53-F153F7DAF276}">
      <dsp:nvSpPr>
        <dsp:cNvPr id="0" name=""/>
        <dsp:cNvSpPr/>
      </dsp:nvSpPr>
      <dsp:spPr>
        <a:xfrm>
          <a:off x="65592" y="3208318"/>
          <a:ext cx="1188266" cy="1188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44AA558D-EEA7-4437-BB66-044FF263E58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146F926E-5111-4D0E-A220-54F0865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33FB5B48-A88C-4504-B18A-BC72DA1CE79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E564724E-7CB4-4288-908A-978523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2007, Mozeo was created to help businesses communicate better. With a very solid and proven platform our clients get services that will help them be more successful. There are 25,000+ businesses who use Mozeo, from household names like Lego and </a:t>
            </a:r>
            <a:r>
              <a:rPr lang="en-US" dirty="0" err="1"/>
              <a:t>Dewalt</a:t>
            </a:r>
            <a:r>
              <a:rPr lang="en-US" dirty="0"/>
              <a:t> to the local burrito shop down the road. Mozeo can be found in New York with offices in Syracuse and Manhattan.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72" y="5308270"/>
            <a:ext cx="3617590" cy="87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8DB6-D1E9-41A9-B216-C4ADD9C2164D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22D1-D595-4ACA-9158-EA62FCCCC51B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06" y="6204895"/>
            <a:ext cx="2714972" cy="653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B54-D908-476A-B7DE-76ED373D8996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799B-66BC-4953-AA2F-F8A09182B3C6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0"/>
            <a:ext cx="12188952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72" y="5308270"/>
            <a:ext cx="3617590" cy="87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rgbClr val="00B0F0"/>
                </a:solidFill>
                <a:latin typeface="Franklin Gothic Demi Cond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rgbClr val="00B0F0"/>
                </a:solidFill>
                <a:latin typeface="Franklin Gothic Demi Cond"/>
                <a:ea typeface="+mn-ea"/>
                <a:cs typeface="Franklin Gothic Demi Con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5D31-BBD7-40AE-9312-CE893F08460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4B99-8306-46E3-B452-EA51B90BF1AB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06" y="6204895"/>
            <a:ext cx="2714972" cy="653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35D-E818-44FA-A758-DE0FC8E1B30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0E7-0B51-411B-A13C-07E58C294B7D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72" y="5308270"/>
            <a:ext cx="3617590" cy="870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B434B538-B6B1-4227-B73C-618CAEFD6AFC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2772" y="6470704"/>
            <a:ext cx="451244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5792" y="6475294"/>
            <a:ext cx="124651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06" y="6204895"/>
            <a:ext cx="2714972" cy="65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65000"/>
              <a:lumOff val="35000"/>
            </a:schemeClr>
          </a:solidFill>
          <a:latin typeface="Franklin Gothic Demi Cond"/>
          <a:ea typeface="+mj-ea"/>
          <a:cs typeface="Franklin Gothic Demi Cond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Franklin Gothic Book"/>
          <a:ea typeface="+mn-ea"/>
          <a:cs typeface="Franklin Gothic Book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80474" y="4960137"/>
            <a:ext cx="8410074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Internationalization of </a:t>
            </a:r>
            <a:endParaRPr lang="en-US" dirty="0"/>
          </a:p>
        </p:txBody>
      </p:sp>
      <p:pic>
        <p:nvPicPr>
          <p:cNvPr id="3" name="Picture Placeholder 2" descr="Group of students working in the iSchool's Nexis research center." title="Students in Nexis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b="21818"/>
          <a:stretch>
            <a:fillRect/>
          </a:stretch>
        </p:blipFill>
        <p:spPr/>
      </p:pic>
      <p:sp>
        <p:nvSpPr>
          <p:cNvPr id="5" name="Text Placeholder 7"/>
          <p:cNvSpPr txBox="1">
            <a:spLocks/>
          </p:cNvSpPr>
          <p:nvPr/>
        </p:nvSpPr>
        <p:spPr>
          <a:xfrm>
            <a:off x="9002325" y="4737068"/>
            <a:ext cx="2161310" cy="1463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smtClean="0"/>
              <a:t>GROUP 6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3" y="5962013"/>
            <a:ext cx="2742313" cy="6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4294967295"/>
          </p:nvPr>
        </p:nvSpPr>
        <p:spPr>
          <a:xfrm>
            <a:off x="201801" y="5016628"/>
            <a:ext cx="3200400" cy="1463040"/>
          </a:xfrm>
        </p:spPr>
        <p:txBody>
          <a:bodyPr/>
          <a:lstStyle/>
          <a:p>
            <a:r>
              <a:rPr lang="en-US" sz="3500" b="1" dirty="0" smtClean="0"/>
              <a:t>THANK YOU 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Placeholder 2" descr="Group of studetns working in the ICEBox. " title="Studetns working in ICEBox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" t="28479" r="97" b="15157"/>
          <a:stretch/>
        </p:blipFill>
        <p:spPr>
          <a:xfrm>
            <a:off x="0" y="-8966"/>
            <a:ext cx="12188952" cy="4572000"/>
          </a:xfr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4820185" y="4755868"/>
            <a:ext cx="4128055" cy="1887111"/>
          </a:xfrm>
          <a:prstGeom prst="rect">
            <a:avLst/>
          </a:prstGeom>
        </p:spPr>
        <p:txBody>
          <a:bodyPr vert="horz" lIns="45720" tIns="45720" rIns="4572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/>
                <a:ea typeface="+mn-ea"/>
                <a:cs typeface="Franklin Gothic Book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 err="1" smtClean="0"/>
              <a:t>Ishani</a:t>
            </a:r>
            <a:r>
              <a:rPr lang="en-US" sz="3500" b="1" dirty="0" smtClean="0"/>
              <a:t> Jariwala</a:t>
            </a:r>
          </a:p>
          <a:p>
            <a:r>
              <a:rPr lang="en-US" sz="3500" b="1" dirty="0" smtClean="0"/>
              <a:t>Tushar </a:t>
            </a:r>
            <a:r>
              <a:rPr lang="en-US" sz="3500" b="1" dirty="0" err="1" smtClean="0"/>
              <a:t>Karia</a:t>
            </a:r>
            <a:endParaRPr lang="en-US" sz="3500" b="1" dirty="0" smtClean="0"/>
          </a:p>
          <a:p>
            <a:r>
              <a:rPr lang="en-US" sz="3500" b="1" dirty="0" smtClean="0"/>
              <a:t>Tushar Badlani</a:t>
            </a:r>
          </a:p>
          <a:p>
            <a:r>
              <a:rPr lang="en-US" sz="3500" b="1" dirty="0" err="1" smtClean="0"/>
              <a:t>Abhinav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Dewan</a:t>
            </a:r>
            <a:endParaRPr lang="en-US" sz="3500" b="1" dirty="0" smtClean="0"/>
          </a:p>
          <a:p>
            <a:r>
              <a:rPr lang="en-US" sz="3500" b="1" dirty="0" err="1" smtClean="0"/>
              <a:t>Temitope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Aladesanmi</a:t>
            </a:r>
            <a:endParaRPr lang="en-US" sz="35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7900531"/>
              </p:ext>
            </p:extLst>
          </p:nvPr>
        </p:nvGraphicFramePr>
        <p:xfrm>
          <a:off x="215126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3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Mozeo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21" y="2187575"/>
            <a:ext cx="6661869" cy="40243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6039233"/>
              </p:ext>
            </p:extLst>
          </p:nvPr>
        </p:nvGraphicFramePr>
        <p:xfrm>
          <a:off x="6177643" y="2084833"/>
          <a:ext cx="6008915" cy="400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25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12" y="3494519"/>
            <a:ext cx="5666420" cy="266679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3450773"/>
            <a:ext cx="5801612" cy="27432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12" y="262250"/>
            <a:ext cx="5734694" cy="27243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262250"/>
            <a:ext cx="5825169" cy="2724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66257" y="2849379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Keywords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51370" y="2882033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Conversations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4496" y="6104207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Messaging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2" y="6028004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Messaging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9710672"/>
              </p:ext>
            </p:extLst>
          </p:nvPr>
        </p:nvGraphicFramePr>
        <p:xfrm>
          <a:off x="3340652" y="585216"/>
          <a:ext cx="7403548" cy="464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331"/>
            <a:ext cx="2875722" cy="28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5056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86609" y="498281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Operations</a:t>
            </a:r>
          </a:p>
          <a:p>
            <a:pPr algn="ctr"/>
            <a:r>
              <a:rPr lang="en-US" dirty="0" smtClean="0"/>
              <a:t>In Global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3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496178"/>
              </p:ext>
            </p:extLst>
          </p:nvPr>
        </p:nvGraphicFramePr>
        <p:xfrm>
          <a:off x="1023938" y="1559860"/>
          <a:ext cx="9720262" cy="474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85822"/>
              </p:ext>
            </p:extLst>
          </p:nvPr>
        </p:nvGraphicFramePr>
        <p:xfrm>
          <a:off x="228807" y="2763079"/>
          <a:ext cx="1181741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36035" y="3419062"/>
            <a:ext cx="0" cy="280946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4329521"/>
              </p:ext>
            </p:extLst>
          </p:nvPr>
        </p:nvGraphicFramePr>
        <p:xfrm>
          <a:off x="228806" y="1876800"/>
          <a:ext cx="10681241" cy="14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80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409668"/>
              </p:ext>
            </p:extLst>
          </p:nvPr>
        </p:nvGraphicFramePr>
        <p:xfrm>
          <a:off x="2370306" y="1460361"/>
          <a:ext cx="7112000" cy="475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97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272</Words>
  <Application>Microsoft Office PowerPoint</Application>
  <PresentationFormat>Widescreen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Franklin Gothic Demi Cond</vt:lpstr>
      <vt:lpstr>Tw Cen MT</vt:lpstr>
      <vt:lpstr>Tw Cen MT Condensed</vt:lpstr>
      <vt:lpstr>Wingdings 3</vt:lpstr>
      <vt:lpstr>Integral</vt:lpstr>
      <vt:lpstr>Internationalization of </vt:lpstr>
      <vt:lpstr>PowerPoint Presentation</vt:lpstr>
      <vt:lpstr>About Mozeo</vt:lpstr>
      <vt:lpstr>PowerPoint Presentation</vt:lpstr>
      <vt:lpstr>Project</vt:lpstr>
      <vt:lpstr>bENEFITS</vt:lpstr>
      <vt:lpstr>Deliverables</vt:lpstr>
      <vt:lpstr>Timeline</vt:lpstr>
      <vt:lpstr>Challenges</vt:lpstr>
      <vt:lpstr>PowerPoint Presentation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convocation</dc:title>
  <dc:creator>mmclarke</dc:creator>
  <cp:lastModifiedBy>Ishani Dipakkumar Jariwala</cp:lastModifiedBy>
  <cp:revision>90</cp:revision>
  <cp:lastPrinted>2015-12-07T22:32:37Z</cp:lastPrinted>
  <dcterms:created xsi:type="dcterms:W3CDTF">2014-08-07T12:49:35Z</dcterms:created>
  <dcterms:modified xsi:type="dcterms:W3CDTF">2015-12-07T22:32:47Z</dcterms:modified>
</cp:coreProperties>
</file>