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85" d="100"/>
          <a:sy n="85" d="100"/>
        </p:scale>
        <p:origin x="56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solidFill>
                  <a:schemeClr val="tx2">
                    <a:lumMod val="75000"/>
                  </a:schemeClr>
                </a:solidFill>
              </a:rPr>
              <a:t>PROJECT</a:t>
            </a:r>
            <a:r>
              <a:rPr sz="4250" spc="-9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z="4250" spc="-10" dirty="0">
                <a:solidFill>
                  <a:schemeClr val="tx2">
                    <a:lumMod val="75000"/>
                  </a:schemeClr>
                </a:solidFill>
              </a:rPr>
              <a:t>TITLE</a:t>
            </a:r>
            <a:endParaRPr sz="425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69DFB9-3CDC-98C4-9984-A376551D52B3}"/>
              </a:ext>
            </a:extLst>
          </p:cNvPr>
          <p:cNvSpPr txBox="1"/>
          <p:nvPr/>
        </p:nvSpPr>
        <p:spPr>
          <a:xfrm>
            <a:off x="2538730" y="2667000"/>
            <a:ext cx="67988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Söhne"/>
              </a:rPr>
              <a:t>FLOWER RECOGNITION</a:t>
            </a:r>
          </a:p>
          <a:p>
            <a:pPr algn="l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Söhne"/>
              </a:rPr>
              <a:t>               using</a:t>
            </a:r>
          </a:p>
          <a:p>
            <a:pPr algn="l"/>
            <a:r>
              <a:rPr lang="en-IN" sz="3600" b="1" i="0" dirty="0">
                <a:solidFill>
                  <a:schemeClr val="tx2">
                    <a:lumMod val="75000"/>
                  </a:schemeClr>
                </a:solidFill>
                <a:effectLst/>
                <a:latin typeface="Source Sans 3"/>
              </a:rPr>
              <a:t>Convolutional Neural Network</a:t>
            </a:r>
          </a:p>
          <a:p>
            <a:pPr algn="l"/>
            <a:endParaRPr lang="en-US" sz="3600" b="1" i="0" dirty="0">
              <a:solidFill>
                <a:schemeClr val="tx2">
                  <a:lumMod val="75000"/>
                </a:schemeClr>
              </a:solidFill>
              <a:effectLst/>
              <a:latin typeface="Söhne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6103A2-A52D-27CF-4EC9-B5627DF8E32B}"/>
              </a:ext>
            </a:extLst>
          </p:cNvPr>
          <p:cNvSpPr txBox="1"/>
          <p:nvPr/>
        </p:nvSpPr>
        <p:spPr>
          <a:xfrm>
            <a:off x="2614550" y="1990278"/>
            <a:ext cx="58388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Introduction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Problem Overview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Solution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Key Features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Modeling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Results</a:t>
            </a:r>
          </a:p>
          <a:p>
            <a:pPr algn="l"/>
            <a:endParaRPr lang="en-US" sz="2400" b="0" i="0" dirty="0">
              <a:solidFill>
                <a:schemeClr val="tx1"/>
              </a:solidFill>
              <a:effectLst/>
              <a:latin typeface="Söhne"/>
            </a:endParaRP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B4723-41D8-BB18-1877-4C8DACCA466B}"/>
              </a:ext>
            </a:extLst>
          </p:cNvPr>
          <p:cNvSpPr txBox="1"/>
          <p:nvPr/>
        </p:nvSpPr>
        <p:spPr>
          <a:xfrm>
            <a:off x="914400" y="2362200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Recognizing flowers using Convolutional Neural Networks (CNNs) involves training a model to identify different types of flowers from images.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7069F-88D4-9BBE-F752-A5B3C9C09037}"/>
              </a:ext>
            </a:extLst>
          </p:cNvPr>
          <p:cNvSpPr txBox="1"/>
          <p:nvPr/>
        </p:nvSpPr>
        <p:spPr>
          <a:xfrm>
            <a:off x="1143000" y="2417981"/>
            <a:ext cx="75152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This project aims to develop a flower recognition system utilizing Convolutional Neural Networks (CNNs) to accurately classify various types of flowers from input images. The project involves collecting a diverse dataset of labeled flower images, preprocessing the data for standardization, and implementing a CNN architecture tailored for image classification. Through iterative training and evaluation processes, the CNN model is optimized to achieve high accuracy and robustness in flower classification.</a:t>
            </a:r>
            <a:endParaRPr lang="en-US" sz="2400" b="0" i="0" dirty="0">
              <a:solidFill>
                <a:schemeClr val="tx1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044517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333085-0A17-E7C0-3154-4A974E265CCA}"/>
              </a:ext>
            </a:extLst>
          </p:cNvPr>
          <p:cNvSpPr txBox="1"/>
          <p:nvPr/>
        </p:nvSpPr>
        <p:spPr>
          <a:xfrm>
            <a:off x="3218890" y="1905000"/>
            <a:ext cx="6324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D0D0D"/>
                </a:solidFill>
                <a:latin typeface="Söhne"/>
              </a:rPr>
              <a:t>The P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roject entails developing a flower recognition system using Convolutional Neural Networks (CNNs) to classify various flower species accurately from input images, with the aim of creating a robust tool for botanical research and practical applications such as automatic image tagging.</a:t>
            </a:r>
            <a:endParaRPr lang="en-US" sz="2400" b="0" i="0" dirty="0">
              <a:solidFill>
                <a:schemeClr val="tx1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C6818-4749-E141-CADC-88D7334C8F75}"/>
              </a:ext>
            </a:extLst>
          </p:cNvPr>
          <p:cNvSpPr txBox="1"/>
          <p:nvPr/>
        </p:nvSpPr>
        <p:spPr>
          <a:xfrm>
            <a:off x="2526030" y="2286000"/>
            <a:ext cx="6389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project innovatively employs advanced CNNs and meticulous data preprocessing to develop a highly accurate flower recognition system, promising to advance botanical research and streamline practical applications such as automatic image tagging.</a:t>
            </a:r>
            <a:endParaRPr lang="en-US" sz="2400" b="0" i="0" dirty="0">
              <a:solidFill>
                <a:schemeClr val="tx1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15200" y="72548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B3E76EA-97D5-BD70-96D9-6085967AB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64988" y="3366167"/>
            <a:ext cx="47177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08D5F8E-F770-E6AF-3097-7BD3C1230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165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0FE940-F2D2-7665-3674-7EE403DFBCC7}"/>
              </a:ext>
            </a:extLst>
          </p:cNvPr>
          <p:cNvSpPr txBox="1"/>
          <p:nvPr/>
        </p:nvSpPr>
        <p:spPr>
          <a:xfrm>
            <a:off x="914400" y="1725322"/>
            <a:ext cx="789566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modeling process involves designing and training a Convolutional Neural Network (CNN) architecture to accurately classify various types of flowers depicted in images, incorporating techniques such as data preprocessing, hyperparameter tuning, and evaluation to optimize performance and robustness.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78A2F2-33E3-E772-D04D-60FE733527C2}"/>
              </a:ext>
            </a:extLst>
          </p:cNvPr>
          <p:cNvSpPr txBox="1"/>
          <p:nvPr/>
        </p:nvSpPr>
        <p:spPr>
          <a:xfrm>
            <a:off x="1447800" y="2350506"/>
            <a:ext cx="693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The result of the project is a trained CNN model that achieves high accuracy in classifying different flower species from input images, demonstrating its effectiveness in real-world applications such as botanical research, image tagging, and environmental monitoring.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319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Söhne</vt:lpstr>
      <vt:lpstr>Source Sans 3</vt:lpstr>
      <vt:lpstr>Trebuchet MS</vt:lpstr>
      <vt:lpstr>Office Theme</vt:lpstr>
      <vt:lpstr>PROJECT TITLE</vt:lpstr>
      <vt:lpstr>AGENDA</vt:lpstr>
      <vt:lpstr>PROBLEM STATEMENT</vt:lpstr>
      <vt:lpstr>PROJECT OVERVIEW</vt:lpstr>
      <vt:lpstr> SOLUTION 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Soundharya R</dc:creator>
  <cp:lastModifiedBy>Ishanika V</cp:lastModifiedBy>
  <cp:revision>4</cp:revision>
  <dcterms:created xsi:type="dcterms:W3CDTF">2024-04-02T17:02:55Z</dcterms:created>
  <dcterms:modified xsi:type="dcterms:W3CDTF">2024-04-04T16:41:30Z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