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70" r:id="rId4"/>
    <p:sldId id="258" r:id="rId5"/>
    <p:sldId id="275" r:id="rId6"/>
    <p:sldId id="272" r:id="rId7"/>
    <p:sldId id="277" r:id="rId8"/>
    <p:sldId id="273" r:id="rId9"/>
    <p:sldId id="268" r:id="rId10"/>
    <p:sldId id="266" r:id="rId11"/>
    <p:sldId id="276" r:id="rId12"/>
    <p:sldId id="269" r:id="rId13"/>
    <p:sldId id="263" r:id="rId14"/>
    <p:sldId id="264" r:id="rId15"/>
    <p:sldId id="265" r:id="rId16"/>
    <p:sldId id="271" r:id="rId17"/>
  </p:sldIdLst>
  <p:sldSz cx="10972800" cy="7315200"/>
  <p:notesSz cx="6858000" cy="9144000"/>
  <p:defaultTextStyle>
    <a:defPPr>
      <a:defRPr lang="en-US"/>
    </a:defPPr>
    <a:lvl1pPr marL="0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462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4924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386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849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311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772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234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9696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83069" autoAdjust="0"/>
  </p:normalViewPr>
  <p:slideViewPr>
    <p:cSldViewPr>
      <p:cViewPr>
        <p:scale>
          <a:sx n="50" d="100"/>
          <a:sy n="50" d="100"/>
        </p:scale>
        <p:origin x="-1282" y="-163"/>
      </p:cViewPr>
      <p:guideLst>
        <p:guide orient="horz" pos="230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71402-181B-4778-88A2-CE98ADA254E1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27F71-13B9-4F8B-A7FA-06F36091B2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2462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4924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7386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9849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2311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34772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7234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9696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7250" y="685800"/>
            <a:ext cx="51435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8B3DD7-505C-4A15-8F5F-22CADD741B6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72455"/>
            <a:ext cx="932688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145280"/>
            <a:ext cx="76809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6C99-5CFE-45D6-8072-37C1C432357D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A0DA-3596-4130-9EBF-037B5B4086BD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92949"/>
            <a:ext cx="246888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92949"/>
            <a:ext cx="722376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6557-AC59-4AA0-AE89-AF1D224DAF6F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B6AD-1CD7-486E-83D6-A6955BE11373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700695"/>
            <a:ext cx="9326880" cy="1452880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100496"/>
            <a:ext cx="9326880" cy="1600199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246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49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73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98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123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34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9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BA64-48F6-4403-8AEF-C8D894F260EC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D6FE-4F4E-4808-9395-3582790F56E5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 Goes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37455"/>
            <a:ext cx="4848226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62" indent="0">
              <a:buNone/>
              <a:defRPr sz="2300" b="1"/>
            </a:lvl2pPr>
            <a:lvl3pPr marL="1044924" indent="0">
              <a:buNone/>
              <a:defRPr sz="2100" b="1"/>
            </a:lvl3pPr>
            <a:lvl4pPr marL="1567386" indent="0">
              <a:buNone/>
              <a:defRPr sz="1800" b="1"/>
            </a:lvl4pPr>
            <a:lvl5pPr marL="2089849" indent="0">
              <a:buNone/>
              <a:defRPr sz="1800" b="1"/>
            </a:lvl5pPr>
            <a:lvl6pPr marL="2612311" indent="0">
              <a:buNone/>
              <a:defRPr sz="1800" b="1"/>
            </a:lvl6pPr>
            <a:lvl7pPr marL="3134772" indent="0">
              <a:buNone/>
              <a:defRPr sz="1800" b="1"/>
            </a:lvl7pPr>
            <a:lvl8pPr marL="3657234" indent="0">
              <a:buNone/>
              <a:defRPr sz="1800" b="1"/>
            </a:lvl8pPr>
            <a:lvl9pPr marL="417969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319868"/>
            <a:ext cx="4848226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637455"/>
            <a:ext cx="4850130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62" indent="0">
              <a:buNone/>
              <a:defRPr sz="2300" b="1"/>
            </a:lvl2pPr>
            <a:lvl3pPr marL="1044924" indent="0">
              <a:buNone/>
              <a:defRPr sz="2100" b="1"/>
            </a:lvl3pPr>
            <a:lvl4pPr marL="1567386" indent="0">
              <a:buNone/>
              <a:defRPr sz="1800" b="1"/>
            </a:lvl4pPr>
            <a:lvl5pPr marL="2089849" indent="0">
              <a:buNone/>
              <a:defRPr sz="1800" b="1"/>
            </a:lvl5pPr>
            <a:lvl6pPr marL="2612311" indent="0">
              <a:buNone/>
              <a:defRPr sz="1800" b="1"/>
            </a:lvl6pPr>
            <a:lvl7pPr marL="3134772" indent="0">
              <a:buNone/>
              <a:defRPr sz="1800" b="1"/>
            </a:lvl7pPr>
            <a:lvl8pPr marL="3657234" indent="0">
              <a:buNone/>
              <a:defRPr sz="1800" b="1"/>
            </a:lvl8pPr>
            <a:lvl9pPr marL="417969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319868"/>
            <a:ext cx="4850130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6207-AD5D-48B3-919F-79A1F24C4101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 Goes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D45-5405-4A76-86E0-4B537B79B3D7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 Goes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97AC-A9C7-4A2B-A1BD-6EE04E530252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 Goes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91255"/>
            <a:ext cx="6134100" cy="62433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530775"/>
            <a:ext cx="3609976" cy="5003801"/>
          </a:xfrm>
        </p:spPr>
        <p:txBody>
          <a:bodyPr/>
          <a:lstStyle>
            <a:lvl1pPr marL="0" indent="0">
              <a:buNone/>
              <a:defRPr sz="1600"/>
            </a:lvl1pPr>
            <a:lvl2pPr marL="522462" indent="0">
              <a:buNone/>
              <a:defRPr sz="1400"/>
            </a:lvl2pPr>
            <a:lvl3pPr marL="1044924" indent="0">
              <a:buNone/>
              <a:defRPr sz="1100"/>
            </a:lvl3pPr>
            <a:lvl4pPr marL="1567386" indent="0">
              <a:buNone/>
              <a:defRPr sz="1000"/>
            </a:lvl4pPr>
            <a:lvl5pPr marL="2089849" indent="0">
              <a:buNone/>
              <a:defRPr sz="1000"/>
            </a:lvl5pPr>
            <a:lvl6pPr marL="2612311" indent="0">
              <a:buNone/>
              <a:defRPr sz="1000"/>
            </a:lvl6pPr>
            <a:lvl7pPr marL="3134772" indent="0">
              <a:buNone/>
              <a:defRPr sz="1000"/>
            </a:lvl7pPr>
            <a:lvl8pPr marL="3657234" indent="0">
              <a:buNone/>
              <a:defRPr sz="1000"/>
            </a:lvl8pPr>
            <a:lvl9pPr marL="41796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4CB7-09FE-4766-BD7F-D6F4F023C6E5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 Goes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120641"/>
            <a:ext cx="6583680" cy="60452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53627"/>
            <a:ext cx="6583680" cy="4389120"/>
          </a:xfrm>
        </p:spPr>
        <p:txBody>
          <a:bodyPr/>
          <a:lstStyle>
            <a:lvl1pPr marL="0" indent="0">
              <a:buNone/>
              <a:defRPr sz="3700"/>
            </a:lvl1pPr>
            <a:lvl2pPr marL="522462" indent="0">
              <a:buNone/>
              <a:defRPr sz="3200"/>
            </a:lvl2pPr>
            <a:lvl3pPr marL="1044924" indent="0">
              <a:buNone/>
              <a:defRPr sz="2700"/>
            </a:lvl3pPr>
            <a:lvl4pPr marL="1567386" indent="0">
              <a:buNone/>
              <a:defRPr sz="2300"/>
            </a:lvl4pPr>
            <a:lvl5pPr marL="2089849" indent="0">
              <a:buNone/>
              <a:defRPr sz="2300"/>
            </a:lvl5pPr>
            <a:lvl6pPr marL="2612311" indent="0">
              <a:buNone/>
              <a:defRPr sz="2300"/>
            </a:lvl6pPr>
            <a:lvl7pPr marL="3134772" indent="0">
              <a:buNone/>
              <a:defRPr sz="2300"/>
            </a:lvl7pPr>
            <a:lvl8pPr marL="3657234" indent="0">
              <a:buNone/>
              <a:defRPr sz="2300"/>
            </a:lvl8pPr>
            <a:lvl9pPr marL="4179696" indent="0">
              <a:buNone/>
              <a:defRPr sz="2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725162"/>
            <a:ext cx="6583680" cy="858519"/>
          </a:xfrm>
        </p:spPr>
        <p:txBody>
          <a:bodyPr/>
          <a:lstStyle>
            <a:lvl1pPr marL="0" indent="0">
              <a:buNone/>
              <a:defRPr sz="1600"/>
            </a:lvl1pPr>
            <a:lvl2pPr marL="522462" indent="0">
              <a:buNone/>
              <a:defRPr sz="1400"/>
            </a:lvl2pPr>
            <a:lvl3pPr marL="1044924" indent="0">
              <a:buNone/>
              <a:defRPr sz="1100"/>
            </a:lvl3pPr>
            <a:lvl4pPr marL="1567386" indent="0">
              <a:buNone/>
              <a:defRPr sz="1000"/>
            </a:lvl4pPr>
            <a:lvl5pPr marL="2089849" indent="0">
              <a:buNone/>
              <a:defRPr sz="1000"/>
            </a:lvl5pPr>
            <a:lvl6pPr marL="2612311" indent="0">
              <a:buNone/>
              <a:defRPr sz="1000"/>
            </a:lvl6pPr>
            <a:lvl7pPr marL="3134772" indent="0">
              <a:buNone/>
              <a:defRPr sz="1000"/>
            </a:lvl7pPr>
            <a:lvl8pPr marL="3657234" indent="0">
              <a:buNone/>
              <a:defRPr sz="1000"/>
            </a:lvl8pPr>
            <a:lvl9pPr marL="41796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9491-784D-4935-B278-A1C057BA9BCD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 Goes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</p:spPr>
        <p:txBody>
          <a:bodyPr vert="horz" lIns="104493" tIns="52247" rIns="104493" bIns="522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</p:spPr>
        <p:txBody>
          <a:bodyPr vert="horz" lIns="104493" tIns="52247" rIns="104493" bIns="522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780108"/>
            <a:ext cx="2560320" cy="389467"/>
          </a:xfrm>
          <a:prstGeom prst="rect">
            <a:avLst/>
          </a:prstGeom>
        </p:spPr>
        <p:txBody>
          <a:bodyPr vert="horz" lIns="104493" tIns="52247" rIns="104493" bIns="5224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881F-1C40-45F7-AE9D-E3B7DC999003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780108"/>
            <a:ext cx="3474720" cy="389467"/>
          </a:xfrm>
          <a:prstGeom prst="rect">
            <a:avLst/>
          </a:prstGeom>
        </p:spPr>
        <p:txBody>
          <a:bodyPr vert="horz" lIns="104493" tIns="52247" rIns="104493" bIns="5224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Project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780108"/>
            <a:ext cx="2560320" cy="389467"/>
          </a:xfrm>
          <a:prstGeom prst="rect">
            <a:avLst/>
          </a:prstGeom>
        </p:spPr>
        <p:txBody>
          <a:bodyPr vert="horz" lIns="104493" tIns="52247" rIns="104493" bIns="5224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44924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47" indent="-391847" algn="l" defTabSz="104492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01" indent="-326539" algn="l" defTabSz="1044924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55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indent="-261232" algn="l" defTabSz="104492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079" indent="-261232" algn="l" defTabSz="1044924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541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003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465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0927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62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24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386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849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311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772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234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696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0972800" cy="1219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MyCollegeName</a:t>
            </a:r>
            <a:r>
              <a:rPr lang="en-US" sz="2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College of Engineering</a:t>
            </a:r>
            <a:br>
              <a:rPr lang="en-US" sz="2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of Information Technology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28801"/>
            <a:ext cx="10287000" cy="25908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Project Based Seminar (Oral) Presentation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On</a:t>
            </a:r>
          </a:p>
          <a:p>
            <a:r>
              <a:rPr lang="en-US" sz="5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“Write Title of The Seminar Here”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By</a:t>
            </a:r>
          </a:p>
          <a:p>
            <a:r>
              <a:rPr lang="en-US" sz="3800" dirty="0" smtClean="0">
                <a:solidFill>
                  <a:srgbClr val="C00000"/>
                </a:solidFill>
              </a:rPr>
              <a:t>Exam No  and Name of the Candidate</a:t>
            </a:r>
          </a:p>
          <a:p>
            <a:endParaRPr lang="en-US" sz="27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781800"/>
            <a:ext cx="10972800" cy="428680"/>
          </a:xfrm>
          <a:prstGeom prst="rect">
            <a:avLst/>
          </a:prstGeom>
        </p:spPr>
        <p:txBody>
          <a:bodyPr wrap="square" lIns="104493" tIns="52247" rIns="104493" bIns="52247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Day and Date of Exam : Monday, 23 April 2018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31520" y="4800601"/>
            <a:ext cx="9235440" cy="894080"/>
          </a:xfrm>
          <a:prstGeom prst="rect">
            <a:avLst/>
          </a:prstGeom>
        </p:spPr>
        <p:txBody>
          <a:bodyPr vert="horz" lIns="104493" tIns="52247" rIns="104493" bIns="52247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700" dirty="0" smtClean="0">
                <a:solidFill>
                  <a:srgbClr val="C00000"/>
                </a:solidFill>
              </a:rPr>
              <a:t>Guide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3000" dirty="0" smtClean="0">
                <a:solidFill>
                  <a:srgbClr val="C00000"/>
                </a:solidFill>
              </a:rPr>
              <a:t>“Your Guide Name Goes Here”</a:t>
            </a:r>
          </a:p>
          <a:p>
            <a:pPr algn="ctr">
              <a:spcBef>
                <a:spcPct val="20000"/>
              </a:spcBef>
              <a:defRPr/>
            </a:pPr>
            <a:endParaRPr lang="en-US" sz="2500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US" sz="27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Picture 3" descr="G:\Guest Lectures - Seminars - Workshops Conducted\PB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72600" y="15767"/>
            <a:ext cx="1600200" cy="1199895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0" y="0"/>
            <a:ext cx="1447800" cy="1219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College Logo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Similar/related work already done by various labs, people, organization, industry.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You can explain existing tools/technologies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Their advantages and disadvantages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Multimedia slides with video/audio and images could be used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Do not just paste material as it is from seminar report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This survey can be of 2-3 slides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Seminar Title Goes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1" y="6583680"/>
            <a:ext cx="2910164" cy="428680"/>
          </a:xfrm>
          <a:prstGeom prst="rect">
            <a:avLst/>
          </a:prstGeom>
        </p:spPr>
        <p:txBody>
          <a:bodyPr wrap="none" lIns="104493" tIns="52247" rIns="104493" bIns="52247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more than 2-3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Literature Survey/</a:t>
            </a:r>
            <a:r>
              <a:rPr lang="en-US" dirty="0" smtClean="0"/>
              <a:t>Related work</a:t>
            </a:r>
            <a:endParaRPr lang="en-IN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Minimum </a:t>
            </a:r>
            <a:r>
              <a:rPr lang="en-US" sz="2200" b="1" dirty="0" smtClean="0">
                <a:solidFill>
                  <a:srgbClr val="FF0000"/>
                </a:solidFill>
              </a:rPr>
              <a:t>FIVE </a:t>
            </a:r>
            <a:r>
              <a:rPr lang="en-US" sz="2200" dirty="0" smtClean="0"/>
              <a:t>references should be there from literature.</a:t>
            </a:r>
            <a:endParaRPr lang="en-US" sz="2200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defRPr/>
            </a:pPr>
            <a:fld id="{76B7894A-5734-43E2-AE1C-8CDD85E58B43}" type="datetime1">
              <a:rPr lang="en-US" sz="1200" b="1" smtClean="0"/>
              <a:pPr algn="l">
                <a:defRPr/>
              </a:pPr>
              <a:t>4/7/2018</a:t>
            </a:fld>
            <a:endParaRPr lang="en-US" sz="1200" b="1" dirty="0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z="1200" b="1" dirty="0" smtClean="0"/>
              <a:t>SCOE, Information Technology (2014-15)</a:t>
            </a:r>
            <a:endParaRPr lang="en-US" sz="1200" b="1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1463C-A8CD-4C16-A7E3-FA8B1378754F}" type="slidenum">
              <a:rPr lang="en-US" sz="1200" b="1" smtClean="0"/>
              <a:pPr>
                <a:defRPr/>
              </a:pPr>
              <a:t>11</a:t>
            </a:fld>
            <a:endParaRPr lang="en-US" sz="12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65561604"/>
              </p:ext>
            </p:extLst>
          </p:nvPr>
        </p:nvGraphicFramePr>
        <p:xfrm>
          <a:off x="415636" y="1810849"/>
          <a:ext cx="10149841" cy="2681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764"/>
                <a:gridCol w="2209800"/>
                <a:gridCol w="3088599"/>
                <a:gridCol w="1985839"/>
                <a:gridCol w="1985839"/>
              </a:tblGrid>
              <a:tr h="703751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Sr.</a:t>
                      </a:r>
                      <a:r>
                        <a:rPr lang="en-IN" sz="1500" baseline="0" dirty="0" smtClean="0"/>
                        <a:t> No.</a:t>
                      </a:r>
                      <a:endParaRPr lang="en-IN" sz="15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Reference Name (Write Paper Title)</a:t>
                      </a:r>
                      <a:endParaRPr lang="en-IN" sz="15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Seed Idea/ Work description</a:t>
                      </a:r>
                      <a:endParaRPr lang="en-IN" sz="15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Problems</a:t>
                      </a:r>
                      <a:r>
                        <a:rPr lang="en-IN" sz="1500" baseline="0" dirty="0" smtClean="0"/>
                        <a:t> found</a:t>
                      </a:r>
                      <a:endParaRPr lang="en-IN" sz="15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Any other criteria</a:t>
                      </a:r>
                      <a:endParaRPr lang="en-IN" sz="1500" dirty="0"/>
                    </a:p>
                  </a:txBody>
                  <a:tcPr marL="109728" marR="109728" marT="48768" marB="48768"/>
                </a:tc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1</a:t>
                      </a:r>
                      <a:endParaRPr lang="en-IN" sz="19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IEEE 2017</a:t>
                      </a:r>
                      <a:endParaRPr lang="en-IN" sz="19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09728" marR="109728" marT="48768" marB="48768"/>
                </a:tc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2</a:t>
                      </a:r>
                      <a:endParaRPr lang="en-IN" sz="19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09728" marR="109728" marT="48768" marB="48768"/>
                </a:tc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3</a:t>
                      </a:r>
                      <a:endParaRPr lang="en-IN" sz="19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09728" marR="109728" marT="48768" marB="48768"/>
                </a:tc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4</a:t>
                      </a:r>
                      <a:endParaRPr lang="en-IN" sz="19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09728" marR="109728" marT="48768" marB="48768"/>
                </a:tc>
              </a:tr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5</a:t>
                      </a:r>
                      <a:endParaRPr lang="en-IN" sz="19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09728" marR="109728" marT="48768" marB="48768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09728" marR="109728" marT="48768" marB="48768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312727" y="6477000"/>
            <a:ext cx="1675254" cy="408022"/>
          </a:xfrm>
          <a:prstGeom prst="rect">
            <a:avLst/>
          </a:prstGeom>
        </p:spPr>
        <p:txBody>
          <a:bodyPr wrap="none" lIns="99276" tIns="49638" rIns="99276" bIns="49638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Only one slide</a:t>
            </a:r>
          </a:p>
        </p:txBody>
      </p:sp>
    </p:spTree>
    <p:extLst>
      <p:ext uri="{BB962C8B-B14F-4D97-AF65-F5344CB8AC3E}">
        <p14:creationId xmlns="" xmlns:p14="http://schemas.microsoft.com/office/powerpoint/2010/main" val="6104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Contents of the Seminar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+mj-lt"/>
              </a:rPr>
              <a:t>Actual seminar contents can be of 5 to 6 slides</a:t>
            </a:r>
          </a:p>
          <a:p>
            <a:pPr algn="just"/>
            <a:r>
              <a:rPr lang="en-US" dirty="0" smtClean="0">
                <a:latin typeface="+mj-lt"/>
              </a:rPr>
              <a:t>Make use of multimedia technology for presenting your ideas</a:t>
            </a:r>
          </a:p>
          <a:p>
            <a:pPr algn="just"/>
            <a:r>
              <a:rPr lang="en-US" dirty="0" smtClean="0">
                <a:latin typeface="+mj-lt"/>
              </a:rPr>
              <a:t>Avoid using abbreviations</a:t>
            </a:r>
          </a:p>
          <a:p>
            <a:pPr algn="just"/>
            <a:r>
              <a:rPr lang="en-US" dirty="0" smtClean="0">
                <a:latin typeface="+mj-lt"/>
              </a:rPr>
              <a:t>Explanation of concepts using animations are welcome</a:t>
            </a:r>
          </a:p>
          <a:p>
            <a:pPr algn="just"/>
            <a:r>
              <a:rPr lang="en-US" dirty="0" smtClean="0">
                <a:latin typeface="+mj-lt"/>
              </a:rPr>
              <a:t>Choose good design for your presentation</a:t>
            </a:r>
          </a:p>
          <a:p>
            <a:pPr algn="just"/>
            <a:r>
              <a:rPr lang="en-US" dirty="0" smtClean="0">
                <a:latin typeface="+mj-lt"/>
              </a:rPr>
              <a:t>Make slides content ‘</a:t>
            </a:r>
            <a:r>
              <a:rPr lang="en-US" dirty="0" err="1" smtClean="0">
                <a:latin typeface="+mj-lt"/>
              </a:rPr>
              <a:t>justfy</a:t>
            </a:r>
            <a:r>
              <a:rPr lang="en-US" dirty="0" smtClean="0">
                <a:latin typeface="+mj-lt"/>
              </a:rPr>
              <a:t>’</a:t>
            </a:r>
          </a:p>
          <a:p>
            <a:pPr algn="just"/>
            <a:endParaRPr lang="en-US" dirty="0">
              <a:latin typeface="+mj-lt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Seminar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0880" y="6339840"/>
            <a:ext cx="3180045" cy="428680"/>
          </a:xfrm>
          <a:prstGeom prst="rect">
            <a:avLst/>
          </a:prstGeom>
        </p:spPr>
        <p:txBody>
          <a:bodyPr wrap="none" lIns="104493" tIns="52247" rIns="104493" bIns="52247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more than 5 to 6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Highlight some of the areas where your seminar topic has a good shadow/effect in your project.</a:t>
            </a:r>
          </a:p>
          <a:p>
            <a:r>
              <a:rPr lang="en-US" dirty="0" smtClean="0"/>
              <a:t>Explain few applications in details if time permits</a:t>
            </a:r>
          </a:p>
          <a:p>
            <a:r>
              <a:rPr lang="en-US" dirty="0" smtClean="0"/>
              <a:t>Show live demonstration of any application if required using internet/executable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98080" y="6258560"/>
            <a:ext cx="1761131" cy="428680"/>
          </a:xfrm>
          <a:prstGeom prst="rect">
            <a:avLst/>
          </a:prstGeom>
        </p:spPr>
        <p:txBody>
          <a:bodyPr wrap="none" lIns="104493" tIns="52247" rIns="104493" bIns="52247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Only one slide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3901440" y="6932508"/>
            <a:ext cx="4709160" cy="389467"/>
          </a:xfrm>
          <a:prstGeom prst="rect">
            <a:avLst/>
          </a:prstGeom>
        </p:spPr>
        <p:txBody>
          <a:bodyPr vert="horz" lIns="104493" tIns="52247" rIns="104493" bIns="52247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Seminar Title Goes here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seminar we studied….</a:t>
            </a:r>
          </a:p>
          <a:p>
            <a:r>
              <a:rPr lang="en-US" dirty="0" smtClean="0"/>
              <a:t>This study has found that generally ....... </a:t>
            </a:r>
          </a:p>
          <a:p>
            <a:r>
              <a:rPr lang="en-US" dirty="0" smtClean="0"/>
              <a:t>This work would be implemented in my final year project…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Seminar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98080" y="6258560"/>
            <a:ext cx="1761131" cy="428680"/>
          </a:xfrm>
          <a:prstGeom prst="rect">
            <a:avLst/>
          </a:prstGeom>
        </p:spPr>
        <p:txBody>
          <a:bodyPr wrap="none" lIns="104493" tIns="52247" rIns="104493" bIns="52247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Only one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700" dirty="0" smtClean="0">
                <a:solidFill>
                  <a:srgbClr val="FF0000"/>
                </a:solidFill>
              </a:rPr>
              <a:t>List all the material used from various sources for making this seminar</a:t>
            </a:r>
          </a:p>
          <a:p>
            <a:pPr>
              <a:buNone/>
            </a:pPr>
            <a:r>
              <a:rPr lang="en-US" sz="2700" dirty="0" smtClean="0"/>
              <a:t>[1] Journal article – A. A. Author of article. "Title of article," Title of Journal, vol. #, no. #, pp. page number/s, Month year.</a:t>
            </a:r>
          </a:p>
          <a:p>
            <a:pPr>
              <a:buNone/>
            </a:pPr>
            <a:r>
              <a:rPr lang="en-US" sz="2700" dirty="0" smtClean="0"/>
              <a:t>[2] Books- Author's last name, first initial. (Publication date). Book title. Additional information. City of publication: Publishing company.</a:t>
            </a:r>
          </a:p>
          <a:p>
            <a:pPr>
              <a:buNone/>
            </a:pPr>
            <a:r>
              <a:rPr lang="en-US" sz="2700" dirty="0" smtClean="0"/>
              <a:t>[3] Magazine - Author's last name, first initial. (Publication date). Article title. Periodical title, volume number(issue number if available), inclusive pages</a:t>
            </a:r>
          </a:p>
          <a:p>
            <a:pPr>
              <a:buNone/>
            </a:pPr>
            <a:r>
              <a:rPr lang="en-US" sz="2700" dirty="0" smtClean="0"/>
              <a:t>[4] Website or Webpage Author's name. (Date of publication). Title of article. Title of Periodical, volume number, Retrieved month day, year, from full URL</a:t>
            </a:r>
          </a:p>
          <a:p>
            <a:pPr>
              <a:buNone/>
            </a:pPr>
            <a:endParaRPr lang="en-US" sz="2700" dirty="0" smtClean="0"/>
          </a:p>
          <a:p>
            <a:pPr>
              <a:buNone/>
            </a:pPr>
            <a:endParaRPr lang="en-US" sz="2700" dirty="0" smtClean="0"/>
          </a:p>
          <a:p>
            <a:pPr>
              <a:buNone/>
            </a:pPr>
            <a:endParaRPr lang="en-US" sz="2700" dirty="0" smtClean="0"/>
          </a:p>
          <a:p>
            <a:pPr>
              <a:buNone/>
            </a:pPr>
            <a:endParaRPr lang="en-US" sz="2700" dirty="0" smtClean="0"/>
          </a:p>
          <a:p>
            <a:pPr>
              <a:buNone/>
            </a:pPr>
            <a:endParaRPr lang="en-US" sz="2700" dirty="0" smtClean="0"/>
          </a:p>
          <a:p>
            <a:pPr>
              <a:buNone/>
            </a:pPr>
            <a:endParaRPr lang="en-US" sz="27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Seminar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98082" y="6258560"/>
            <a:ext cx="2084040" cy="428680"/>
          </a:xfrm>
          <a:prstGeom prst="rect">
            <a:avLst/>
          </a:prstGeom>
        </p:spPr>
        <p:txBody>
          <a:bodyPr wrap="none" lIns="104493" tIns="52247" rIns="104493" bIns="52247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 or two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49040" y="6780108"/>
            <a:ext cx="4709160" cy="389467"/>
          </a:xfrm>
        </p:spPr>
        <p:txBody>
          <a:bodyPr/>
          <a:lstStyle/>
          <a:p>
            <a:r>
              <a:rPr lang="en-US" dirty="0" smtClean="0"/>
              <a:t>Seminar Title Goes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5814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Question &amp; Answer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 Group</a:t>
            </a:r>
          </a:p>
          <a:p>
            <a:r>
              <a:rPr lang="en-US" dirty="0" smtClean="0"/>
              <a:t>Project Motivation 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Literature Survey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Actual Seminar related topics</a:t>
            </a:r>
          </a:p>
          <a:p>
            <a:r>
              <a:rPr lang="en-US" dirty="0" smtClean="0"/>
              <a:t>Applications/advantages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References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Seminar Title Goes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Project Details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Title : </a:t>
            </a:r>
          </a:p>
          <a:p>
            <a:r>
              <a:rPr lang="en-US" dirty="0" smtClean="0"/>
              <a:t>Project Domain:</a:t>
            </a:r>
          </a:p>
          <a:p>
            <a:r>
              <a:rPr lang="en-US" dirty="0" smtClean="0"/>
              <a:t>Project Group Members:	</a:t>
            </a:r>
          </a:p>
          <a:p>
            <a:pPr lvl="1"/>
            <a:r>
              <a:rPr lang="en-US" dirty="0" smtClean="0"/>
              <a:t>Exam No , Name of the candidate1</a:t>
            </a:r>
          </a:p>
          <a:p>
            <a:pPr lvl="1"/>
            <a:r>
              <a:rPr lang="en-US" dirty="0" smtClean="0"/>
              <a:t>Exam No , Name of the candidate2</a:t>
            </a:r>
          </a:p>
          <a:p>
            <a:pPr lvl="1"/>
            <a:r>
              <a:rPr lang="en-US" dirty="0" smtClean="0"/>
              <a:t>Exam No , Name of the candidate3</a:t>
            </a:r>
          </a:p>
          <a:p>
            <a:pPr lvl="1"/>
            <a:r>
              <a:rPr lang="en-US" dirty="0" smtClean="0"/>
              <a:t>Exam No , Name of the candidate4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Seminar Title Goes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Motivation</a:t>
            </a:r>
            <a:endParaRPr lang="en-US" sz="4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you thought about this Project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Explain need of this topic/area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Any statement which motivated to take up this seminar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These slides of project should be explained only once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Seminar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98081" y="6258560"/>
            <a:ext cx="1847693" cy="428680"/>
          </a:xfrm>
          <a:prstGeom prst="rect">
            <a:avLst/>
          </a:prstGeom>
        </p:spPr>
        <p:txBody>
          <a:bodyPr wrap="none" lIns="104493" tIns="52247" rIns="104493" bIns="52247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  slide only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706880"/>
            <a:ext cx="10149840" cy="4827694"/>
          </a:xfrm>
        </p:spPr>
        <p:txBody>
          <a:bodyPr>
            <a:noAutofit/>
          </a:bodyPr>
          <a:lstStyle/>
          <a:p>
            <a:r>
              <a:rPr lang="en-US" sz="3200" dirty="0" smtClean="0"/>
              <a:t>A problem statement is a clear concise description of the issue(s) that need(s) to be addressed by your project.</a:t>
            </a:r>
          </a:p>
          <a:p>
            <a:r>
              <a:rPr lang="en-US" sz="3200" dirty="0" smtClean="0"/>
              <a:t>It is used to center and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focus the project group at the beginning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keep the team on track during the effort</a:t>
            </a:r>
            <a:r>
              <a:rPr lang="en-US" sz="3200" dirty="0" smtClean="0"/>
              <a:t>, and is used to validate that the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effort delivered an outcome</a:t>
            </a:r>
            <a:r>
              <a:rPr lang="en-US" sz="3200" dirty="0" smtClean="0"/>
              <a:t> that solves the problem statement.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2320" y="6583680"/>
            <a:ext cx="1761141" cy="428684"/>
          </a:xfrm>
          <a:prstGeom prst="rect">
            <a:avLst/>
          </a:prstGeom>
        </p:spPr>
        <p:txBody>
          <a:bodyPr wrap="none" lIns="104498" tIns="52249" rIns="104498" bIns="52249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Only one slide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Aim and Objectives of the Project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The aim of this project is…</a:t>
            </a:r>
          </a:p>
          <a:p>
            <a:pPr lvl="1"/>
            <a:r>
              <a:rPr lang="en-US" sz="2400" dirty="0" smtClean="0"/>
              <a:t>Project aim is a statement of the overall “</a:t>
            </a:r>
            <a:r>
              <a:rPr lang="en-US" sz="2400" b="1" dirty="0" smtClean="0">
                <a:solidFill>
                  <a:srgbClr val="FF0000"/>
                </a:solidFill>
              </a:rPr>
              <a:t>Why</a:t>
            </a:r>
            <a:r>
              <a:rPr lang="en-US" sz="2400" dirty="0" smtClean="0"/>
              <a:t>” of the project. </a:t>
            </a:r>
          </a:p>
          <a:p>
            <a:pPr lvl="1"/>
            <a:r>
              <a:rPr lang="en-US" sz="2400" dirty="0" smtClean="0"/>
              <a:t>That statement tells the reader what your overall goal is, what it is you want to achieve</a:t>
            </a:r>
          </a:p>
          <a:p>
            <a:pPr lvl="1"/>
            <a:r>
              <a:rPr lang="en-US" sz="2400" dirty="0" smtClean="0"/>
              <a:t>It does not go into details or describe specific tasks</a:t>
            </a:r>
          </a:p>
          <a:p>
            <a:r>
              <a:rPr lang="en-US" sz="3200" dirty="0" smtClean="0"/>
              <a:t>Project objectives tell the “</a:t>
            </a:r>
            <a:r>
              <a:rPr lang="en-US" sz="3200" b="1" dirty="0" smtClean="0">
                <a:solidFill>
                  <a:srgbClr val="FF0000"/>
                </a:solidFill>
              </a:rPr>
              <a:t>How</a:t>
            </a:r>
            <a:r>
              <a:rPr lang="en-US" sz="3200" dirty="0" smtClean="0"/>
              <a:t>” of the project</a:t>
            </a:r>
          </a:p>
          <a:p>
            <a:pPr lvl="1"/>
            <a:r>
              <a:rPr lang="en-US" sz="2700" dirty="0" smtClean="0"/>
              <a:t>Most projects will have between six and nine objectives. </a:t>
            </a:r>
          </a:p>
          <a:p>
            <a:pPr lvl="1"/>
            <a:r>
              <a:rPr lang="en-US" sz="2700" dirty="0" smtClean="0"/>
              <a:t>A project objective is usually a statement starting with the words “To…” 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 Goes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05897" y="6781800"/>
            <a:ext cx="1847693" cy="428680"/>
          </a:xfrm>
          <a:prstGeom prst="rect">
            <a:avLst/>
          </a:prstGeom>
        </p:spPr>
        <p:txBody>
          <a:bodyPr wrap="none" lIns="104493" tIns="52247" rIns="104493" bIns="52247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  slide only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Project and Seminar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Title :</a:t>
            </a:r>
          </a:p>
          <a:p>
            <a:r>
              <a:rPr lang="en-US" dirty="0" smtClean="0"/>
              <a:t>Candidate Name 1 :Seminar Topic1</a:t>
            </a:r>
          </a:p>
          <a:p>
            <a:r>
              <a:rPr lang="en-US" dirty="0" smtClean="0"/>
              <a:t>Candidate Name </a:t>
            </a:r>
            <a:r>
              <a:rPr lang="en-US" dirty="0" smtClean="0"/>
              <a:t>2 </a:t>
            </a:r>
            <a:r>
              <a:rPr lang="en-US" dirty="0" smtClean="0"/>
              <a:t>:Seminar </a:t>
            </a:r>
            <a:r>
              <a:rPr lang="en-US" dirty="0" smtClean="0"/>
              <a:t>Topic2</a:t>
            </a:r>
            <a:endParaRPr lang="en-US" dirty="0" smtClean="0"/>
          </a:p>
          <a:p>
            <a:r>
              <a:rPr lang="en-US" dirty="0" smtClean="0"/>
              <a:t>Candidate Name </a:t>
            </a:r>
            <a:r>
              <a:rPr lang="en-US" dirty="0" smtClean="0"/>
              <a:t>3 </a:t>
            </a:r>
            <a:r>
              <a:rPr lang="en-US" dirty="0" smtClean="0"/>
              <a:t>:Seminar </a:t>
            </a:r>
            <a:r>
              <a:rPr lang="en-US" dirty="0" smtClean="0"/>
              <a:t>Topic3</a:t>
            </a:r>
            <a:endParaRPr lang="en-US" dirty="0" smtClean="0"/>
          </a:p>
          <a:p>
            <a:r>
              <a:rPr lang="en-US" dirty="0" smtClean="0"/>
              <a:t>Candidate Name </a:t>
            </a:r>
            <a:r>
              <a:rPr lang="en-US" dirty="0" smtClean="0"/>
              <a:t>4 </a:t>
            </a:r>
            <a:r>
              <a:rPr lang="en-US" dirty="0" smtClean="0"/>
              <a:t>:</a:t>
            </a:r>
            <a:r>
              <a:rPr lang="en-US" smtClean="0"/>
              <a:t>Seminar </a:t>
            </a:r>
            <a:r>
              <a:rPr lang="en-US" smtClean="0"/>
              <a:t>Topic4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 Goes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22960" y="1524001"/>
            <a:ext cx="9326880" cy="156802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Hereafter all the slides would be related to seminar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45920" y="3505200"/>
            <a:ext cx="7680960" cy="1869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Candidates should provide information about project in 3 to 4 minutes and explain “WHAT?” they would do in BE projects.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It is NOT expected to explain “HOW?” they are going to implement.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 Goes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5943600"/>
            <a:ext cx="5184935" cy="415494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this slide from your final presentation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Introduce your topic in five to six bulleted text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write long paragraphs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give more than three colors on each slide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Figures should be clear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 can have one or two slides for introduction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Seminar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98082" y="6258560"/>
            <a:ext cx="2629061" cy="428680"/>
          </a:xfrm>
          <a:prstGeom prst="rect">
            <a:avLst/>
          </a:prstGeom>
        </p:spPr>
        <p:txBody>
          <a:bodyPr wrap="none" lIns="104493" tIns="52247" rIns="104493" bIns="52247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  or two slide only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758</Words>
  <Application>Microsoft Office PowerPoint</Application>
  <PresentationFormat>Custom</PresentationFormat>
  <Paragraphs>147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MyCollegeName College of Engineering Department of Information Technology</vt:lpstr>
      <vt:lpstr>Contents</vt:lpstr>
      <vt:lpstr>Project Details </vt:lpstr>
      <vt:lpstr>Motivation</vt:lpstr>
      <vt:lpstr>Problem statement</vt:lpstr>
      <vt:lpstr>Aim and Objectives of the Project</vt:lpstr>
      <vt:lpstr>Project and Seminar Topics</vt:lpstr>
      <vt:lpstr>Hereafter all the slides would be related to seminar</vt:lpstr>
      <vt:lpstr>Introduction</vt:lpstr>
      <vt:lpstr>Literature Survey</vt:lpstr>
      <vt:lpstr>Literature Survey/Related work</vt:lpstr>
      <vt:lpstr>Contents of the Seminar</vt:lpstr>
      <vt:lpstr>Applications</vt:lpstr>
      <vt:lpstr>Conclusions</vt:lpstr>
      <vt:lpstr>References </vt:lpstr>
      <vt:lpstr>Slide 16</vt:lpstr>
    </vt:vector>
  </TitlesOfParts>
  <Manager>Nilesh Uke</Manager>
  <Company>PCCOE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PCCoE</dc:title>
  <dc:subject>Seminar PPT</dc:subject>
  <dc:creator>NJUke</dc:creator>
  <cp:lastModifiedBy>Nilesh Uke</cp:lastModifiedBy>
  <cp:revision>137</cp:revision>
  <dcterms:created xsi:type="dcterms:W3CDTF">2006-08-16T00:00:00Z</dcterms:created>
  <dcterms:modified xsi:type="dcterms:W3CDTF">2018-04-07T05:23:42Z</dcterms:modified>
  <cp:version>2</cp:version>
</cp:coreProperties>
</file>