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79640" cy="1001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79640" cy="1001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79640" cy="1001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2996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640" cy="5039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9640" cy="35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9640" cy="161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9640" cy="5396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20000" y="2520000"/>
            <a:ext cx="5039640" cy="251964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79640" cy="215964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29964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78000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Roboto"/>
              </a:rPr>
              <a:t>Peer to Peer Technology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5220000"/>
            <a:ext cx="9359640" cy="19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19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Roboto"/>
              </a:rPr>
              <a:t>History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</a:rPr>
              <a:t>Before </a:t>
            </a:r>
            <a:r>
              <a:rPr b="0" i="1" lang="en-IN" sz="2000" spc="-1" strike="noStrike">
                <a:solidFill>
                  <a:srgbClr val="2c3e50"/>
                </a:solidFill>
                <a:latin typeface="Source Sans Pro Semibold"/>
              </a:rPr>
              <a:t>Peer to Peer (P2P)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</a:rPr>
              <a:t> network was implemented, a more simple simple architecture was used in the form of </a:t>
            </a:r>
            <a:r>
              <a:rPr b="0" i="1" lang="en-IN" sz="2000" spc="-1" strike="noStrike">
                <a:solidFill>
                  <a:srgbClr val="2c3e50"/>
                </a:solidFill>
                <a:latin typeface="Source Sans Pro Semibold"/>
              </a:rPr>
              <a:t>Client Server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</a:rPr>
              <a:t> architecture.</a:t>
            </a:r>
            <a:endParaRPr b="0" lang="en-IN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</a:rPr>
              <a:t>In this architecture multiple clients are connected to a server. The server component provides a function or service to one or many clients, which initiate requests for such services. </a:t>
            </a:r>
            <a:endParaRPr b="0" lang="en-IN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</a:rPr>
              <a:t>Eg: A web server serves web pages and a file server serves computer files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IN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240000" y="4608000"/>
            <a:ext cx="3528000" cy="2116800"/>
          </a:xfrm>
          <a:prstGeom prst="rect">
            <a:avLst/>
          </a:prstGeom>
          <a:ln>
            <a:noFill/>
          </a:ln>
        </p:spPr>
      </p:pic>
    </p:spTree>
  </p:cSld>
  <p:transition spd="med">
    <p:wipe dir="u"/>
  </p:transition>
  <p:timing>
    <p:tnLst>
      <p:par>
        <p:cTn id="8" dur="indefinite" restart="never" nodeType="tmRoot">
          <p:childTnLst>
            <p:seq>
              <p:cTn id="9" nodeType="mainSeq">
                <p:childTnLst>
                  <p:par>
                    <p:cTn id="10" fill="freeze">
                      <p:stCondLst>
                        <p:cond delay="indefinite"/>
                      </p:stCondLst>
                      <p:childTnLst>
                        <p:par>
                          <p:cTn id="11" fill="freeze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21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22">
                                            <p:txEl>
                                              <p:p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22">
                                            <p:txEl>
                                              <p:p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37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22">
                                            <p:txEl>
                                              <p:pRg st="137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22">
                                            <p:txEl>
                                              <p:pRg st="137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22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22">
                                            <p:txEl>
                                              <p:pRg st="322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22">
                                            <p:txEl>
                                              <p:pRg st="322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Roboto"/>
              </a:rPr>
              <a:t>Disadvantages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</a:rPr>
              <a:t>Number of clients are much higher than servers.</a:t>
            </a:r>
            <a:endParaRPr b="0" lang="en-IN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</a:rPr>
              <a:t>High latency.</a:t>
            </a:r>
            <a:endParaRPr b="0" lang="en-IN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</a:rPr>
              <a:t>High work load on server.</a:t>
            </a:r>
            <a:endParaRPr b="0" lang="en-IN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</a:rPr>
              <a:t>Unable to serve large number of clients due to traffic congestion.</a:t>
            </a:r>
            <a:endParaRPr b="0" lang="en-IN" sz="2000" spc="-1" strike="noStrike">
              <a:latin typeface="Arial"/>
            </a:endParaRPr>
          </a:p>
        </p:txBody>
      </p:sp>
    </p:spTree>
  </p:cSld>
  <p:transition spd="med">
    <p:wipe dir="u"/>
  </p:transition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Roboto"/>
              </a:rPr>
              <a:t>Solution?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4800" spc="-1" strike="noStrike">
                <a:solidFill>
                  <a:srgbClr val="2c3e50"/>
                </a:solidFill>
                <a:latin typeface="Source Sans Pro Semibold"/>
              </a:rPr>
              <a:t>Peer to Peer (P2P) Networking</a:t>
            </a:r>
            <a:endParaRPr b="0" lang="en-IN" sz="4800" spc="-1" strike="noStrike">
              <a:latin typeface="Arial"/>
            </a:endParaRPr>
          </a:p>
        </p:txBody>
      </p:sp>
    </p:spTree>
  </p:cSld>
  <p:transition spd="med">
    <p:wipe dir="u"/>
  </p:transition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Roboto"/>
              </a:rPr>
              <a:t>What is P2P?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</a:rPr>
              <a:t>Peer to Peer as the name suggests is communication between two </a:t>
            </a:r>
            <a:r>
              <a:rPr b="0" i="1" lang="en-IN" sz="2000" spc="-1" strike="noStrike">
                <a:solidFill>
                  <a:srgbClr val="2c3e50"/>
                </a:solidFill>
                <a:latin typeface="Source Sans Pro Semibold"/>
              </a:rPr>
              <a:t>peers </a:t>
            </a:r>
            <a:r>
              <a:rPr b="0" lang="en-IN" sz="2000" spc="-1" strike="noStrike">
                <a:solidFill>
                  <a:srgbClr val="2c3e50"/>
                </a:solidFill>
                <a:latin typeface="Source Sans Pro Semibold"/>
              </a:rPr>
              <a:t>without the intervention of a sever.</a:t>
            </a:r>
            <a:endParaRPr b="0" lang="en-IN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58320" y="2967840"/>
            <a:ext cx="837000" cy="837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Peer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024000" y="4103280"/>
            <a:ext cx="837000" cy="837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Peer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6064200" y="4104000"/>
            <a:ext cx="837000" cy="837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Peer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4558680" y="5351400"/>
            <a:ext cx="837000" cy="837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Peer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Line 7"/>
          <p:cNvSpPr/>
          <p:nvPr/>
        </p:nvSpPr>
        <p:spPr>
          <a:xfrm flipV="1">
            <a:off x="3801960" y="3571200"/>
            <a:ext cx="774720" cy="775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8"/>
          <p:cNvSpPr/>
          <p:nvPr/>
        </p:nvSpPr>
        <p:spPr>
          <a:xfrm flipH="1">
            <a:off x="3861000" y="4566960"/>
            <a:ext cx="2203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9"/>
          <p:cNvSpPr/>
          <p:nvPr/>
        </p:nvSpPr>
        <p:spPr>
          <a:xfrm flipH="1" flipV="1">
            <a:off x="3733200" y="4769640"/>
            <a:ext cx="912240" cy="709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10"/>
          <p:cNvSpPr/>
          <p:nvPr/>
        </p:nvSpPr>
        <p:spPr>
          <a:xfrm>
            <a:off x="5395320" y="3350880"/>
            <a:ext cx="871560" cy="810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1"/>
          <p:cNvSpPr/>
          <p:nvPr/>
        </p:nvSpPr>
        <p:spPr>
          <a:xfrm flipH="1">
            <a:off x="5253480" y="4870800"/>
            <a:ext cx="911880" cy="608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2"/>
          <p:cNvSpPr/>
          <p:nvPr/>
        </p:nvSpPr>
        <p:spPr>
          <a:xfrm flipV="1">
            <a:off x="4949280" y="3804840"/>
            <a:ext cx="0" cy="1546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wipe dir="u"/>
  </p:transition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Roboto"/>
              </a:rPr>
              <a:t>Advantages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wipe dir="u"/>
  </p:transition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700000" y="2700000"/>
            <a:ext cx="4679640" cy="21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LibreOffice/5.4.4.2$Windows_X86_64 LibreOffice_project/2524958677847fb3bb44820e40380acbe820f960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2018-04-02T00:08:14Z</dcterms:created>
  <dc:creator/>
  <dc:description/>
  <dc:language>en-IN</dc:language>
  <cp:lastModifiedBy/>
  <dcterms:modified xsi:type="dcterms:W3CDTF">2018-04-02T02:16:21Z</dcterms:modified>
  <cp:revision>13</cp:revision>
  <dc:subject/>
  <dc:title/>
</cp:coreProperties>
</file>