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80000" cy="1001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80000" cy="1001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80000" cy="1001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Click to edit the outline text format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2c3e50"/>
                </a:solidFill>
                <a:latin typeface="Source Sans Pro"/>
              </a:rPr>
              <a:t>Second Outline Level</a:t>
            </a:r>
            <a:endParaRPr b="0" lang="en-IN" sz="28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Source Sans Pro"/>
              </a:rPr>
              <a:t>Third Outline Level</a:t>
            </a:r>
            <a:endParaRPr b="0" lang="en-IN" sz="24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2c3e50"/>
                </a:solidFill>
                <a:latin typeface="Source Sans Pro"/>
              </a:rPr>
              <a:t>Fourth Outline Level</a:t>
            </a:r>
            <a:endParaRPr b="0" lang="en-IN" sz="20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c3e50"/>
                </a:solidFill>
                <a:latin typeface="Source Sans Pro"/>
              </a:rPr>
              <a:t>Fifth Outline Level</a:t>
            </a:r>
            <a:endParaRPr b="0" lang="en-IN" sz="20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c3e50"/>
                </a:solidFill>
                <a:latin typeface="Source Sans Pro"/>
              </a:rPr>
              <a:t>Sixth Outline Level</a:t>
            </a:r>
            <a:endParaRPr b="0" lang="en-IN" sz="20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c3e50"/>
                </a:solidFill>
                <a:latin typeface="Source Sans Pro"/>
              </a:rPr>
              <a:t>Seventh Outline Level</a:t>
            </a:r>
            <a:endParaRPr b="0" lang="en-IN" sz="20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593DE3BF-65DD-4B4D-BEBD-39C3E0AC39B7}" type="slidenum"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876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4D891D9A-0F49-4AD0-A65D-2F0A3D727B8C}" type="slidenum"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1</a:t>
            </a:fld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20000" y="2520000"/>
            <a:ext cx="5040000" cy="252000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r>
              <a:rPr b="1" lang="en-IN" sz="3600" spc="-1" strike="noStrike">
                <a:solidFill>
                  <a:srgbClr val="2c3e50"/>
                </a:solidFill>
                <a:latin typeface="Source Sans Pro Black"/>
              </a:rPr>
              <a:t>Click to edit the title text format</a:t>
            </a:r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876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535936FF-18B4-424B-9FB5-AD93FBD37E94}" type="slidenum"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1</a:t>
            </a:fld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7800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Roboto"/>
              </a:rPr>
              <a:t>Peer to Peer Technology</a:t>
            </a:r>
            <a:endParaRPr b="1" lang="en-IN" sz="3600" spc="-1" strike="noStrike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Roboto"/>
              </a:rPr>
              <a:t>History</a:t>
            </a:r>
            <a:endParaRPr b="1" lang="en-IN" sz="3600" spc="-1" strike="noStrike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2c3e50"/>
                </a:solidFill>
                <a:latin typeface="Source Sans Pro Semibold"/>
              </a:rPr>
              <a:t>Before </a:t>
            </a:r>
            <a:r>
              <a:rPr b="1" i="1" lang="en-IN" sz="2000" spc="-1" strike="noStrike">
                <a:solidFill>
                  <a:srgbClr val="2c3e50"/>
                </a:solidFill>
                <a:latin typeface="Source Sans Pro Semibold"/>
              </a:rPr>
              <a:t>Peer to Peer (P2P)</a:t>
            </a:r>
            <a:r>
              <a:rPr b="1" lang="en-IN" sz="2000" spc="-1" strike="noStrike">
                <a:solidFill>
                  <a:srgbClr val="2c3e50"/>
                </a:solidFill>
                <a:latin typeface="Source Sans Pro Semibold"/>
              </a:rPr>
              <a:t> network was implemented, a more simple simple architecture was used in the form of </a:t>
            </a:r>
            <a:r>
              <a:rPr b="1" i="1" lang="en-IN" sz="2000" spc="-1" strike="noStrike">
                <a:solidFill>
                  <a:srgbClr val="2c3e50"/>
                </a:solidFill>
                <a:latin typeface="Source Sans Pro Semibold"/>
              </a:rPr>
              <a:t>Client Server</a:t>
            </a:r>
            <a:r>
              <a:rPr b="1" lang="en-IN" sz="2000" spc="-1" strike="noStrike">
                <a:solidFill>
                  <a:srgbClr val="2c3e50"/>
                </a:solidFill>
                <a:latin typeface="Source Sans Pro Semibold"/>
              </a:rPr>
              <a:t> architecture.</a:t>
            </a:r>
            <a:endParaRPr b="1" lang="en-IN" sz="20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700000" y="2700000"/>
            <a:ext cx="4680000" cy="21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LibreOffice/5.4.4.2$Windows_X86_64 LibreOffice_project/2524958677847fb3bb44820e40380acbe820f960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2018-04-02T00:08:14Z</dcterms:created>
  <dc:creator/>
  <dc:description/>
  <dc:language>en-IN</dc:language>
  <cp:lastModifiedBy/>
  <dcterms:modified xsi:type="dcterms:W3CDTF">2018-04-02T01:37:08Z</dcterms:modified>
  <cp:revision>3</cp:revision>
  <dc:subject/>
  <dc:title/>
</cp:coreProperties>
</file>