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79280" cy="503928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280" cy="2159280"/>
          </a:xfrm>
          <a:prstGeom prst="rect">
            <a:avLst/>
          </a:prstGeom>
        </p:spPr>
        <p:txBody>
          <a:bodyPr lIns="0" rIns="0" tIns="0" bIns="0" anchor="ctr" anchorCtr="1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299280" cy="215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7200000"/>
            <a:ext cx="10079280" cy="35928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10079280" cy="161928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270000" y="6894000"/>
            <a:ext cx="539280" cy="53928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520000" y="2520000"/>
            <a:ext cx="5039280" cy="251928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0000" y="378000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Roboto"/>
                <a:ea typeface="DejaVu Sans"/>
              </a:rPr>
              <a:t>Peer to Peer Technology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60000" y="5220000"/>
            <a:ext cx="9359280" cy="19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>
    <p:fade thruBlk="true"/>
  </p:transition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119">
                                            <p:txEl>
                                              <p:p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Roboto"/>
                <a:ea typeface="DejaVu Sans"/>
              </a:rPr>
              <a:t>History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Before </a:t>
            </a:r>
            <a:r>
              <a:rPr b="0" i="1" lang="en-IN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Peer to Peer (P2P)</a:t>
            </a:r>
            <a:r>
              <a:rPr b="0" lang="en-IN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 network was implemented, a more simple simple architecture was used in the form of </a:t>
            </a:r>
            <a:r>
              <a:rPr b="0" i="1" lang="en-IN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Client Server</a:t>
            </a:r>
            <a:r>
              <a:rPr b="0" lang="en-IN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 architecture.</a:t>
            </a:r>
            <a:endParaRPr b="0" lang="en-IN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In this architecture multiple clients are connected to a server. The server component provides a function or service to one or many clients, which initiate requests for such services. </a:t>
            </a:r>
            <a:endParaRPr b="0" lang="en-IN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Eg: A web server serves web pages and a file server serves computer files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IN" sz="20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3240000" y="4608000"/>
            <a:ext cx="3527640" cy="2116440"/>
          </a:xfrm>
          <a:prstGeom prst="rect">
            <a:avLst/>
          </a:prstGeom>
          <a:ln>
            <a:noFill/>
          </a:ln>
        </p:spPr>
      </p:pic>
    </p:spTree>
  </p:cSld>
  <p:transition spd="med">
    <p:wipe dir="u"/>
  </p:transition>
  <p:timing>
    <p:tnLst>
      <p:par>
        <p:cTn id="8" dur="indefinite" restart="never" nodeType="tmRoot">
          <p:childTnLst>
            <p:seq>
              <p:cTn id="9" nodeType="mainSeq">
                <p:childTnLst>
                  <p:par>
                    <p:cTn id="10" fill="freeze">
                      <p:stCondLst>
                        <p:cond delay="indefinite"/>
                      </p:stCondLst>
                      <p:childTnLst>
                        <p:par>
                          <p:cTn id="11" fill="freeze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121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122">
                                            <p:txEl>
                                              <p:pRg st="0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122">
                                            <p:txEl>
                                              <p:pRg st="0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freeze">
                      <p:stCondLst>
                        <p:cond delay="indefinite"/>
                      </p:stCondLst>
                      <p:childTnLst>
                        <p:par>
                          <p:cTn id="22" fill="freeze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37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122">
                                            <p:txEl>
                                              <p:pRg st="137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122">
                                            <p:txEl>
                                              <p:pRg st="137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freeze">
                      <p:stCondLst>
                        <p:cond delay="indefinite"/>
                      </p:stCondLst>
                      <p:childTnLst>
                        <p:par>
                          <p:cTn id="28" fill="freeze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22" end="3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22">
                                            <p:txEl>
                                              <p:pRg st="322" end="3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22">
                                            <p:txEl>
                                              <p:pRg st="322" end="3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freeze">
                      <p:stCondLst>
                        <p:cond delay="indefinite"/>
                      </p:stCondLst>
                      <p:childTnLst>
                        <p:par>
                          <p:cTn id="34" fill="freeze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Roboto"/>
                <a:ea typeface="DejaVu Sans"/>
              </a:rPr>
              <a:t>Disadvantages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Number of clients are much higher than servers.</a:t>
            </a:r>
            <a:endParaRPr b="0" lang="en-IN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High latency.</a:t>
            </a:r>
            <a:endParaRPr b="0" lang="en-IN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High work load on server.</a:t>
            </a:r>
            <a:endParaRPr b="0" lang="en-IN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Unable to serve large number of clients due to traffic congestion.</a:t>
            </a:r>
            <a:endParaRPr b="0" lang="en-IN" sz="2000" spc="-1" strike="noStrike">
              <a:latin typeface="Arial"/>
            </a:endParaRPr>
          </a:p>
        </p:txBody>
      </p:sp>
    </p:spTree>
  </p:cSld>
  <p:transition spd="med">
    <p:wipe dir="u"/>
  </p:transition>
  <p:timing>
    <p:tnLst>
      <p:par>
        <p:cTn id="38" dur="indefinite" restart="never" nodeType="tmRoot">
          <p:childTnLst>
            <p:seq>
              <p:cTn id="3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Roboto"/>
                <a:ea typeface="DejaVu Sans"/>
              </a:rPr>
              <a:t>Solution?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432000" indent="-323280" algn="ctr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48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Peer to Peer (P2P) Networking</a:t>
            </a:r>
            <a:endParaRPr b="0" lang="en-IN" sz="4800" spc="-1" strike="noStrike">
              <a:latin typeface="Arial"/>
            </a:endParaRPr>
          </a:p>
        </p:txBody>
      </p:sp>
    </p:spTree>
  </p:cSld>
  <p:transition spd="med">
    <p:wipe dir="u"/>
  </p:transition>
  <p:timing>
    <p:tnLst>
      <p:par>
        <p:cTn id="40" dur="indefinite" restart="never" nodeType="tmRoot">
          <p:childTnLst>
            <p:seq>
              <p:cTn id="41" nodeType="mainSeq">
                <p:childTnLst>
                  <p:par>
                    <p:cTn id="42" fill="freeze">
                      <p:stCondLst>
                        <p:cond delay="indefinite"/>
                      </p:stCondLst>
                      <p:childTnLst>
                        <p:par>
                          <p:cTn id="43" fill="freeze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" dur="1000"/>
                                        <p:tgtEl>
                                          <p:spTgt spid="127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7" dur="1000" fill="hold"/>
                                        <p:tgtEl>
                                          <p:spTgt spid="127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1000" fill="hold"/>
                                        <p:tgtEl>
                                          <p:spTgt spid="127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Roboto"/>
                <a:ea typeface="DejaVu Sans"/>
              </a:rPr>
              <a:t>What is P2P?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Peer to Peer as the name suggests is communication between two </a:t>
            </a:r>
            <a:r>
              <a:rPr b="0" i="1" lang="en-IN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peers </a:t>
            </a:r>
            <a:r>
              <a:rPr b="0" lang="en-IN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without the intervention of a sever.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558320" y="2967840"/>
            <a:ext cx="836640" cy="836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Peer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3024000" y="4103280"/>
            <a:ext cx="836640" cy="836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Peer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6064200" y="4104000"/>
            <a:ext cx="836640" cy="836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Peer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4558680" y="5351400"/>
            <a:ext cx="836640" cy="836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Peer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4" name="Line 7"/>
          <p:cNvSpPr/>
          <p:nvPr/>
        </p:nvSpPr>
        <p:spPr>
          <a:xfrm flipV="1">
            <a:off x="3801960" y="3571200"/>
            <a:ext cx="774720" cy="775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Line 8"/>
          <p:cNvSpPr/>
          <p:nvPr/>
        </p:nvSpPr>
        <p:spPr>
          <a:xfrm flipH="1">
            <a:off x="3861000" y="4566960"/>
            <a:ext cx="22032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9"/>
          <p:cNvSpPr/>
          <p:nvPr/>
        </p:nvSpPr>
        <p:spPr>
          <a:xfrm flipH="1" flipV="1">
            <a:off x="3733200" y="4769640"/>
            <a:ext cx="912240" cy="709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10"/>
          <p:cNvSpPr/>
          <p:nvPr/>
        </p:nvSpPr>
        <p:spPr>
          <a:xfrm>
            <a:off x="5395320" y="3350880"/>
            <a:ext cx="871560" cy="810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11"/>
          <p:cNvSpPr/>
          <p:nvPr/>
        </p:nvSpPr>
        <p:spPr>
          <a:xfrm flipH="1">
            <a:off x="5253480" y="4870800"/>
            <a:ext cx="911880" cy="608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12"/>
          <p:cNvSpPr/>
          <p:nvPr/>
        </p:nvSpPr>
        <p:spPr>
          <a:xfrm flipV="1">
            <a:off x="4949280" y="3804840"/>
            <a:ext cx="360" cy="1546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wipe dir="u"/>
  </p:transition>
  <p:timing>
    <p:tnLst>
      <p:par>
        <p:cTn id="49" dur="indefinite" restart="never" nodeType="tmRoot">
          <p:childTnLst>
            <p:seq>
              <p:cTn id="50" nodeType="mainSeq">
                <p:childTnLst>
                  <p:par>
                    <p:cTn id="51" fill="freeze">
                      <p:stCondLst>
                        <p:cond delay="indefinite"/>
                      </p:stCondLst>
                      <p:childTnLst>
                        <p:par>
                          <p:cTn id="52" fill="freeze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freeze">
                      <p:stCondLst>
                        <p:cond delay="indefinite"/>
                      </p:stCondLst>
                      <p:childTnLst>
                        <p:par>
                          <p:cTn id="66" fill="freeze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freeze">
                      <p:stCondLst>
                        <p:cond delay="indefinite"/>
                      </p:stCondLst>
                      <p:childTnLst>
                        <p:par>
                          <p:cTn id="71" fill="freeze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freeze">
                      <p:stCondLst>
                        <p:cond delay="indefinite"/>
                      </p:stCondLst>
                      <p:childTnLst>
                        <p:par>
                          <p:cTn id="76" fill="freeze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freeze">
                      <p:stCondLst>
                        <p:cond delay="indefinite"/>
                      </p:stCondLst>
                      <p:childTnLst>
                        <p:par>
                          <p:cTn id="81" fill="freeze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freeze">
                      <p:stCondLst>
                        <p:cond delay="indefinite"/>
                      </p:stCondLst>
                      <p:childTnLst>
                        <p:par>
                          <p:cTn id="86" fill="freeze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freeze">
                      <p:stCondLst>
                        <p:cond delay="indefinite"/>
                      </p:stCondLst>
                      <p:childTnLst>
                        <p:par>
                          <p:cTn id="91" fill="freeze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Roboto"/>
                <a:ea typeface="DejaVu Sans"/>
              </a:rPr>
              <a:t>Advantages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wipe dir="u"/>
  </p:transition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700000" y="2700000"/>
            <a:ext cx="4679280" cy="21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Application>LibreOffice/5.4.4.2$Windows_X86_64 LibreOffice_project/2524958677847fb3bb44820e40380acbe820f960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2018-04-02T00:08:14Z</dcterms:created>
  <dc:creator/>
  <dc:description/>
  <dc:language>en-IN</dc:language>
  <cp:lastModifiedBy/>
  <dcterms:modified xsi:type="dcterms:W3CDTF">2018-04-02T08:07:59Z</dcterms:modified>
  <cp:revision>15</cp:revision>
  <dc:subject/>
  <dc:title/>
</cp:coreProperties>
</file>