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CFDF4-38A1-A545-84E2-8BC7656CEAA9}" v="3" dt="2019-08-14T09:39:44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73"/>
  </p:normalViewPr>
  <p:slideViewPr>
    <p:cSldViewPr snapToGrid="0" snapToObjects="1">
      <p:cViewPr varScale="1">
        <p:scale>
          <a:sx n="112" d="100"/>
          <a:sy n="112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PY">
            <a:extLst>
              <a:ext uri="{FF2B5EF4-FFF2-40B4-BE49-F238E27FC236}">
                <a16:creationId xmlns:a16="http://schemas.microsoft.com/office/drawing/2014/main" id="{BC781C88-89C5-3247-8893-FFE087C7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974" y="-6826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 descr="PY">
            <a:extLst>
              <a:ext uri="{FF2B5EF4-FFF2-40B4-BE49-F238E27FC236}">
                <a16:creationId xmlns:a16="http://schemas.microsoft.com/office/drawing/2014/main" id="{46ACBF1B-C5F9-4746-BE6C-A764F43B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974" y="-6826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6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 descr="PY">
            <a:extLst>
              <a:ext uri="{FF2B5EF4-FFF2-40B4-BE49-F238E27FC236}">
                <a16:creationId xmlns:a16="http://schemas.microsoft.com/office/drawing/2014/main" id="{8EF55327-DFE0-8D4E-B15A-BDD0ABC80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974" y="-6826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4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AC13-9DF4-2D43-A2C4-BFD80D8361FE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Kris Celmer (2019)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C84B7-8BB8-D346-B6CD-A34261D6FE71}"/>
              </a:ext>
            </a:extLst>
          </p:cNvPr>
          <p:cNvSpPr/>
          <p:nvPr/>
        </p:nvSpPr>
        <p:spPr>
          <a:xfrm>
            <a:off x="10694018" y="0"/>
            <a:ext cx="1059367" cy="780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3E80130-1978-6746-961D-679AE0230E03}"/>
              </a:ext>
            </a:extLst>
          </p:cNvPr>
          <p:cNvSpPr/>
          <p:nvPr/>
        </p:nvSpPr>
        <p:spPr>
          <a:xfrm rot="10800000">
            <a:off x="10694017" y="780582"/>
            <a:ext cx="1059367" cy="365125"/>
          </a:xfrm>
          <a:prstGeom prst="triangle">
            <a:avLst>
              <a:gd name="adj" fmla="val 492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FD61F-E25A-AB41-9823-B0225AA00790}"/>
              </a:ext>
            </a:extLst>
          </p:cNvPr>
          <p:cNvSpPr txBox="1"/>
          <p:nvPr/>
        </p:nvSpPr>
        <p:spPr>
          <a:xfrm>
            <a:off x="10731802" y="41918"/>
            <a:ext cx="9837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Python</a:t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Containers</a:t>
            </a:r>
          </a:p>
        </p:txBody>
      </p:sp>
      <p:pic>
        <p:nvPicPr>
          <p:cNvPr id="11" name="Graphic 10" descr="PY">
            <a:extLst>
              <a:ext uri="{FF2B5EF4-FFF2-40B4-BE49-F238E27FC236}">
                <a16:creationId xmlns:a16="http://schemas.microsoft.com/office/drawing/2014/main" id="{A795E4D2-1139-B044-BE44-F3FAAC7C9F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0974" y="-6826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12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F709-C2A9-B542-B7AE-9A59CF89D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4127" y="1122362"/>
            <a:ext cx="5519854" cy="3683813"/>
          </a:xfrm>
        </p:spPr>
        <p:txBody>
          <a:bodyPr/>
          <a:lstStyle/>
          <a:p>
            <a:pPr algn="l"/>
            <a:r>
              <a:rPr lang="en-US" dirty="0"/>
              <a:t>Integrating Containers with Host System</a:t>
            </a:r>
          </a:p>
        </p:txBody>
      </p:sp>
      <p:pic>
        <p:nvPicPr>
          <p:cNvPr id="3" name="Graphic 6" descr="PY">
            <a:extLst>
              <a:ext uri="{FF2B5EF4-FFF2-40B4-BE49-F238E27FC236}">
                <a16:creationId xmlns:a16="http://schemas.microsoft.com/office/drawing/2014/main" id="{7ADF8267-9B5C-C54B-9953-9D22ABB7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8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BBFE-A495-F741-8C0F-3118B679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31E-2E67-E24A-AC0C-979B3005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5385" cy="4351338"/>
          </a:xfrm>
        </p:spPr>
        <p:txBody>
          <a:bodyPr/>
          <a:lstStyle/>
          <a:p>
            <a:r>
              <a:rPr lang="en-US" dirty="0"/>
              <a:t>No IDE in Official Python Image</a:t>
            </a:r>
          </a:p>
          <a:p>
            <a:r>
              <a:rPr lang="en-US" dirty="0"/>
              <a:t>No text editor in Official Python Image</a:t>
            </a:r>
          </a:p>
          <a:p>
            <a:r>
              <a:rPr lang="en-US" dirty="0"/>
              <a:t>Code developed on Development Host</a:t>
            </a:r>
          </a:p>
          <a:p>
            <a:r>
              <a:rPr lang="en-US" dirty="0"/>
              <a:t>Transfer Code to Python Container: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git push </a:t>
            </a:r>
            <a:r>
              <a:rPr lang="en-US" dirty="0"/>
              <a:t>+ </a:t>
            </a:r>
            <a:r>
              <a:rPr lang="en-US" b="1" dirty="0">
                <a:solidFill>
                  <a:srgbClr val="FFC000"/>
                </a:solidFill>
              </a:rPr>
              <a:t>git clone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docker cp </a:t>
            </a:r>
            <a:r>
              <a:rPr lang="en-US" dirty="0"/>
              <a:t>to Copy Files</a:t>
            </a:r>
          </a:p>
          <a:p>
            <a:pPr lvl="1"/>
            <a:r>
              <a:rPr lang="en-US" dirty="0"/>
              <a:t>mount host folder</a:t>
            </a:r>
          </a:p>
        </p:txBody>
      </p:sp>
    </p:spTree>
    <p:extLst>
      <p:ext uri="{BB962C8B-B14F-4D97-AF65-F5344CB8AC3E}">
        <p14:creationId xmlns:p14="http://schemas.microsoft.com/office/powerpoint/2010/main" val="27877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A01D-008B-4A38-B9BD-1A2CDE4C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Bind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BB6E-3A0E-4327-8C52-2AF87B816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8114" cy="4351338"/>
          </a:xfrm>
        </p:spPr>
        <p:txBody>
          <a:bodyPr/>
          <a:lstStyle/>
          <a:p>
            <a:r>
              <a:rPr lang="en-US" dirty="0"/>
              <a:t>Makes Host Folder Accessible in a Container</a:t>
            </a:r>
          </a:p>
          <a:p>
            <a:r>
              <a:rPr lang="en-US" dirty="0"/>
              <a:t>Host Drive/Folder must be Shared with Docker in Docker Settings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docker run -v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host_folder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: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container_folder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473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6C68-4D23-4BA8-8AE4-45C23EE4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Bind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7999-4D26-45CB-8A46-C24A98C4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8473" cy="4351338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docker run -it -v </a:t>
            </a:r>
            <a:r>
              <a:rPr lang="en-US" dirty="0">
                <a:solidFill>
                  <a:srgbClr val="00B050"/>
                </a:solidFill>
              </a:rPr>
              <a:t>${PWD}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/app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python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docker run -d -v </a:t>
            </a:r>
            <a:r>
              <a:rPr lang="en-US" dirty="0">
                <a:solidFill>
                  <a:srgbClr val="00B050"/>
                </a:solidFill>
              </a:rPr>
              <a:t>${PWD}/data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/data</a:t>
            </a:r>
            <a:r>
              <a:rPr lang="en-US" dirty="0">
                <a:solidFill>
                  <a:srgbClr val="FFC000"/>
                </a:solidFill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3543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409B-2417-4326-881A-594A265B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Command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61DB-0773-4A3D-B33D-015307E7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9748" cy="4351338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docker run -it python </a:t>
            </a:r>
            <a:r>
              <a:rPr lang="en-US" dirty="0" err="1">
                <a:solidFill>
                  <a:schemeClr val="accent6"/>
                </a:solidFill>
              </a:rPr>
              <a:t>python</a:t>
            </a:r>
            <a:r>
              <a:rPr lang="en-US" dirty="0">
                <a:solidFill>
                  <a:schemeClr val="accent6"/>
                </a:solidFill>
              </a:rPr>
              <a:t> /app/myfirst.py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docker run -it python </a:t>
            </a:r>
            <a:r>
              <a:rPr lang="en-US" dirty="0">
                <a:solidFill>
                  <a:schemeClr val="accent6"/>
                </a:solidFill>
              </a:rPr>
              <a:t>/bin/bash</a:t>
            </a:r>
          </a:p>
        </p:txBody>
      </p:sp>
    </p:spTree>
    <p:extLst>
      <p:ext uri="{BB962C8B-B14F-4D97-AF65-F5344CB8AC3E}">
        <p14:creationId xmlns:p14="http://schemas.microsoft.com/office/powerpoint/2010/main" val="156947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9814-22B8-4208-AF72-B647F8CA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Port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7308-9764-425C-BA62-C7FEFE18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3194" cy="4351338"/>
          </a:xfrm>
        </p:spPr>
        <p:txBody>
          <a:bodyPr/>
          <a:lstStyle/>
          <a:p>
            <a:r>
              <a:rPr lang="en-US" dirty="0"/>
              <a:t>Map </a:t>
            </a:r>
            <a:r>
              <a:rPr lang="en-US" dirty="0">
                <a:solidFill>
                  <a:srgbClr val="0070C0"/>
                </a:solidFill>
              </a:rPr>
              <a:t>Container Network Port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Host Network Port</a:t>
            </a:r>
            <a:br>
              <a:rPr lang="en-US" dirty="0"/>
            </a:b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docker run -p </a:t>
            </a:r>
            <a:r>
              <a:rPr lang="en-US" dirty="0">
                <a:solidFill>
                  <a:srgbClr val="00B050"/>
                </a:solidFill>
              </a:rPr>
              <a:t>5001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5000</a:t>
            </a:r>
            <a:r>
              <a:rPr lang="en-US" dirty="0">
                <a:solidFill>
                  <a:srgbClr val="FFC000"/>
                </a:solidFill>
              </a:rPr>
              <a:t> python …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docker run -p </a:t>
            </a:r>
            <a:r>
              <a:rPr lang="en-US" dirty="0">
                <a:solidFill>
                  <a:srgbClr val="00B050"/>
                </a:solidFill>
              </a:rPr>
              <a:t>8080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80</a:t>
            </a:r>
            <a:r>
              <a:rPr lang="en-US" dirty="0">
                <a:solidFill>
                  <a:srgbClr val="FFC000"/>
                </a:solidFill>
              </a:rPr>
              <a:t> python …</a:t>
            </a:r>
          </a:p>
        </p:txBody>
      </p:sp>
    </p:spTree>
    <p:extLst>
      <p:ext uri="{BB962C8B-B14F-4D97-AF65-F5344CB8AC3E}">
        <p14:creationId xmlns:p14="http://schemas.microsoft.com/office/powerpoint/2010/main" val="192474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BAE5-6EBC-40C1-91C3-D4853675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Container with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EE35-D726-494B-AFE0-31EECF82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 Host Folders: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docker run -it -v </a:t>
            </a:r>
            <a:r>
              <a:rPr lang="en-US" dirty="0">
                <a:solidFill>
                  <a:srgbClr val="00B050"/>
                </a:solidFill>
              </a:rPr>
              <a:t>${PWD}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/app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python</a:t>
            </a:r>
          </a:p>
          <a:p>
            <a:endParaRPr lang="en-US" dirty="0"/>
          </a:p>
          <a:p>
            <a:r>
              <a:rPr lang="en-US" dirty="0"/>
              <a:t>Map Network Ports: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docker run -p </a:t>
            </a:r>
            <a:r>
              <a:rPr lang="en-US" dirty="0">
                <a:solidFill>
                  <a:srgbClr val="00B050"/>
                </a:solidFill>
              </a:rPr>
              <a:t>5001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5000</a:t>
            </a:r>
            <a:r>
              <a:rPr lang="en-US" dirty="0">
                <a:solidFill>
                  <a:srgbClr val="FFC000"/>
                </a:solidFill>
              </a:rPr>
              <a:t> python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31617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 in Container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 in Containers - Template" id="{8E62163B-32F6-4EAC-9BD8-B9410B1C575B}" vid="{292D8BAE-1880-4698-8556-98C6F403B0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 in Containers - Template</Template>
  <TotalTime>124</TotalTime>
  <Words>152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Python in Containers</vt:lpstr>
      <vt:lpstr>Integrating Containers with Host System</vt:lpstr>
      <vt:lpstr>Developing Python Code</vt:lpstr>
      <vt:lpstr>Docker Bind Mount</vt:lpstr>
      <vt:lpstr>Docker Bind Mount</vt:lpstr>
      <vt:lpstr>Docker Run Command Argument</vt:lpstr>
      <vt:lpstr>Docker Port Mapping</vt:lpstr>
      <vt:lpstr>Integrating Container with 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Containers with Host System</dc:title>
  <dc:creator>Krzysztof Celmer</dc:creator>
  <cp:lastModifiedBy>Krzysztof Celmer</cp:lastModifiedBy>
  <cp:revision>6</cp:revision>
  <dcterms:created xsi:type="dcterms:W3CDTF">2019-08-16T09:21:23Z</dcterms:created>
  <dcterms:modified xsi:type="dcterms:W3CDTF">2019-08-16T11:26:06Z</dcterms:modified>
</cp:coreProperties>
</file>