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13AE5-4B51-4E08-9465-D9E2FC72093E}" type="datetimeFigureOut">
              <a:rPr lang="en-US" smtClean="0"/>
              <a:t>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76FA4-D294-4664-A4CD-2C2F09B95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76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0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619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02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76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48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6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-343202" y="-62593"/>
            <a:ext cx="4602884" cy="5001986"/>
          </a:xfrm>
          <a:prstGeom prst="ellipse">
            <a:avLst/>
          </a:prstGeom>
          <a:blipFill dpi="0" rotWithShape="1">
            <a:blip r:embed="rId2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9059594" y="4276578"/>
            <a:ext cx="3132406" cy="2803237"/>
          </a:xfrm>
          <a:prstGeom prst="rect">
            <a:avLst/>
          </a:prstGeom>
          <a:blipFill dpi="0" rotWithShape="1">
            <a:blip r:embed="rId3">
              <a:alphaModFix amt="5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2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1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4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1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B56417-CF13-4C4B-AC3A-50E4C7721931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642E6-5C51-4FDE-BFC0-FAE916D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9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Introduction &amp; Background</a:t>
            </a:r>
          </a:p>
          <a:p>
            <a:pPr algn="just"/>
            <a:r>
              <a:rPr lang="en-US" dirty="0"/>
              <a:t>Current Practices </a:t>
            </a:r>
          </a:p>
          <a:p>
            <a:pPr algn="just"/>
            <a:r>
              <a:rPr lang="en-US" dirty="0"/>
              <a:t>Application Proposal</a:t>
            </a:r>
          </a:p>
          <a:p>
            <a:pPr algn="just"/>
            <a:r>
              <a:rPr lang="en-US" dirty="0"/>
              <a:t>Aim &amp; Objectives</a:t>
            </a:r>
          </a:p>
          <a:p>
            <a:pPr algn="just"/>
            <a:r>
              <a:rPr lang="en-US" dirty="0"/>
              <a:t>Scope &amp; Constraint</a:t>
            </a:r>
          </a:p>
          <a:p>
            <a:pPr algn="just"/>
            <a:r>
              <a:rPr lang="en-US" dirty="0"/>
              <a:t>Research Approach</a:t>
            </a:r>
          </a:p>
          <a:p>
            <a:pPr algn="just"/>
            <a:r>
              <a:rPr lang="en-US" dirty="0"/>
              <a:t>Project Plan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18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PowerPoint Presentation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!3uddY</dc:creator>
  <cp:lastModifiedBy>!3uddY</cp:lastModifiedBy>
  <cp:revision>4</cp:revision>
  <dcterms:created xsi:type="dcterms:W3CDTF">2015-02-14T18:28:23Z</dcterms:created>
  <dcterms:modified xsi:type="dcterms:W3CDTF">2015-02-14T18:52:46Z</dcterms:modified>
</cp:coreProperties>
</file>