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6" r:id="rId7"/>
    <p:sldId id="262" r:id="rId8"/>
    <p:sldId id="264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8C0E8-D75C-4BFC-A5DD-B8356CA44BFA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CBF41-9FFB-409A-9206-9B7D8B52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BF41-9FFB-409A-9206-9B7D8B52FE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BF41-9FFB-409A-9206-9B7D8B52F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1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9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7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9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image" Target="../media/image5.png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9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5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What I DID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Mobile App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77877"/>
              </p:ext>
            </p:extLst>
          </p:nvPr>
        </p:nvGraphicFramePr>
        <p:xfrm>
          <a:off x="4956357" y="1409780"/>
          <a:ext cx="2281205" cy="443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205"/>
              </a:tblGrid>
              <a:tr h="443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Week 33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193097" y="2251494"/>
            <a:ext cx="1774169" cy="17080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4731" y="4114800"/>
            <a:ext cx="1742535" cy="9575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Your timesheet is confirmed. 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Go and have a brew.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647" y="2621783"/>
            <a:ext cx="1289447" cy="9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sp>
        <p:nvSpPr>
          <p:cNvPr id="5" name="Rounded Rectangle 4">
            <a:hlinkClick r:id="" action="ppaction://hlinkshowjump?jump=nextslide"/>
          </p:cNvPr>
          <p:cNvSpPr/>
          <p:nvPr/>
        </p:nvSpPr>
        <p:spPr>
          <a:xfrm>
            <a:off x="5427452" y="4701396"/>
            <a:ext cx="1337094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7452" y="3598022"/>
            <a:ext cx="1337094" cy="240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Username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27452" y="3978529"/>
            <a:ext cx="1337094" cy="238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Password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19" y="1746892"/>
            <a:ext cx="1471972" cy="14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77154"/>
              </p:ext>
            </p:extLst>
          </p:nvPr>
        </p:nvGraphicFramePr>
        <p:xfrm>
          <a:off x="4956357" y="1409780"/>
          <a:ext cx="2281205" cy="3103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209"/>
                <a:gridCol w="802257"/>
                <a:gridCol w="698739"/>
              </a:tblGrid>
              <a:tr h="44337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33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7.5h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3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3" y="1885052"/>
            <a:ext cx="4095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1" y="2332183"/>
            <a:ext cx="409575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2" y="3217203"/>
            <a:ext cx="409575" cy="361950"/>
          </a:xfrm>
          <a:prstGeom prst="rect">
            <a:avLst/>
          </a:prstGeom>
        </p:spPr>
      </p:pic>
      <p:pic>
        <p:nvPicPr>
          <p:cNvPr id="10" name="Picture 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012" y="3640032"/>
            <a:ext cx="3905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982" y="2778800"/>
            <a:ext cx="4095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3" y="1885052"/>
            <a:ext cx="4095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3" y="2333625"/>
            <a:ext cx="409575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2" y="3217203"/>
            <a:ext cx="4095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21" y="3662632"/>
            <a:ext cx="409575" cy="361950"/>
          </a:xfrm>
          <a:prstGeom prst="rect">
            <a:avLst/>
          </a:prstGeom>
        </p:spPr>
      </p:pic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5248362" y="4490411"/>
            <a:ext cx="1695273" cy="4108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What I DID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89" y="2774382"/>
            <a:ext cx="409575" cy="36195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6226"/>
              </p:ext>
            </p:extLst>
          </p:nvPr>
        </p:nvGraphicFramePr>
        <p:xfrm>
          <a:off x="4956357" y="1409780"/>
          <a:ext cx="2281205" cy="3103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209"/>
                <a:gridCol w="802257"/>
                <a:gridCol w="698739"/>
              </a:tblGrid>
              <a:tr h="44337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33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7.5h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3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9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68165"/>
              </p:ext>
            </p:extLst>
          </p:nvPr>
        </p:nvGraphicFramePr>
        <p:xfrm>
          <a:off x="4956357" y="1409780"/>
          <a:ext cx="2281205" cy="1773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247"/>
                <a:gridCol w="508958"/>
              </a:tblGrid>
              <a:tr h="4433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August, Friday 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Mobile Hackathon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Assist Scrum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101" y="1927285"/>
            <a:ext cx="297791" cy="283610"/>
          </a:xfrm>
          <a:prstGeom prst="rect">
            <a:avLst/>
          </a:prstGeom>
        </p:spPr>
      </p:pic>
      <p:pic>
        <p:nvPicPr>
          <p:cNvPr id="6" name="Picture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9476" y="2351417"/>
            <a:ext cx="316434" cy="279639"/>
          </a:xfrm>
          <a:prstGeom prst="rect">
            <a:avLst/>
          </a:prstGeom>
        </p:spPr>
      </p:pic>
      <p:sp>
        <p:nvSpPr>
          <p:cNvPr id="3" name="Left Arrow 2">
            <a:hlinkClick r:id="rId8" action="ppaction://hlinksldjump"/>
          </p:cNvPr>
          <p:cNvSpPr/>
          <p:nvPr/>
        </p:nvSpPr>
        <p:spPr>
          <a:xfrm>
            <a:off x="5986732" y="5098212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68165"/>
              </p:ext>
            </p:extLst>
          </p:nvPr>
        </p:nvGraphicFramePr>
        <p:xfrm>
          <a:off x="4956357" y="1409780"/>
          <a:ext cx="2281205" cy="1773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247"/>
                <a:gridCol w="508958"/>
              </a:tblGrid>
              <a:tr h="4433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August, Friday 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Mobile Hackathon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Assist Scrum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101" y="1927285"/>
            <a:ext cx="297791" cy="283610"/>
          </a:xfrm>
          <a:prstGeom prst="rect">
            <a:avLst/>
          </a:prstGeom>
        </p:spPr>
      </p:pic>
      <p:sp>
        <p:nvSpPr>
          <p:cNvPr id="3" name="Left Arrow 2">
            <a:hlinkClick r:id="rId6" action="ppaction://hlinksldjump"/>
          </p:cNvPr>
          <p:cNvSpPr/>
          <p:nvPr/>
        </p:nvSpPr>
        <p:spPr>
          <a:xfrm>
            <a:off x="5986732" y="5098212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8101" y="2349709"/>
            <a:ext cx="3238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56623"/>
              </p:ext>
            </p:extLst>
          </p:nvPr>
        </p:nvGraphicFramePr>
        <p:xfrm>
          <a:off x="4956357" y="1409780"/>
          <a:ext cx="2281205" cy="4018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02"/>
                <a:gridCol w="140577"/>
                <a:gridCol w="619824"/>
                <a:gridCol w="760402"/>
              </a:tblGrid>
              <a:tr h="42764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Mobile</a:t>
                      </a:r>
                      <a:r>
                        <a:rPr lang="en-US" sz="1600" baseline="0" dirty="0" smtClean="0"/>
                        <a:t> Hackathon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pPr algn="l"/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7:30 AM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End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5:30 PM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8hrs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Customer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Project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4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Flowchart: Process 2"/>
          <p:cNvSpPr/>
          <p:nvPr/>
        </p:nvSpPr>
        <p:spPr>
          <a:xfrm>
            <a:off x="5822830" y="3696423"/>
            <a:ext cx="1268083" cy="2156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99X Technology </a:t>
            </a:r>
            <a:endParaRPr lang="en-US" sz="1200" dirty="0"/>
          </a:p>
        </p:txBody>
      </p:sp>
      <p:sp>
        <p:nvSpPr>
          <p:cNvPr id="8" name="Flowchart: Process 7"/>
          <p:cNvSpPr/>
          <p:nvPr/>
        </p:nvSpPr>
        <p:spPr>
          <a:xfrm>
            <a:off x="5822830" y="4146429"/>
            <a:ext cx="1268083" cy="2156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Internal </a:t>
            </a:r>
            <a:endParaRPr lang="en-US" sz="1200" dirty="0"/>
          </a:p>
        </p:txBody>
      </p:sp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49" y="5015542"/>
            <a:ext cx="3429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627" y="5014193"/>
            <a:ext cx="409575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796" y="5014643"/>
            <a:ext cx="409575" cy="390525"/>
          </a:xfrm>
          <a:prstGeom prst="rect">
            <a:avLst/>
          </a:prstGeom>
        </p:spPr>
      </p:pic>
      <p:sp>
        <p:nvSpPr>
          <p:cNvPr id="13" name="Left Arrow 12">
            <a:hlinkClick r:id="rId7" action="ppaction://hlinksldjump"/>
          </p:cNvPr>
          <p:cNvSpPr/>
          <p:nvPr/>
        </p:nvSpPr>
        <p:spPr>
          <a:xfrm>
            <a:off x="5983856" y="4758140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018" y="4169721"/>
            <a:ext cx="182413" cy="1751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017" y="3716695"/>
            <a:ext cx="182413" cy="1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03534"/>
              </p:ext>
            </p:extLst>
          </p:nvPr>
        </p:nvGraphicFramePr>
        <p:xfrm>
          <a:off x="4956357" y="1409780"/>
          <a:ext cx="2281205" cy="4018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02"/>
                <a:gridCol w="140577"/>
                <a:gridCol w="619824"/>
                <a:gridCol w="760402"/>
              </a:tblGrid>
              <a:tr h="42764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Assist</a:t>
                      </a:r>
                      <a:r>
                        <a:rPr lang="en-US" sz="1600" baseline="0" dirty="0" smtClean="0"/>
                        <a:t> Scrum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pPr algn="l"/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2:30 PM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End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2:45 PM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minutes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Customer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Project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4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Flowchart: Process 2"/>
          <p:cNvSpPr/>
          <p:nvPr/>
        </p:nvSpPr>
        <p:spPr>
          <a:xfrm>
            <a:off x="5822830" y="3696423"/>
            <a:ext cx="1268083" cy="2156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Puzzlepart </a:t>
            </a:r>
            <a:endParaRPr lang="en-US" sz="1200" dirty="0"/>
          </a:p>
        </p:txBody>
      </p:sp>
      <p:sp>
        <p:nvSpPr>
          <p:cNvPr id="8" name="Flowchart: Process 7"/>
          <p:cNvSpPr/>
          <p:nvPr/>
        </p:nvSpPr>
        <p:spPr>
          <a:xfrm>
            <a:off x="5822830" y="4146429"/>
            <a:ext cx="1268083" cy="2156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Assist 365</a:t>
            </a:r>
            <a:endParaRPr lang="en-US" sz="1200" dirty="0"/>
          </a:p>
        </p:txBody>
      </p:sp>
      <p:sp>
        <p:nvSpPr>
          <p:cNvPr id="13" name="Left Arrow 12">
            <a:hlinkClick r:id="rId3" action="ppaction://hlinksldjump"/>
          </p:cNvPr>
          <p:cNvSpPr/>
          <p:nvPr/>
        </p:nvSpPr>
        <p:spPr>
          <a:xfrm>
            <a:off x="6001108" y="4758140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796" y="5014643"/>
            <a:ext cx="409575" cy="390525"/>
          </a:xfrm>
          <a:prstGeom prst="rect">
            <a:avLst/>
          </a:prstGeom>
        </p:spPr>
      </p:pic>
      <p:pic>
        <p:nvPicPr>
          <p:cNvPr id="17" name="Picture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49" y="5015542"/>
            <a:ext cx="342900" cy="3810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627" y="5014193"/>
            <a:ext cx="409575" cy="390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018" y="4169721"/>
            <a:ext cx="182413" cy="1751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1246" y="3716695"/>
            <a:ext cx="182413" cy="1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8329"/>
              </p:ext>
            </p:extLst>
          </p:nvPr>
        </p:nvGraphicFramePr>
        <p:xfrm>
          <a:off x="4956357" y="1409780"/>
          <a:ext cx="2281205" cy="1773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247"/>
                <a:gridCol w="508958"/>
              </a:tblGrid>
              <a:tr h="4433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August Friday 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Mobile Hackathon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Assist Scrum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76" y="2351417"/>
            <a:ext cx="316434" cy="279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76" y="1917221"/>
            <a:ext cx="316434" cy="279639"/>
          </a:xfrm>
          <a:prstGeom prst="rect">
            <a:avLst/>
          </a:prstGeom>
        </p:spPr>
      </p:pic>
      <p:sp>
        <p:nvSpPr>
          <p:cNvPr id="7" name="Left Arrow 6">
            <a:hlinkClick r:id="rId4" action="ppaction://hlinksldjump"/>
          </p:cNvPr>
          <p:cNvSpPr/>
          <p:nvPr/>
        </p:nvSpPr>
        <p:spPr>
          <a:xfrm>
            <a:off x="5986732" y="5098212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114</Words>
  <Application>Microsoft Office PowerPoint</Application>
  <PresentationFormat>Widescreen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This is What I DID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What I DID</dc:title>
  <dc:creator>Indika Rathnasekara</dc:creator>
  <cp:lastModifiedBy>Ishanka Wasalage</cp:lastModifiedBy>
  <cp:revision>46</cp:revision>
  <dcterms:created xsi:type="dcterms:W3CDTF">2015-08-15T03:24:48Z</dcterms:created>
  <dcterms:modified xsi:type="dcterms:W3CDTF">2015-09-15T11:09:41Z</dcterms:modified>
</cp:coreProperties>
</file>