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78" r:id="rId6"/>
    <p:sldId id="286" r:id="rId7"/>
    <p:sldId id="257" r:id="rId8"/>
    <p:sldId id="290" r:id="rId9"/>
    <p:sldId id="258" r:id="rId10"/>
    <p:sldId id="288" r:id="rId11"/>
    <p:sldId id="289" r:id="rId12"/>
    <p:sldId id="291" r:id="rId13"/>
    <p:sldId id="292" r:id="rId14"/>
    <p:sldId id="298" r:id="rId15"/>
    <p:sldId id="306" r:id="rId16"/>
    <p:sldId id="287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4101" autoAdjust="0"/>
  </p:normalViewPr>
  <p:slideViewPr>
    <p:cSldViewPr>
      <p:cViewPr varScale="1">
        <p:scale>
          <a:sx n="80" d="100"/>
          <a:sy n="80" d="100"/>
        </p:scale>
        <p:origin x="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516BD-1C3F-4930-AEE7-FDBEF78DE87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087EE9B-852A-4FC2-8F0D-A7F33CACB65F}">
      <dgm:prSet phldrT="[Text]" custT="1"/>
      <dgm:spPr/>
      <dgm:t>
        <a:bodyPr/>
        <a:lstStyle/>
        <a:p>
          <a:r>
            <a:rPr lang="en-US" sz="2800" dirty="0" smtClean="0"/>
            <a:t>Sprint 1</a:t>
          </a:r>
        </a:p>
        <a:p>
          <a:r>
            <a:rPr lang="en-US" sz="1800" dirty="0" smtClean="0"/>
            <a:t>Mobile client UI</a:t>
          </a:r>
          <a:endParaRPr lang="en-US" sz="1800" dirty="0"/>
        </a:p>
      </dgm:t>
    </dgm:pt>
    <dgm:pt modelId="{A1D25CB6-8A0D-4EF6-8079-B8D1DAA403B7}" type="parTrans" cxnId="{8945857E-446F-4C29-9EB2-D48A834C92A5}">
      <dgm:prSet/>
      <dgm:spPr/>
      <dgm:t>
        <a:bodyPr/>
        <a:lstStyle/>
        <a:p>
          <a:endParaRPr lang="en-US"/>
        </a:p>
      </dgm:t>
    </dgm:pt>
    <dgm:pt modelId="{8ED7A92E-F4C4-457E-BF9D-2784E41F970C}" type="sibTrans" cxnId="{8945857E-446F-4C29-9EB2-D48A834C92A5}">
      <dgm:prSet/>
      <dgm:spPr/>
      <dgm:t>
        <a:bodyPr/>
        <a:lstStyle/>
        <a:p>
          <a:endParaRPr lang="en-US"/>
        </a:p>
      </dgm:t>
    </dgm:pt>
    <dgm:pt modelId="{BC4874E2-658E-4C19-AA9B-0D780513D9B2}">
      <dgm:prSet phldrT="[Text]" custT="1"/>
      <dgm:spPr/>
      <dgm:t>
        <a:bodyPr/>
        <a:lstStyle/>
        <a:p>
          <a:r>
            <a:rPr lang="en-US" sz="2800" dirty="0" smtClean="0"/>
            <a:t>Sprint 2</a:t>
          </a:r>
        </a:p>
        <a:p>
          <a:r>
            <a:rPr lang="en-US" sz="1800" dirty="0" smtClean="0"/>
            <a:t>Approve functionality </a:t>
          </a:r>
          <a:endParaRPr lang="en-US" sz="1800" dirty="0"/>
        </a:p>
      </dgm:t>
    </dgm:pt>
    <dgm:pt modelId="{34ADE6C5-0AFC-42F1-BEAF-4F49858AA7E9}" type="parTrans" cxnId="{BA251D77-3E5C-48E1-9B3F-89C0B26B3B5D}">
      <dgm:prSet/>
      <dgm:spPr/>
      <dgm:t>
        <a:bodyPr/>
        <a:lstStyle/>
        <a:p>
          <a:endParaRPr lang="en-US"/>
        </a:p>
      </dgm:t>
    </dgm:pt>
    <dgm:pt modelId="{8543DFE7-CFA1-4872-A664-330E4E2B8B8D}" type="sibTrans" cxnId="{BA251D77-3E5C-48E1-9B3F-89C0B26B3B5D}">
      <dgm:prSet/>
      <dgm:spPr/>
      <dgm:t>
        <a:bodyPr/>
        <a:lstStyle/>
        <a:p>
          <a:endParaRPr lang="en-US"/>
        </a:p>
      </dgm:t>
    </dgm:pt>
    <dgm:pt modelId="{FDCA2A72-CBF9-4E87-AFA4-EB17F29780B6}">
      <dgm:prSet phldrT="[Text]" custT="1"/>
      <dgm:spPr/>
      <dgm:t>
        <a:bodyPr/>
        <a:lstStyle/>
        <a:p>
          <a:r>
            <a:rPr lang="en-US" sz="2800" dirty="0" smtClean="0"/>
            <a:t>Sprint 3</a:t>
          </a:r>
        </a:p>
        <a:p>
          <a:r>
            <a:rPr lang="en-US" sz="1800" dirty="0" smtClean="0"/>
            <a:t>Fine-tune the app</a:t>
          </a:r>
        </a:p>
        <a:p>
          <a:endParaRPr lang="en-US" sz="2800" dirty="0"/>
        </a:p>
      </dgm:t>
    </dgm:pt>
    <dgm:pt modelId="{73B01A9C-8083-4371-96CF-BF64A500C2D1}" type="parTrans" cxnId="{F9476A09-BC70-40B2-A5C9-EF62E7325D6F}">
      <dgm:prSet/>
      <dgm:spPr/>
      <dgm:t>
        <a:bodyPr/>
        <a:lstStyle/>
        <a:p>
          <a:endParaRPr lang="en-US"/>
        </a:p>
      </dgm:t>
    </dgm:pt>
    <dgm:pt modelId="{4931ED60-EE45-4AB8-98D0-6E150BC7E7C8}" type="sibTrans" cxnId="{F9476A09-BC70-40B2-A5C9-EF62E7325D6F}">
      <dgm:prSet/>
      <dgm:spPr/>
      <dgm:t>
        <a:bodyPr/>
        <a:lstStyle/>
        <a:p>
          <a:endParaRPr lang="en-US"/>
        </a:p>
      </dgm:t>
    </dgm:pt>
    <dgm:pt modelId="{9A83CC8B-B5A2-4EAF-8515-07F51EC38390}" type="pres">
      <dgm:prSet presAssocID="{647516BD-1C3F-4930-AEE7-FDBEF78DE873}" presName="arrowDiagram" presStyleCnt="0">
        <dgm:presLayoutVars>
          <dgm:chMax val="5"/>
          <dgm:dir/>
          <dgm:resizeHandles val="exact"/>
        </dgm:presLayoutVars>
      </dgm:prSet>
      <dgm:spPr/>
    </dgm:pt>
    <dgm:pt modelId="{70E1D668-6EE9-45A5-9C16-104EA72AF61C}" type="pres">
      <dgm:prSet presAssocID="{647516BD-1C3F-4930-AEE7-FDBEF78DE873}" presName="arrow" presStyleLbl="bgShp" presStyleIdx="0" presStyleCnt="1" custLinFactNeighborX="-1181" custLinFactNeighborY="-92"/>
      <dgm:spPr/>
    </dgm:pt>
    <dgm:pt modelId="{6DC4A7F6-8B15-4566-9727-9F0802D05E53}" type="pres">
      <dgm:prSet presAssocID="{647516BD-1C3F-4930-AEE7-FDBEF78DE873}" presName="arrowDiagram3" presStyleCnt="0"/>
      <dgm:spPr/>
    </dgm:pt>
    <dgm:pt modelId="{55CA2105-00C7-4926-8177-0745018CA730}" type="pres">
      <dgm:prSet presAssocID="{7087EE9B-852A-4FC2-8F0D-A7F33CACB65F}" presName="bullet3a" presStyleLbl="node1" presStyleIdx="0" presStyleCnt="3"/>
      <dgm:spPr/>
    </dgm:pt>
    <dgm:pt modelId="{DA6E0DB2-D07D-4CB7-96B6-3D98B5002ED1}" type="pres">
      <dgm:prSet presAssocID="{7087EE9B-852A-4FC2-8F0D-A7F33CACB65F}" presName="textBox3a" presStyleLbl="revTx" presStyleIdx="0" presStyleCnt="3" custScaleY="152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D555C-286F-47CF-953D-98084B3F334E}" type="pres">
      <dgm:prSet presAssocID="{BC4874E2-658E-4C19-AA9B-0D780513D9B2}" presName="bullet3b" presStyleLbl="node1" presStyleIdx="1" presStyleCnt="3"/>
      <dgm:spPr/>
    </dgm:pt>
    <dgm:pt modelId="{73D7A12A-00A0-4D21-B2A6-6AD65205EC7B}" type="pres">
      <dgm:prSet presAssocID="{BC4874E2-658E-4C19-AA9B-0D780513D9B2}" presName="textBox3b" presStyleLbl="revTx" presStyleIdx="1" presStyleCnt="3" custScaleX="95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10915-5C88-446F-BB27-39634057F0D9}" type="pres">
      <dgm:prSet presAssocID="{FDCA2A72-CBF9-4E87-AFA4-EB17F29780B6}" presName="bullet3c" presStyleLbl="node1" presStyleIdx="2" presStyleCnt="3"/>
      <dgm:spPr/>
    </dgm:pt>
    <dgm:pt modelId="{532B5D7C-A6BA-44EE-AE56-7F304CE7D9CE}" type="pres">
      <dgm:prSet presAssocID="{FDCA2A72-CBF9-4E87-AFA4-EB17F29780B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251D77-3E5C-48E1-9B3F-89C0B26B3B5D}" srcId="{647516BD-1C3F-4930-AEE7-FDBEF78DE873}" destId="{BC4874E2-658E-4C19-AA9B-0D780513D9B2}" srcOrd="1" destOrd="0" parTransId="{34ADE6C5-0AFC-42F1-BEAF-4F49858AA7E9}" sibTransId="{8543DFE7-CFA1-4872-A664-330E4E2B8B8D}"/>
    <dgm:cxn modelId="{043D724D-BDC7-4BB1-BE62-B99593948787}" type="presOf" srcId="{7087EE9B-852A-4FC2-8F0D-A7F33CACB65F}" destId="{DA6E0DB2-D07D-4CB7-96B6-3D98B5002ED1}" srcOrd="0" destOrd="0" presId="urn:microsoft.com/office/officeart/2005/8/layout/arrow2"/>
    <dgm:cxn modelId="{8945857E-446F-4C29-9EB2-D48A834C92A5}" srcId="{647516BD-1C3F-4930-AEE7-FDBEF78DE873}" destId="{7087EE9B-852A-4FC2-8F0D-A7F33CACB65F}" srcOrd="0" destOrd="0" parTransId="{A1D25CB6-8A0D-4EF6-8079-B8D1DAA403B7}" sibTransId="{8ED7A92E-F4C4-457E-BF9D-2784E41F970C}"/>
    <dgm:cxn modelId="{3823AA39-0BD7-413A-BAFD-D53543A6AD87}" type="presOf" srcId="{FDCA2A72-CBF9-4E87-AFA4-EB17F29780B6}" destId="{532B5D7C-A6BA-44EE-AE56-7F304CE7D9CE}" srcOrd="0" destOrd="0" presId="urn:microsoft.com/office/officeart/2005/8/layout/arrow2"/>
    <dgm:cxn modelId="{A8A23580-2A59-4CD0-A3F9-F1574864878C}" type="presOf" srcId="{BC4874E2-658E-4C19-AA9B-0D780513D9B2}" destId="{73D7A12A-00A0-4D21-B2A6-6AD65205EC7B}" srcOrd="0" destOrd="0" presId="urn:microsoft.com/office/officeart/2005/8/layout/arrow2"/>
    <dgm:cxn modelId="{D520DA55-4943-4F88-B238-86B514A4F2D2}" type="presOf" srcId="{647516BD-1C3F-4930-AEE7-FDBEF78DE873}" destId="{9A83CC8B-B5A2-4EAF-8515-07F51EC38390}" srcOrd="0" destOrd="0" presId="urn:microsoft.com/office/officeart/2005/8/layout/arrow2"/>
    <dgm:cxn modelId="{F9476A09-BC70-40B2-A5C9-EF62E7325D6F}" srcId="{647516BD-1C3F-4930-AEE7-FDBEF78DE873}" destId="{FDCA2A72-CBF9-4E87-AFA4-EB17F29780B6}" srcOrd="2" destOrd="0" parTransId="{73B01A9C-8083-4371-96CF-BF64A500C2D1}" sibTransId="{4931ED60-EE45-4AB8-98D0-6E150BC7E7C8}"/>
    <dgm:cxn modelId="{B019E6CC-21A9-4BE6-AF98-4E01C60D12DD}" type="presParOf" srcId="{9A83CC8B-B5A2-4EAF-8515-07F51EC38390}" destId="{70E1D668-6EE9-45A5-9C16-104EA72AF61C}" srcOrd="0" destOrd="0" presId="urn:microsoft.com/office/officeart/2005/8/layout/arrow2"/>
    <dgm:cxn modelId="{215ADBA2-5A95-4462-AF6C-2AF7BE822C3B}" type="presParOf" srcId="{9A83CC8B-B5A2-4EAF-8515-07F51EC38390}" destId="{6DC4A7F6-8B15-4566-9727-9F0802D05E53}" srcOrd="1" destOrd="0" presId="urn:microsoft.com/office/officeart/2005/8/layout/arrow2"/>
    <dgm:cxn modelId="{6B9C5257-8F8D-40C4-B7AD-5AD838E0F4BC}" type="presParOf" srcId="{6DC4A7F6-8B15-4566-9727-9F0802D05E53}" destId="{55CA2105-00C7-4926-8177-0745018CA730}" srcOrd="0" destOrd="0" presId="urn:microsoft.com/office/officeart/2005/8/layout/arrow2"/>
    <dgm:cxn modelId="{15A00604-D844-48FB-B841-F0C64E392EC9}" type="presParOf" srcId="{6DC4A7F6-8B15-4566-9727-9F0802D05E53}" destId="{DA6E0DB2-D07D-4CB7-96B6-3D98B5002ED1}" srcOrd="1" destOrd="0" presId="urn:microsoft.com/office/officeart/2005/8/layout/arrow2"/>
    <dgm:cxn modelId="{C89F2367-F7EB-4676-946D-C3AD6CA0215A}" type="presParOf" srcId="{6DC4A7F6-8B15-4566-9727-9F0802D05E53}" destId="{CF2D555C-286F-47CF-953D-98084B3F334E}" srcOrd="2" destOrd="0" presId="urn:microsoft.com/office/officeart/2005/8/layout/arrow2"/>
    <dgm:cxn modelId="{2278E6ED-CF59-4B53-93EA-77F616A70766}" type="presParOf" srcId="{6DC4A7F6-8B15-4566-9727-9F0802D05E53}" destId="{73D7A12A-00A0-4D21-B2A6-6AD65205EC7B}" srcOrd="3" destOrd="0" presId="urn:microsoft.com/office/officeart/2005/8/layout/arrow2"/>
    <dgm:cxn modelId="{7DCC926D-9CB3-47FC-A937-96DDC354FF56}" type="presParOf" srcId="{6DC4A7F6-8B15-4566-9727-9F0802D05E53}" destId="{20710915-5C88-446F-BB27-39634057F0D9}" srcOrd="4" destOrd="0" presId="urn:microsoft.com/office/officeart/2005/8/layout/arrow2"/>
    <dgm:cxn modelId="{E2DFE49F-60C8-4D8C-A47F-6764371F7111}" type="presParOf" srcId="{6DC4A7F6-8B15-4566-9727-9F0802D05E53}" destId="{532B5D7C-A6BA-44EE-AE56-7F304CE7D9C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A7837-331C-46D5-8870-14A7B7E95EA0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99F0-8DDB-42E4-A9EE-7CBDDB6DF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Suggest</a:t>
            </a:r>
            <a:r>
              <a:rPr lang="nb-NO" dirty="0" smtClean="0"/>
              <a:t> </a:t>
            </a:r>
            <a:r>
              <a:rPr lang="nb-NO" dirty="0" err="1" smtClean="0"/>
              <a:t>now</a:t>
            </a:r>
            <a:r>
              <a:rPr lang="nb-NO" dirty="0" smtClean="0"/>
              <a:t> </a:t>
            </a:r>
            <a:r>
              <a:rPr lang="nb-NO" dirty="0" err="1" smtClean="0"/>
              <a:t>showing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responsibility of the PO.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arrow should point to the current sprint</a:t>
            </a:r>
          </a:p>
          <a:p>
            <a:endParaRPr lang="en-US" baseline="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endParaRPr lang="en-US" sz="8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b-NO" sz="800" dirty="0" smtClean="0">
              <a:latin typeface="Arial" charset="0"/>
              <a:ea typeface="ＭＳ Ｐゴシック" pitchFamily="48" charset="-128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b-N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sprint  planning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&lt;hours total&gt; in time sheet =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 logged in calendar</a:t>
            </a:r>
            <a:r>
              <a:rPr lang="en-US" dirty="0" smtClean="0"/>
              <a:t>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99F0-8DDB-42E4-A9EE-7CBDDB6DF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0" y="2481263"/>
            <a:ext cx="9144000" cy="0"/>
          </a:xfrm>
          <a:prstGeom prst="line">
            <a:avLst/>
          </a:prstGeom>
          <a:noFill/>
          <a:ln w="19050" cap="rnd">
            <a:solidFill>
              <a:srgbClr val="FABA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b-NO" sz="2400">
              <a:solidFill>
                <a:srgbClr val="000000"/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441325"/>
            <a:ext cx="6505575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42910" y="271462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28" y="4000504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2400" i="0" baseline="0" dirty="0">
                <a:solidFill>
                  <a:schemeClr val="accent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400824"/>
            <a:ext cx="9144000" cy="457200"/>
            <a:chOff x="0" y="6400824"/>
            <a:chExt cx="9144000" cy="457200"/>
          </a:xfrm>
        </p:grpSpPr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0" y="6477024"/>
              <a:ext cx="9144000" cy="381000"/>
            </a:xfrm>
            <a:prstGeom prst="rect">
              <a:avLst/>
            </a:prstGeom>
            <a:solidFill>
              <a:srgbClr val="F28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 userDrawn="1"/>
          </p:nvSpPr>
          <p:spPr bwMode="auto">
            <a:xfrm>
              <a:off x="0" y="6400824"/>
              <a:ext cx="91440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01090" y="6520240"/>
            <a:ext cx="490537" cy="311150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EA761798-C941-4000-9E61-774E595CFEB1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2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66" y="1265829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66" y="2080235"/>
            <a:ext cx="8115328" cy="4188529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 baseline="0">
                <a:solidFill>
                  <a:schemeClr val="accent2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 baseline="0">
                <a:solidFill>
                  <a:schemeClr val="accent2"/>
                </a:solidFill>
                <a:latin typeface="Trebuchet MS" pitchFamily="34" charset="0"/>
              </a:defRPr>
            </a:lvl2pPr>
            <a:lvl3pPr>
              <a:defRPr sz="2000" baseline="0">
                <a:solidFill>
                  <a:schemeClr val="accent2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</a:defRPr>
            </a:lvl4pPr>
            <a:lvl5pPr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3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accent2"/>
                </a:solidFill>
                <a:latin typeface="Trebuchet MS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2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94" y="2189185"/>
            <a:ext cx="4038600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394" y="2189185"/>
            <a:ext cx="4038600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267485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0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5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7030" y="1268104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8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8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0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2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1545"/>
            <a:ext cx="5486400" cy="3656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2"/>
                </a:solidFill>
                <a:latin typeface="ScalaSans-Regular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Trebuchet MS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3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P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1796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94" y="2189185"/>
            <a:ext cx="5557366" cy="4168773"/>
          </a:xfrm>
          <a:prstGeom prst="rect">
            <a:avLst/>
          </a:prstGeom>
        </p:spPr>
        <p:txBody>
          <a:bodyPr/>
          <a:lstStyle>
            <a:lvl1pPr>
              <a:buFont typeface="Courier New" pitchFamily="49" charset="0"/>
              <a:buChar char="o"/>
              <a:defRPr sz="2800">
                <a:solidFill>
                  <a:srgbClr val="57585A"/>
                </a:solidFill>
                <a:latin typeface="Trebuchet MS" pitchFamily="34" charset="0"/>
              </a:defRPr>
            </a:lvl1pPr>
            <a:lvl2pPr>
              <a:buFont typeface="Arial" pitchFamily="34" charset="0"/>
              <a:buChar char="•"/>
              <a:defRPr sz="2400">
                <a:solidFill>
                  <a:srgbClr val="57585A"/>
                </a:solidFill>
                <a:latin typeface="Trebuchet MS" pitchFamily="34" charset="0"/>
              </a:defRPr>
            </a:lvl2pPr>
            <a:lvl3pPr>
              <a:defRPr sz="2000">
                <a:solidFill>
                  <a:srgbClr val="57585A"/>
                </a:solidFill>
                <a:latin typeface="Trebuchet MS" pitchFamily="34" charset="0"/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57585A"/>
                </a:solidFill>
                <a:latin typeface="Trebuchet MS" pitchFamily="34" charset="0"/>
              </a:defRPr>
            </a:lvl4pPr>
            <a:lvl5pPr>
              <a:defRPr sz="1800">
                <a:solidFill>
                  <a:srgbClr val="57585A"/>
                </a:solidFill>
                <a:latin typeface="Trebuchet M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1267485"/>
            <a:ext cx="8115328" cy="78581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nb-NO" sz="4400" cap="small" baseline="0" dirty="0" smtClean="0">
                <a:solidFill>
                  <a:schemeClr val="accent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6000760" y="3000372"/>
            <a:ext cx="3000396" cy="3013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2"/>
                </a:solidFill>
                <a:latin typeface="ScalaSans-Regular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nb-NO" noProof="0" dirty="0" smtClean="0"/>
          </a:p>
        </p:txBody>
      </p:sp>
      <p:sp>
        <p:nvSpPr>
          <p:cNvPr id="11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pPr>
              <a:defRPr/>
            </a:pPr>
            <a:fld id="{D4E0C18E-2DCF-48E9-92E6-B295262FDDB8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7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533400" y="1066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nb-NO" sz="240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400824"/>
            <a:ext cx="9144000" cy="457200"/>
            <a:chOff x="0" y="6400824"/>
            <a:chExt cx="9144000" cy="457200"/>
          </a:xfrm>
        </p:grpSpPr>
        <p:sp>
          <p:nvSpPr>
            <p:cNvPr id="13" name="Rectangle 10"/>
            <p:cNvSpPr>
              <a:spLocks noChangeArrowheads="1"/>
            </p:cNvSpPr>
            <p:nvPr userDrawn="1"/>
          </p:nvSpPr>
          <p:spPr bwMode="auto">
            <a:xfrm>
              <a:off x="0" y="6477024"/>
              <a:ext cx="9144000" cy="381000"/>
            </a:xfrm>
            <a:prstGeom prst="rect">
              <a:avLst/>
            </a:prstGeom>
            <a:solidFill>
              <a:srgbClr val="F28E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 userDrawn="1"/>
          </p:nvSpPr>
          <p:spPr bwMode="auto">
            <a:xfrm>
              <a:off x="0" y="6400824"/>
              <a:ext cx="91440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nb-NO" sz="2400" dirty="0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93138" y="6546850"/>
            <a:ext cx="490537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154086-E09A-41CD-8B0B-F3CCF2C8C38B}" type="slidenum">
              <a:rPr lang="nb-NO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551613"/>
            <a:ext cx="1905000" cy="233362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b-NO" smtClean="0">
                <a:solidFill>
                  <a:srgbClr val="FFFFFF"/>
                </a:solidFill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3198834"/>
            <a:ext cx="7772400" cy="858753"/>
          </a:xfrm>
        </p:spPr>
        <p:txBody>
          <a:bodyPr/>
          <a:lstStyle/>
          <a:p>
            <a:r>
              <a:rPr lang="en-US" sz="3600" dirty="0" smtClean="0"/>
              <a:t>DID Mobile sprint 1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158571"/>
            <a:ext cx="6400800" cy="2120647"/>
          </a:xfrm>
        </p:spPr>
        <p:txBody>
          <a:bodyPr/>
          <a:lstStyle/>
          <a:p>
            <a:r>
              <a:rPr lang="en-US" sz="3200" dirty="0" smtClean="0"/>
              <a:t>Sprint review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dirty="0" smtClean="0"/>
              <a:t>01.10.2015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1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debt</a:t>
            </a:r>
          </a:p>
          <a:p>
            <a:pPr lvl="1"/>
            <a:r>
              <a:rPr lang="en-US" dirty="0" smtClean="0"/>
              <a:t>Unable to access SharePoint list without </a:t>
            </a:r>
            <a:r>
              <a:rPr lang="en-US" smtClean="0"/>
              <a:t>SharePoint context </a:t>
            </a:r>
            <a:r>
              <a:rPr lang="en-US" dirty="0" smtClean="0"/>
              <a:t>using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unit tests:</a:t>
            </a:r>
          </a:p>
          <a:p>
            <a:r>
              <a:rPr lang="en-US" dirty="0" smtClean="0"/>
              <a:t>Unit test code coverage: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6" name="AutoShape 2" descr="data:image/jpeg;base64,/9j/4AAQSkZJRgABAQAAAQABAAD/2wCEAAkGBhMQERUUEwgQFBUVFxMWFBYWFSMWGBIYFRUWFBgWFRYbGyYeGBkjGRQYHy8hJCcpLCwsFx8xNjAqNSYrLikBCQoKDgwOGA8PFSwlHyQqLDQwLCw1KjUtNSkwLCksMCw1NTIvLDUsKio0KSwpLC01NDUsLyksLSwpKSksLC8pKf/AABEIAI0BZQMBIgACEQEDEQH/xAAbAAEAAwEBAQEAAAAAAAAAAAAAAQMEBQIGB//EAEgQAAIAAwMIBwYEBAMGBwAAAAECAAMRBBIhBRMUMVNUktIVIkFRUpGhMmFxgaLRBiNCsTNicsEkk7IWNENVgvAlRHODhKPC/8QAGAEBAQEBAQAAAAAAAAAAAAAAAAECAwT/xAArEQEAAgECBAUDBQEAAAAAAAAAAQIRAzESIVGBQWFxkdEEE7EiocHh8DL/2gAMAwEAAhEDEQA/AP12cZcuSZrSlNBU4gVx7yQKmsZrHlOTNm5sWMg1YV6pHVBPYxPZQ9xIB1iOrImhZYLOAAMSTQDHvMTLtktmui0IW62AYE9WgbCvZUV7qwFGblVI0Y4Gh6h+P7GJzUvdTwGL5HtP/UP9CRxLZa7bZ2Z9DFolVbqo4ziC8xUombF4XSoIqTUYe+TOGqUm88MOpmpe6ngMM1L3U8BjJYfxVImqGvsgJpVxRQRrBcVUH3Eg+6OnKtKMSFnKxABIBBoDqOHYYucpas1nExzZ81L3U8Bhmpe6ngMbYQRizUvdTwGGal7qeAxthAYs1L3U8Bhmpe6ngMbYQGLNS91PAYZqXup4DG2EBizUvdTwGGal7qeAxthAYs1L3U8Bhmpe6ngMbYQGLNS91PAYZqXup4DG2EBizUvdTwGGal7qeAxthAYs1L3U8Bhmpe6ngMbYQGLNS91PAYZqXup4DG2EBizUvdTwGGal7qeAxthAYs1L3U8Bhmpe6ngMbYQGLNS91PAYZqXup4DG2EBizUvdTwGGal7qeAxthAYs1L3U8Bhmpe6ngMbYQGLNS91PAYZqXup4DG2EBizUvdTwGGal7qeAxthAYs1L3U8Bhmpe6ngMbYQGLNS91PAYlZEsmmjH5qRGyEBkSWquwCqBdT93hHstSY2P6U/d4QHgWYTZNxq0ZSDQ0NDrx7IqsuQpUty6o14szmrEi81ammqvWbiMe3VzIIlsA903CcAD2Vqpw+RjPZJFqE2sy0IZd58B4TW6KXdY6uNew661AapNmUs9UHtf/hIt0RNmIqkq956TF9rwnwJ/NFt19qnAeeA51v8Aw3Lcl5bGTNOt0/X7pqHqzV/qxHYRHDEjNsBNsE5aZ3rWRJlxCWTrBKEMHHWIAahXtxMfW3X2qcB54XH2icB54zw9Hb7szEVvziPf0z08tnztkymrG7Lt9mnHZzPyJ3zFMT/0CNoyrKVrs2xPJprLUKjVjeUmi44MaCoI1iN1rycJwuzJciYO55V4eRaOSn4SMp71ntqyDUkBZQZcVVSpvMTm+qDdBGOIIh+qN1mNK3/MzHrzj3j4dmTLlOLyFGB7VNR5gxZoibMR8zaAZbVtNiWUd5s6tcPvmFGDp/1Ar/NG+TKtGDScqypyEVW/QhhjhVBVuzrVwocDXBFolm+jekZmOXWNvf8A0uvoibMQ0RNmI5xypNT+LZmT+ZUM1PNGvAfFRGiz5QWZS5b5DVrQDEmgqRS/WojTk06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NETZiF19qnAeeF19qnAeeAaImzEStmUGoQViLr7VOA88SqvXGYpHuUj1vGA8XqTG1+ynZ73hAn8xsD7Kfu8ICmZa81ZzMuVuqTStK07K98VWbLV+bm9EmLi4vMCK3cbwBGKnvr+pNdcNUmcqSgzOFUDEk0Ax7TEpb5bNcFoQt1hdrjVdeEB4lTjef8AJc9b3eBP5otz53d/TmiJHtP/AFD/AEJF8BTnzu7+nNDPnd39OaLoQFOfO7v6c0M+d3f05ouhAU587u/pzRxLT+HwHM2RLMiZeD4SpbKWoyksMGIZWINGHfrj6GESYy1W812/3y4kn8QlCsu02QyZjGitUGVNP8kwkUY+BqN3V1xoteT5c1rzWOZXCpVrpa6arUqwOBxHdWN8+QsxSrylZWFGVhUEdxBwMcQ5NtFnalmmM8vqlZc2YLiUJvrfKNMClaXQK0I7tWYzDtb7d4zXlPTw/rvy8/Bo0acn8O0zSPDOCzB8mDB/MmPL5bmyyBNyYw7ijXw1KCiKBeLY1u01BsTSH+0gl/7xYZ0jvYrnJX+bLqFH9d2OnZ7YkxQyT0dTqZWDA/AjXFi0TsxfRvSM2jl18PfZmsmWZc32KsRrWoDL/Upa8PmI0587u/pzR4teTpc327OrU1EjFf6W1j5GMM/Jc5f4OUJgGPVmG+BhgbxUuQDrUnHVURpydHPnd39OaGfO7v6c0Y+kJqfxMnsR4pJzg+akB/IGLEy5IP8A5tFI1hjcYfFWoR5QGjPnd39OaGfO7v6c0XQgKc+d3f05oZ87u/pzRdCApz53d/Tmhnzu7+nNF0ICnPnd39OaGfO7v6c0XQgKc+d3f05oZ87u/pzRdCApz53d/Tmhnzu7+nNF0ICnPnd39OaGfO7v6c0XQgKc+d3f05oZ87u/pzRdCApz53d/Tmhnzu7+nNF0ICnPnd39OaGfO7v6c0XQgKc+d3f05oZ87u/pzRdCApz53d/Tmhnzu7+nNF0ICnPnd39OaJScSf4LD3mn3i2EBnr+Y2H6U/d4Qr+Y2H6U/d4QHhLOJkm4wN1lINCVwOvEEEQlZLlq98I16rGpdmxavYWI/UwHcCQKAx4mS3azkS3o5U3TWlD2GtD+0UWOxWhZt57WClWN2tcDWg9kazQ6+rdoK1JgNUqyoWeslD1vCPAnui3Q5ewThH2iqTLa8/51Ot3DwJFuabb/AEiAaHL2CcI+0NDl7BOEfaGabb/SIZptv9IgGhy9gnCPtDQ5ewThH2hmm2/0iGabb/SIBocvYJwj7Q0OXsE4R9oZptv9Ihmm2/0iAaHL2CcI+0NDl7BOEfaGabb/AEiGabb/AEiAaGmwThH2jl278JSJhvLLWSxBBaXLQE4qwJvIcQVwPvMdTNNt/pEM023+kRMNRaa7S4mkGzYWqyS2l9loly+qP/Wl4mX/AFCq993VHYlWeUwDLLlsCAQQAQQdRBGsR7zTbf6RHEtP4ceWS1ltObLBqpeKyg5HVm3FBxB1qLobtxxjMRMejta2nqRmYxby2n47cvKHb0KXsE4R9oqn5KlPStnWo1EdVhUUNGWhFQSNeoxzNOtkv+Lk++PFZ3Vv/rmXCPgC0epf4klE3TapqPj+W8hlfAEmilasAATUVEWLwlvp9SI4sZjyxP427rf9nVT+DOKU1KwE1PJ+sB8GEeJpmSh18lyZg8UvClTSrSypIHfdLH3R00ViARaagioNBiD2xOabb/SI04MFmt9mcgFEluadSYmbfHsusBX5VjfocvYJwj7R4nWO+LrurA9jICPIxgbIJQVk2uZL/kU0RscVukMEqMKqKiteyA6Why9gnCPtDQ5ewThH2jmqLXLGObmj+U3XA7usLrkaq1WuugiVyyowmWlpJ7pqXB8nPUPyJgOjocvYJwj7Q0OXsE4R9o8SiXAZbUCDqIAIMe8023+kQDQ5ewThH2hocvYJwj7QzTbf6RDNNt/pEA0OXsE4R9oaHL2CcI+0M023+kQzTbf6RANDl7BOEfaGhy9gnCPtDNNt/pEM023+kQDQ5ewThH2hocvYJwj7QzTbf6RDNNt/pEA0OXsE4R9oaHL2CcI+0M023+kQzTbf6RANDl7BOEfaGhy9gnCPtDNNt/pEM023+kQDQ5ewThH2hocvYJwj7QzTbf6RDNNt/pEA0OXsE4R9oaHL2CcI+0M023+kQzTbf6RANDl7BOEfaJSyoDUSVB7woERmm2/0iJWWwOM6vuoIDxjnG1eyn7vCGOcbV7Kfu8ID1ZPYX4Rz7FlmZMm3Dk50F51vGtCFrRhVAKGg7a9Ya8adCyewvwjzLyhLZrotCFusKA49U0Pka+R7oDxKnEM/5Lnre7wJ/NFufO7v6c0eZDC8+I9of6Ei++PEICrPnd39OaGfO7v6c0W3x4hC+PEICrPnd39OaGfO7v6c0W3x4hC+PEICrPnd39OaGfO7v6c0W3x4hC+PEICrPnd39OaGfO7v6c0W3x4hC+PEICrPnd39OaGfO7v6c0W3x4hC+PEICrPnd39OaGfO7v6c0W3x4hC+PEICrPnd39OaKbTLWaAHsRYA1AN3A0IqOt3Ej5xrvjxCF8eIQHB/2fRMbOLRZj3SmXN/5LEy/JQffA222yaX7LLnrUAuoMt1rhVpa5y9/wBPkBq718eIRF8eIRngiNnefqL2jF+frv77/vjyc7JWXVtC1WS4ZaCYhoGlNTFXViGHzArrjbnzu7+nNGTKOSJc4h75lzVwSbLN1191dTL/ACsCD3RlTK02QQlplXgSFSfKUsrEmiiZLFWlsSQMKqSdY1RMzG6zp1vGdOe079uv58vF1c+d3f05o8TjfUq1lYqwIINMQcCPaiyz2pZi3lcEYj4EGhBBxBBFKHGPd8eIRt53J6JVcZaWiUxJJKODeJxJZWYqxJOsgmJNotUsf7sJ4HdSU/8AqKMeGOtfHiEL48QgORL/ABIgwmSmlmtAWBVGwB6ruFHbShoag/GOitpqKiSxB1EFaH6otYg4Egxz2yLKBrLJknvlNcB+KewfmDAbM+d3f05oZ87u/pzRzZEq0yh/vEqcO5yUbUASG6wxIvXaACtBhSLenVX+LImSfewqn+YlVHzIgNufO7v6c0M+d3f05oiz26XMFUtCOB2qwIx94i6+PEICrPnd39OaGfO7v6c0W3x4hC+PEICrPnd39OaGfO7v6c0W3x4hC+PEICrPnd39OaGfO7v6c0W3x4hC+PEICrPnd39OaGfO7v6c0W3x4hC+PEICrPnd39OaGfO7v6c0W3x4hC+PEICrPnd39OaJScSf4LD3mn9jFl8eIQDDvEBRT8xsf0p+7whT8xsf0p+7wgPVj9hfhFFnyPJlvfWTRqlvaNKtWppWlcSBhhU0pUxfZPYX4Ris2TZyzb7ZQLrVzdoRQNqWl4gjUa0qLopraoaZMhSz1lL7XcPAkW6MmxXyEUypJLP+ew63cvgT+WLcw28v5LywE6MmxXyENGTYr5CIzDby/kvLDMNvL+S8sBOjJsV8hDRk2K+QiMw28v5LywzDby/kvLAToybFfIQ0ZNivkIjMNvL+S8sMw28v5LywE6MmxXyENGTYr5CIzDby/kvLDMNvL+S8sBOjJsV8hDRk2K+QiMw28v5LywzDby/kvLAToybFfIQ0ZNivkIjMNvL+S8sMw28v5LywE6MmxXyENGTYr5CIzDby/kvLDMNvL+S8sBOjJsV8hDRk2K+QiMw28v5LywzDby/kvLAToybFfIR5m2GWwo1nQjD9I7DUeorE5ht5fyXlhmG3l/JeWA50/wDCVjfXkuSDrvKtxqnGt9aNX31iif8AhQBTmcoWmWaG6DMzi1phXOB2Ar3EHujsZht5fyXlhmG3l/JeWM8FejvH1Grjh4px0nnHtLiy5Npke1YZNoSrEBGpNQFiQtZnVm0BAqWU4ajGqxZWs01rgCpM2UxM3M+SMAWHvFR746GYbeX8l5Yy5RyKloQpNN9TXBlQ0qKVFUwPviYmNpWL6doxeveP5jae2GvRk2K8IhoybFfIRx5f4VCMSmVbXLvGpCMipWgXCXm7g1DUI9vkq1D2Mvn/ANyQj/6LkWZnoldOkxn7kR65/iJdXRk2K+QidGTYr5COFIk5QQYzJEzBa1mXDW6AxBEggAtUgEYV1x7Futa+3kqcffKmyn/1iWYTaIK6FrRmJj3iPzMNk78PSGNcxRuxlYqyjE0Ug4LUk3dWJwxivoyansTpcweGagB/zEA9VMYpX4iYnGx23UD1ZYcrUsLr0TquLuIFdYxi3p8dsjKA/wDik/tLMJvWPEr9PqWjNa5WJlEKSJ2SmQD9SoZijXrITURQgioxxunCN9lmyJorLaU47btDT401RyJP4olsaVtg1/8AAvMLrFDfRJZeXippfAqNUU2rKNjmGsx54bxGzOjD4PmQw84TeseJX6bWtzrSZ7S+j0ZNinkIaMmxXyEfLSMogMM3l0hWLBDaAbs0rdBlhmIoVJOIFTU1rdjrC3TU/iyZwHjlXZqfGgQOOH5xYmJcrUtXeMOnoybFfIQ0ZNivkIx2W3S5pomUSx913D3HqYH3a415g7y/kvLFZToybFfIQ0ZNivkIjMNvL+S8sMw28v5LywE6MmxXyENGTYr5CIzDby/kvLDMNvL+S8sBOjJsV8hErIUYiUoPwjzmG3l/JeWJSUQf47H3Gn9lgPBH5jYn2U/d4Qu1mNr9lO33vCA9WP2F+EYrNlGa024bIQlXF6jDBa0OK01gDX1rwIwBptsfsL8INa0DhDMF4ioHn9jh23T3GAqlTTef8hj1u9fAn80W587u/mvNFcm0KGes1fa7x4Ei3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d/NeaGfO7v5rzROlJtk4hDSk2ycQgIz53Z/NeaGeO7P9PNE6Um2TiENKTbJxCA8icd2f6eaJz53d/NeaJ0pNsnEIaUm2TiEBlmWSWxZmyWpLCjEqhLDDBjXEYDX3CMDfhySKmVZJ0g98iZmh80V7h+amOzpSbZOIQ0pNsnEIzNYneHWmtqafKlph8vachzw98y3tIBrSZMWVMu3bvVMsBc4DiHJBIJUkDGNOT7a0yokWucGX25NoVWaX/UC6zAO5qsD2Vjv6Um2TiEYso2GRPoWmAOvsTEe7Ml/0uMQPdqPaDEmJjZut6X5akY84+NsemO+yg5XnoQJmSmI7TKJmV19YCgApQVBNTewrSNNmy3LmGiVLdqkqHHxQsGHlHMGU7RIa6120qLtGloFd1Iat5i4lK6kCowqDgAcIWv8AENkcUtFkmrTayGIHvDqGUfGsXiiN+SRoXtng/V6fG/7O7nzu7+a80M+d3fzXmj5yVbZDMujZeNBdqKtPRCzALe63UvezRz29WhFY6YypNT25EqYPFJmAH/Lcj0YxYnOzlatqzw2jEuhnzu7+a80Sk0k/wGHvNP7NGKT+IZDGmfo3arAqyjVUgjBakCurEY4xuW0KTQTVJ+IisqytZjYfpT93hA0zhrT2U1/F4QHqx+wvwg1kQuHMsXgKA+7H7nzPeYWP2F+EXQGaba5UstemopADNeIGGqtT/T6RW2VpAFdJlnrXTdN6hpexu1pQYknUMThFk3JspmvtZ1Ld5FT3f2jyMkyaU0VKXrwFNTd47v7498BCW6TrzqC8L2PVqB1amtO6keWyvIoSLVLal0m6b563s9VanH4RJyNJoAbKppqrjTFj2+9iY9NkmSQw0VOuQWw1kdvx98BCW+ST/EUHEYi7W5QnWBhRwfeDUYRHS0ihItUtqAGikOTeJC0Vak1IIFBjSJOR5J12VTQkivYWN407qnGJOSpPW/wydal7DXTUfjjr1wHiVlKQ3WE5NdyuoVuh6VI7iDE9KyMf8ZJNAxIDAmimhNAa4HCJbI0kihsqUrWlMK4D9lA+ApHroqTUnRUxW6cNa9x79UBXLynIY4TVrgMQRQuCQpqBQ9Q4HHCmuPQypI3yT+r9Y/TS929lRX4x56EkUpoUvsr1cTQEAk6yQGOJ7zFgyXKBroqaiNXYewjtGEBVLyrIepE0dQrWqlbhYlRWoFDWoPd20izpKTW7pcm9WlL4rWl6lK66AmPIyNJpTRVpQCnuFSPUk/E11x6TJUkEEWVAVwGGoHWPhjAULlqzsaZ9agB8QRQXgobEaiWFD3EHVjF5ylIBu6XJrUCl8VqakCldeBw90eBkSQDXQ5fdq7LwanwqB5Duj0mSJIu0sqC6arhqNKa/h5wFXTNnYlc8tQCxF06k61RhjgKimsCorSLmynIBobXJBwwLj9RoO3tJAHxiBkeTj/hUxvVw8dL3nQD4CkBkiSKUsqYGow1GtagwHmZlKTW6Zg1kHqkjBVfXSlKOuOokga8I9PlSQuu2SRgDi4GBIAOJ1VI84PkiSxJNmWprX5qEP0gD5DuiDkaRQjRExIOrtBqD7qQHprZKLXLwJJu0oaElWalaU9lW8qa48nKsgAE2uUAQWFWAwAqTieyhr3Uiw5Nl3r2YF6oNfeoZQfJmHzMVjIkgAjQ5dCKHDsoB/b+8B6bKMof8QH2DgCwo7FVNQCKVHy7aRAyjIUD/ABMpRiBVgPZrXA91D5R6bJkokEyBUXaH+k3l8iax4GRZFCNDl4ihwrUYYHygEzK0lQDn1IIUgjrAhmVQQQCDi6+Yj1p0lcM/LWhuUJAxGF2h7YPkqUdcgHq3PiuBKnvBuitddIdEyaltFSprUkVreJJr8bxgPD5XkBQ2kyypDMGXrKQtK4rUdurt7I9afJWv58tcRWpC4tRhr773rA5Ik0VdGWighR3A4H/vsgMjyQa6IlaU1dnd8KYfDCAdJSSAROVqlgLnXqVDEjq1x6jYe4jXEJlKQFvZ+WooH63VwcXgTeprEeuipVANGWi1uimAvBlPyo7D4ExL5LlFrxsyFu+ncAB6KICOkpPZaEbrXDdN6jdxu1ocRr7xFcjKtnZb4tEsKyh6nq1XFb3Wph1afKLBkmSBdFmQC9eoBherWtPiK0jymRZApSyJ1dWGrWf3JPxNYD0MpSTqtEtusq9UhqFyoUGlaVvr5iPFnynIcBlnpRgSCerUKbp101RYMlygKCzqBeDUApiCGB81B+IrHg5GkUA0RKDVhqxLHzLEnvrAOlpF1iLVLYKAxuG+QCCQbq1NKAnV2GJS3ySx/MUHrKbwu+xRjrA7HB94NREtkmSQw0ZKPS9hS8R2n3++IbI8k67MpxZsccWIZj8yMYAuVJJBu2mW1BeohDmmOIVak+ydQ7DES8oyWxE1cDcqRTEqJlKkdq0MejkmTRhoqUYXWw9oYjH5EiIfJElq1sympqa41NAK/Gg/7rASmUpLGgtUpjjgGBJoQDQA1OJA+YjxLypIYik1a9WlQRTOAlQajAkKcDj5iLFyZKBqLMgJF00FKjDD0+UV9CSKU0OXqUasSFUqtTrNAxA7qwHlrRZpjrWdIZxW71lLArQmmPZ1T7sIlMqSGqc4OpdJvKVu3iUFagUxqPd20i1MmSgQRZkBAIBApgcafCPIyPJApoy0ACgHEAKagY9lcae4d0B4nWqzMwDT5BZTgCy1DUvUArrotfl7o9yrfKmPmw4LirXSCCLrXa0I79Xf2ViUyTJFKWVBd1YasKf3j1JybLRryyFDdbHt6xvHzJJ+Z74CSwEw1P6U/d4QvUmN/SnZ73hAerH7C/CLo5ku3FRdujCo9Y9dJHwCA6MI53SR8Ah0mfAIDowjndJHwCHSR8AgOjCOd0mfAIdJHwCA6MI53SR8Ah0mfAIDXammBfy0QtX9bFRT4hTjGCROtZJvWWQBhrcjtNbtA14UpQm6TU9URZ0kfAIdJHwCAz6ZbP8Alss4thnACQSSo1kVAoD3mtMIPbbWVN3JqBgp9pwQWpgAA3fStSNRFe2NHSZ8Ah0kfAIDw1otN9qWRbiq5UXhWa3VuiterUXtfbQdlTU9sthDUybLBAqKzAQxpqr7z2kYe/s0dJHwCHSZ8AgPJtNpvuNEW7QlGqBjmwQCLxxv1HdQ+7rUi22so3/hyBuoF64Nag3mIrQUNMLx19tMdHSR8Ah0kfAIClLba8K5NQAkA/mCqi9icK1w/avujzOttr64SwIaFgjFtfWmAErUYUCduNSY0dJnwCHSR8AgMsy220DDJks1ugfmAUqaEnHsGNAe0CIS3Ww3b2T0XrG9Rg1RQAYV6tSf5qDtwx19JHwCHSZ8AgOjGa3tNC/ky5TNXETGKimPaqsa6uyM/SR8Ah0kfAIktVnE5xljs1ot5brWOzUwrVyuN5gbl0NeW6FNWCHHV3WC2Wz/AJbL1thnACQSSo1kVC0B7zWlBGjpM+AQ6SPgEIhbWiYjlhQ9ttZU3cmoGCn2nBBamAADd9K1I1EV7Ysa0Wm+1LItxQ5UXhWaRduiterUXjj20HZU++kj4BDpM+ARWGdrZbCDTJssECorMBvfy19/eRh74ta02m+40RbtCUaoGObBAIvHG/Udgofd1vfSR8Ah0kfAIDOLbayjf+HIG6gXrg1qDeYitBQgYVOvtpj6S22vq1yagBIB/MFVF7FsK1w1D3fKLulD4BDpI+AQGeZbbXVwtgWn5lxyRiQZl0FLwNDRMa9vzETLdaywpk0KtMSWDEnVdoDqJpj2D009JHwCHSZ8AgOjCOd0kfAIdJHwCA6MI53SZ8Ah0kfAIDowjndJHwCHSZ8AgOjCOd0kfAIdJHwCA6MI5wymfAIdJHwCA01/MbA+yn7vCPFkmF2ZjQYKPIsf7x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082" y="4437112"/>
            <a:ext cx="4045902" cy="4188529"/>
          </a:xfrm>
        </p:spPr>
        <p:txBody>
          <a:bodyPr/>
          <a:lstStyle/>
          <a:p>
            <a:r>
              <a:rPr lang="en-US" sz="2000" dirty="0" smtClean="0"/>
              <a:t>Planned</a:t>
            </a:r>
          </a:p>
          <a:p>
            <a:pPr lvl="1"/>
            <a:r>
              <a:rPr lang="en-US" sz="1800" dirty="0" smtClean="0"/>
              <a:t>10 days capacity</a:t>
            </a:r>
          </a:p>
          <a:p>
            <a:pPr lvl="1"/>
            <a:r>
              <a:rPr lang="en-US" sz="1800" dirty="0" smtClean="0"/>
              <a:t>62 h </a:t>
            </a:r>
            <a:r>
              <a:rPr lang="en-US" sz="1800" dirty="0"/>
              <a:t>in </a:t>
            </a:r>
            <a:r>
              <a:rPr lang="en-US" sz="1800" dirty="0" smtClean="0"/>
              <a:t>tracker</a:t>
            </a:r>
          </a:p>
          <a:p>
            <a:pPr lvl="1"/>
            <a:r>
              <a:rPr lang="en-US" sz="1800" smtClean="0"/>
              <a:t>6 </a:t>
            </a:r>
            <a:r>
              <a:rPr lang="en-US" sz="1800" dirty="0" smtClean="0"/>
              <a:t>h/day planned velocity</a:t>
            </a:r>
          </a:p>
          <a:p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62602" y="2251435"/>
            <a:ext cx="4045902" cy="41885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8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aseline="0">
                <a:solidFill>
                  <a:schemeClr val="accent2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Actual</a:t>
            </a:r>
          </a:p>
          <a:p>
            <a:pPr lvl="1"/>
            <a:r>
              <a:rPr lang="en-US" sz="1800" dirty="0" smtClean="0"/>
              <a:t>54</a:t>
            </a:r>
            <a:r>
              <a:rPr lang="en-US" sz="1800" kern="0" dirty="0" smtClean="0"/>
              <a:t> h logged in </a:t>
            </a:r>
            <a:r>
              <a:rPr lang="en-US" sz="1800" kern="0" dirty="0"/>
              <a:t>tracker</a:t>
            </a:r>
            <a:endParaRPr lang="en-US" sz="1800" kern="0" dirty="0" smtClean="0"/>
          </a:p>
          <a:p>
            <a:pPr lvl="1"/>
            <a:r>
              <a:rPr lang="en-US" sz="1800" dirty="0" smtClean="0"/>
              <a:t>18 </a:t>
            </a:r>
            <a:r>
              <a:rPr lang="en-US" sz="1800" kern="0" dirty="0" smtClean="0"/>
              <a:t>h remaining in tracker</a:t>
            </a:r>
          </a:p>
          <a:p>
            <a:pPr lvl="1"/>
            <a:endParaRPr lang="en-US" sz="1800" kern="0" dirty="0" smtClean="0"/>
          </a:p>
          <a:p>
            <a:r>
              <a:rPr lang="en-US" sz="2200" kern="0" dirty="0" smtClean="0"/>
              <a:t>Actual velocity</a:t>
            </a:r>
          </a:p>
          <a:p>
            <a:pPr lvl="1"/>
            <a:r>
              <a:rPr lang="en-US" sz="1800" dirty="0" smtClean="0"/>
              <a:t>5.4 </a:t>
            </a:r>
            <a:r>
              <a:rPr lang="en-US" sz="1800" kern="0" dirty="0" smtClean="0"/>
              <a:t>h/day</a:t>
            </a:r>
          </a:p>
          <a:p>
            <a:pPr lvl="1"/>
            <a:endParaRPr lang="en-US" sz="1800" kern="0" dirty="0" smtClean="0"/>
          </a:p>
          <a:p>
            <a:endParaRPr lang="en-US" sz="2600" kern="0" dirty="0"/>
          </a:p>
          <a:p>
            <a:pPr marL="457200" lvl="1" indent="0">
              <a:buNone/>
            </a:pPr>
            <a:endParaRPr lang="en-US" sz="18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9920"/>
            <a:ext cx="5313125" cy="23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feedback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 bwMode="auto">
          <a:xfrm>
            <a:off x="2699792" y="2420888"/>
            <a:ext cx="3960440" cy="3528392"/>
          </a:xfrm>
          <a:prstGeom prst="actionButtonHel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0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(do </a:t>
            </a:r>
            <a:r>
              <a:rPr lang="en-US" smtClean="0"/>
              <a:t>not show)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/ goal</a:t>
            </a:r>
          </a:p>
          <a:p>
            <a:r>
              <a:rPr lang="en-US" dirty="0" smtClean="0"/>
              <a:t>Demo</a:t>
            </a:r>
          </a:p>
          <a:p>
            <a:r>
              <a:rPr lang="en-US" dirty="0"/>
              <a:t>Feedback</a:t>
            </a:r>
            <a:endParaRPr lang="en-US" dirty="0" smtClean="0"/>
          </a:p>
          <a:p>
            <a:r>
              <a:rPr lang="en-US" dirty="0" smtClean="0"/>
              <a:t>Delivered</a:t>
            </a:r>
          </a:p>
          <a:p>
            <a:r>
              <a:rPr lang="en-US" dirty="0"/>
              <a:t>N</a:t>
            </a:r>
            <a:r>
              <a:rPr lang="en-US" dirty="0" smtClean="0"/>
              <a:t>ot delivered</a:t>
            </a:r>
          </a:p>
          <a:p>
            <a:r>
              <a:rPr lang="en-US" dirty="0" smtClean="0"/>
              <a:t>Metrics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/plan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nb-NO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34830407"/>
              </p:ext>
            </p:extLst>
          </p:nvPr>
        </p:nvGraphicFramePr>
        <p:xfrm>
          <a:off x="611560" y="2081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 bwMode="auto">
          <a:xfrm rot="3252051">
            <a:off x="555719" y="4084223"/>
            <a:ext cx="1008112" cy="2006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3646765"/>
            <a:ext cx="150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 Mobile</a:t>
            </a:r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78" y="1700808"/>
            <a:ext cx="1861678" cy="18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goal of this sprint is to enable </a:t>
            </a:r>
            <a:r>
              <a:rPr lang="en-US" dirty="0"/>
              <a:t>the time sheet approval via </a:t>
            </a:r>
            <a:r>
              <a:rPr lang="en-US" dirty="0" smtClean="0"/>
              <a:t>mobile.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</p:spPr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</a:p>
          <a:p>
            <a:r>
              <a:rPr lang="en-US" dirty="0"/>
              <a:t>Trial app deployed to emulator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229200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 bwMode="auto">
          <a:xfrm>
            <a:off x="1619672" y="2204864"/>
            <a:ext cx="5616624" cy="2808312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1613"/>
            <a:ext cx="1905000" cy="233362"/>
          </a:xfrm>
        </p:spPr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23288" y="6492875"/>
            <a:ext cx="490537" cy="365125"/>
          </a:xfrm>
        </p:spPr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planned product stories - delivered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Did mobile user I need to log in to the app using same web </a:t>
            </a:r>
            <a:r>
              <a:rPr lang="en-US" dirty="0" smtClean="0"/>
              <a:t>credentials</a:t>
            </a:r>
          </a:p>
          <a:p>
            <a:r>
              <a:rPr lang="en-US" dirty="0"/>
              <a:t>As a Did mobile user I want to see my time sheet for the current </a:t>
            </a:r>
            <a:r>
              <a:rPr lang="en-US" dirty="0" smtClean="0"/>
              <a:t>week</a:t>
            </a:r>
          </a:p>
          <a:p>
            <a:r>
              <a:rPr lang="en-US" dirty="0"/>
              <a:t>As a Did mobile user I should be able to see my time entries for a selected day and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planned product stories – not delivered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Did mobile user I should be able to approve the current week by clicking This is what I did button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things done during the sprint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into retrieve time entry data </a:t>
            </a:r>
            <a:r>
              <a:rPr lang="en-US" dirty="0"/>
              <a:t>using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Looked into web </a:t>
            </a:r>
            <a:r>
              <a:rPr lang="en-US" dirty="0" smtClean="0"/>
              <a:t>API implementation </a:t>
            </a:r>
            <a:r>
              <a:rPr lang="en-US" dirty="0" smtClean="0"/>
              <a:t>which can be used to </a:t>
            </a:r>
            <a:r>
              <a:rPr lang="en-US" dirty="0"/>
              <a:t>retrieve time entry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>
                <a:solidFill>
                  <a:srgbClr val="FFFFFF"/>
                </a:solidFill>
                <a:cs typeface="Times New Roman"/>
              </a:rPr>
              <a:t>© 2014 puzzlepart 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D7C3C-E6F1-44B4-840E-9B2D3E99F4C4}" type="slidenum">
              <a:rPr lang="nb-NO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zlBlank">
  <a:themeElements>
    <a:clrScheme name="PzlPptT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9B700"/>
      </a:accent1>
      <a:accent2>
        <a:srgbClr val="57585A"/>
      </a:accent2>
      <a:accent3>
        <a:srgbClr val="F28E00"/>
      </a:accent3>
      <a:accent4>
        <a:srgbClr val="99CCCC"/>
      </a:accent4>
      <a:accent5>
        <a:srgbClr val="0092A7"/>
      </a:accent5>
      <a:accent6>
        <a:srgbClr val="CC3333"/>
      </a:accent6>
      <a:hlink>
        <a:srgbClr val="9C9CDE"/>
      </a:hlink>
      <a:folHlink>
        <a:srgbClr val="FF00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1a5b98cdd71426dacb6e478c7a5882f xmlns="79df78ff-c78f-4cff-aea9-14c104b534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Delivery Process</TermName>
          <TermId xmlns="http://schemas.microsoft.com/office/infopath/2007/PartnerControls">186acdcd-ee20-4d1a-aa7b-7c9212733a08</TermId>
        </TermInfo>
      </Terms>
    </e1a5b98cdd71426dacb6e478c7a5882f>
    <TaxKeywordTaxHTField xmlns="79df78ff-c78f-4cff-aea9-14c104b534f6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sprint review</TermName>
          <TermId xmlns="http://schemas.microsoft.com/office/infopath/2007/PartnerControls">f12a4ccd-afde-440a-867a-17624096311f</TermId>
        </TermInfo>
      </Terms>
    </TaxKeywordTaxHTField>
    <TaxCatchAll xmlns="6242508b-47dd-4228-87f2-8f4c54fa3af7">
      <Value>464</Value>
      <Value>43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FE39942ED3F4E8D702B122D99CE17" ma:contentTypeVersion="8" ma:contentTypeDescription="Create a new document." ma:contentTypeScope="" ma:versionID="cae9d5de5e21aa6701d68beb83228bbe">
  <xsd:schema xmlns:xsd="http://www.w3.org/2001/XMLSchema" xmlns:xs="http://www.w3.org/2001/XMLSchema" xmlns:p="http://schemas.microsoft.com/office/2006/metadata/properties" xmlns:ns1="http://schemas.microsoft.com/sharepoint/v3" xmlns:ns2="79df78ff-c78f-4cff-aea9-14c104b534f6" xmlns:ns3="6242508b-47dd-4228-87f2-8f4c54fa3af7" targetNamespace="http://schemas.microsoft.com/office/2006/metadata/properties" ma:root="true" ma:fieldsID="7b791825b25083b2311c7f2f95f9ac62" ns1:_="" ns2:_="" ns3:_="">
    <xsd:import namespace="http://schemas.microsoft.com/sharepoint/v3"/>
    <xsd:import namespace="79df78ff-c78f-4cff-aea9-14c104b534f6"/>
    <xsd:import namespace="6242508b-47dd-4228-87f2-8f4c54fa3af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e1a5b98cdd71426dacb6e478c7a5882f" minOccurs="0"/>
                <xsd:element ref="ns3:TaxCatchAll" minOccurs="0"/>
                <xsd:element ref="ns2:TaxKeywordTaxHTField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f78ff-c78f-4cff-aea9-14c104b534f6" elementFormDefault="qualified">
    <xsd:import namespace="http://schemas.microsoft.com/office/2006/documentManagement/types"/>
    <xsd:import namespace="http://schemas.microsoft.com/office/infopath/2007/PartnerControls"/>
    <xsd:element name="e1a5b98cdd71426dacb6e478c7a5882f" ma:index="11" nillable="true" ma:taxonomy="true" ma:internalName="e1a5b98cdd71426dacb6e478c7a5882f" ma:taxonomyFieldName="Wiki_x0020_Page_x0020_Categories" ma:displayName="Wiki Categories" ma:fieldId="{e1a5b98c-dd71-426d-acb6-e478c7a5882f}" ma:taxonomyMulti="true" ma:sspId="a08c65c3-98d0-478f-a073-d98dd80897ac" ma:termSetId="07a22e7f-6b00-4581-9ea0-27723670ad21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a08c65c3-98d0-478f-a073-d98dd80897a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6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2508b-47dd-4228-87f2-8f4c54fa3af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11f9a4-05be-4281-93f9-2e98e3d01553}" ma:internalName="TaxCatchAll" ma:showField="CatchAllData" ma:web="79df78ff-c78f-4cff-aea9-14c104b534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917415-C90A-4525-97CC-0847143FC9A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9df78ff-c78f-4cff-aea9-14c104b534f6"/>
    <ds:schemaRef ds:uri="6242508b-47dd-4228-87f2-8f4c54fa3af7"/>
  </ds:schemaRefs>
</ds:datastoreItem>
</file>

<file path=customXml/itemProps2.xml><?xml version="1.0" encoding="utf-8"?>
<ds:datastoreItem xmlns:ds="http://schemas.openxmlformats.org/officeDocument/2006/customXml" ds:itemID="{6E33C487-AF9C-4DA7-AA47-1D5AC12EF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C13D8-8424-420E-999B-0C098BD1D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df78ff-c78f-4cff-aea9-14c104b534f6"/>
    <ds:schemaRef ds:uri="6242508b-47dd-4228-87f2-8f4c54fa3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348</Words>
  <Application>Microsoft Office PowerPoint</Application>
  <PresentationFormat>On-screen Show (4:3)</PresentationFormat>
  <Paragraphs>98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ScalaSans-Regular</vt:lpstr>
      <vt:lpstr>Times New Roman</vt:lpstr>
      <vt:lpstr>Trebuchet MS</vt:lpstr>
      <vt:lpstr>PzlBlank</vt:lpstr>
      <vt:lpstr>DID Mobile sprint 1</vt:lpstr>
      <vt:lpstr>outline (do not show)</vt:lpstr>
      <vt:lpstr>roadmap /plan</vt:lpstr>
      <vt:lpstr>sprint goal</vt:lpstr>
      <vt:lpstr>planned deliverables</vt:lpstr>
      <vt:lpstr>Demo</vt:lpstr>
      <vt:lpstr>planned product stories - delivered</vt:lpstr>
      <vt:lpstr>planned product stories – not delivered</vt:lpstr>
      <vt:lpstr>other things done during the sprint</vt:lpstr>
      <vt:lpstr>quality</vt:lpstr>
      <vt:lpstr>quality metrics</vt:lpstr>
      <vt:lpstr>sprint metrics</vt:lpstr>
      <vt:lpstr>product owner feedback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1.0.9 - Sprint review</dc:title>
  <dc:creator>Ole Kristian Mørch-Storstein</dc:creator>
  <cp:keywords> sprint review</cp:keywords>
  <cp:lastModifiedBy>Ishanka Wasalage</cp:lastModifiedBy>
  <cp:revision>119</cp:revision>
  <dcterms:created xsi:type="dcterms:W3CDTF">2012-09-10T13:08:31Z</dcterms:created>
  <dcterms:modified xsi:type="dcterms:W3CDTF">2015-10-01T04:10:54Z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0x01010021CFE39942ED3F4E8D702B122D99CE17</vt:lpwstr>
  </property>
  <property fmtid="{D5CDD505-2E9C-101B-9397-08002B2CF9AE}" pid="3" name="_dlc_DocIdItemGuid">
    <vt:lpwstr>62c978cc-1414-43d8-9e94-4e2ac327a7e4</vt:lpwstr>
  </property>
  <property fmtid="{D5CDD505-2E9C-101B-9397-08002B2CF9AE}" pid="4" name="TaxKeyword">
    <vt:lpwstr>464;#sprint review|f12a4ccd-afde-440a-867a-17624096311f</vt:lpwstr>
  </property>
  <property fmtid="{D5CDD505-2E9C-101B-9397-08002B2CF9AE}" pid="5" name="Customer">
    <vt:lpwstr/>
  </property>
  <property fmtid="{D5CDD505-2E9C-101B-9397-08002B2CF9AE}" pid="6" name="TaxCatchAll">
    <vt:lpwstr>225;#Delivery</vt:lpwstr>
  </property>
  <property fmtid="{D5CDD505-2E9C-101B-9397-08002B2CF9AE}" pid="7" name="TaxKeywordTaxHTField">
    <vt:lpwstr>Delivery|0456e96d-d3ea-4b77-9c0f-131de77fc6d8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  <property fmtid="{D5CDD505-2E9C-101B-9397-08002B2CF9AE}" pid="11" name="Wiki Page Categories">
    <vt:lpwstr>43;#Delivery Process|186acdcd-ee20-4d1a-aa7b-7c9212733a08</vt:lpwstr>
  </property>
  <property fmtid="{D5CDD505-2E9C-101B-9397-08002B2CF9AE}" pid="12" name="DocVizPreviewMetadata_Count">
    <vt:i4>21</vt:i4>
  </property>
  <property fmtid="{D5CDD505-2E9C-101B-9397-08002B2CF9AE}" pid="13" name="DocVizPreviewMetadata_0">
    <vt:lpwstr>300x225x2</vt:lpwstr>
  </property>
</Properties>
</file>