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06d6572f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06d6572f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06d6572f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06d6572f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06d6572f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06d6572f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06d6572f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06d6572f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06d6572f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06d6572f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06d6572f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06d6572f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06d6572f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06d6572f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06d6572f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06d6572f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06d6572f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06d6572f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456900" y="3819800"/>
            <a:ext cx="2230200" cy="12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Ishan Khanna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2K19/EE/120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401" y="463825"/>
            <a:ext cx="2871924" cy="196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2349" y="2632574"/>
            <a:ext cx="3126575" cy="17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5680186" cy="35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7428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281" y="323175"/>
            <a:ext cx="4512518" cy="4383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000" y="61975"/>
            <a:ext cx="5704374" cy="12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5225"/>
            <a:ext cx="5031275" cy="38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3675" y="1145225"/>
            <a:ext cx="3960325" cy="12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3675" y="2345300"/>
            <a:ext cx="3960326" cy="1342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25331" y="3757225"/>
            <a:ext cx="1799244" cy="134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225" y="0"/>
            <a:ext cx="2409300" cy="8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01375" y="564250"/>
            <a:ext cx="86496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Find the frequency of each distinct symbol in the input.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Make a priority queue of single-node trees. Every node in the initial queue represents a distinct symbol from the set of possible symbols, and contains the frequency of that symbol in the message to be coded. Symbols with a frequency of zero are ignored.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AutoNum type="arabicParenR"/>
            </a:pPr>
            <a:r>
              <a:rPr lang="en"/>
              <a:t> Loop while there is more than 1 tree in the queue: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750" y="2082850"/>
            <a:ext cx="3899502" cy="26068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31975" y="4681400"/>
            <a:ext cx="81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 Return the one tree in the queue as the Huffman code tree.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51950"/>
            <a:ext cx="76581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700" y="1446400"/>
            <a:ext cx="6065315" cy="33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25" y="92125"/>
            <a:ext cx="590550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210975" y="652975"/>
            <a:ext cx="8840400" cy="4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have built a GUI using Qt5. It includes a text view and an image view.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text view provides basic text editing features along with the options to compress and decompress the currently opened file.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also has provisions for sharing by e-mail option printing.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Image View includes an in-built image-display area and options to compress the file to JPEG.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also provides an option to print the image and to open an image for viewing.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Text editor – Cut, Copy, Paste, Undo, Redo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Text Compression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Text Decompression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Image Viewer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Image Compression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Sharing by Mail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Print 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800" y="180813"/>
            <a:ext cx="18859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200" y="1068750"/>
            <a:ext cx="7439025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358950" y="180825"/>
            <a:ext cx="359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Text Compression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162450"/>
            <a:ext cx="19716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74775"/>
            <a:ext cx="4248150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2950" y="1074775"/>
            <a:ext cx="4248150" cy="303159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4460375" y="271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Image</a:t>
            </a:r>
            <a:r>
              <a:rPr lang="en" sz="2000">
                <a:solidFill>
                  <a:schemeClr val="dk1"/>
                </a:solidFill>
              </a:rPr>
              <a:t> Compression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00" y="1169527"/>
            <a:ext cx="6960101" cy="373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875" y="162450"/>
            <a:ext cx="197167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00" y="301700"/>
            <a:ext cx="3323475" cy="29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75" y="3545700"/>
            <a:ext cx="9021223" cy="14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1675" y="301700"/>
            <a:ext cx="197167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