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Covid</a:t>
            </a:r>
            <a:r>
              <a:rPr lang="en-US" sz="4000" dirty="0"/>
              <a:t> in a 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792BA"/>
                </a:solidFill>
              </a:rPr>
              <a:t>Siva </a:t>
            </a:r>
            <a:r>
              <a:rPr lang="en-US" sz="2600" dirty="0" err="1">
                <a:solidFill>
                  <a:srgbClr val="5792BA"/>
                </a:solidFill>
              </a:rPr>
              <a:t>Thangaraj</a:t>
            </a:r>
            <a:endParaRPr lang="en-US" sz="2600" dirty="0">
              <a:solidFill>
                <a:srgbClr val="5792BA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792BA"/>
                </a:solidFill>
              </a:rPr>
              <a:t>Roopa Reddy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5792BA"/>
                </a:solidFill>
              </a:rPr>
              <a:t>Kushboo</a:t>
            </a:r>
            <a:r>
              <a:rPr lang="en-US" sz="2600" dirty="0">
                <a:solidFill>
                  <a:srgbClr val="5792BA"/>
                </a:solidFill>
              </a:rPr>
              <a:t> Shah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792BA"/>
                </a:solidFill>
              </a:rPr>
              <a:t>Victor </a:t>
            </a:r>
            <a:r>
              <a:rPr lang="en-US" sz="2600" dirty="0" err="1">
                <a:solidFill>
                  <a:srgbClr val="5792BA"/>
                </a:solidFill>
              </a:rPr>
              <a:t>Ime</a:t>
            </a:r>
            <a:endParaRPr lang="en-US" sz="2600" dirty="0">
              <a:solidFill>
                <a:srgbClr val="5792BA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792BA"/>
                </a:solidFill>
              </a:rPr>
              <a:t>Julie John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F18C-D7E4-4D54-AD51-C71D012F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App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1D68-F4A1-4803-A514-626F6FB5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intend of </a:t>
            </a:r>
            <a:r>
              <a:rPr lang="en-US" dirty="0" err="1"/>
              <a:t>Covid</a:t>
            </a:r>
            <a:r>
              <a:rPr lang="en-US" dirty="0"/>
              <a:t> app is extraction, analysis and visualization of global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data retrieved from European CDC.</a:t>
            </a:r>
          </a:p>
          <a:p>
            <a:r>
              <a:rPr lang="en-US" dirty="0"/>
              <a:t>Data visualization on how the crude oil prices and natural oil price have been affected with number of cases globally.</a:t>
            </a:r>
          </a:p>
          <a:p>
            <a:r>
              <a:rPr lang="en-US" dirty="0"/>
              <a:t>Analysis of forex rate since the beginning of global pandemic.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BA38D-BFE1-42E7-BD0F-8369DD5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High Level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3ED4BEC-095D-4DDB-9E0B-CA7F0977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434" t="11460" r="3243" b="16875"/>
          <a:stretch/>
        </p:blipFill>
        <p:spPr>
          <a:xfrm>
            <a:off x="4867276" y="590550"/>
            <a:ext cx="7106038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F412-F33F-4342-B668-6154E0AB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/>
              <a:t>Covid</a:t>
            </a:r>
            <a:r>
              <a:rPr lang="en-US" sz="4200" dirty="0"/>
              <a:t> App 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A7358-4B77-445F-A25D-6BEE5993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6414" y="971550"/>
            <a:ext cx="698762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Wingdings 2</vt:lpstr>
      <vt:lpstr>SlateVTI</vt:lpstr>
      <vt:lpstr>Covid in a Flask</vt:lpstr>
      <vt:lpstr>Covid App - Overview</vt:lpstr>
      <vt:lpstr>High Level Architecture</vt:lpstr>
      <vt:lpstr>Covid 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2020-04-28T20:57:47Z</dcterms:created>
  <dcterms:modified xsi:type="dcterms:W3CDTF">2020-04-28T21:03:54Z</dcterms:modified>
</cp:coreProperties>
</file>