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20" r:id="rId3"/>
    <p:sldId id="421" r:id="rId4"/>
    <p:sldId id="41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>
      <p:cViewPr varScale="1">
        <p:scale>
          <a:sx n="181" d="100"/>
          <a:sy n="181" d="100"/>
        </p:scale>
        <p:origin x="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188544F-A65A-D74E-8BCF-B53EC757B4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84401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174819-B9BA-D243-BCE0-80629020F2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04759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 vert="horz"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b="1" dirty="0"/>
              <a:t>Medical Diagnostics Diabetic Retinopathy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Thangaraj, SSiva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2020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scope is to analyze Diabetic Retinopathy, disease which causes blindness for Diabetes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BFDD4-137F-7947-9FC0-A542DAC5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0" y="2438400"/>
            <a:ext cx="5049119" cy="34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33D797-BB1E-5248-AB26-20F31D048038}"/>
              </a:ext>
            </a:extLst>
          </p:cNvPr>
          <p:cNvSpPr txBox="1"/>
          <p:nvPr/>
        </p:nvSpPr>
        <p:spPr>
          <a:xfrm>
            <a:off x="6553200" y="2971800"/>
            <a:ext cx="2108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  <a:p>
            <a:endParaRPr lang="en-US" dirty="0"/>
          </a:p>
          <a:p>
            <a:r>
              <a:rPr lang="en-US" dirty="0"/>
              <a:t>TensorFlow.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102926D-49A4-A547-9CCA-B2E8EFCEF5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92328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EAB02-ED8C-484F-BE47-91D30C36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5393-B951-C94C-9478-11F6BD0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Loading with input images to CNN Network</a:t>
            </a:r>
          </a:p>
          <a:p>
            <a:r>
              <a:rPr lang="en-US" dirty="0"/>
              <a:t>Applied filters to create a feature map.</a:t>
            </a:r>
          </a:p>
          <a:p>
            <a:r>
              <a:rPr lang="en-US" dirty="0"/>
              <a:t>Applied </a:t>
            </a:r>
            <a:r>
              <a:rPr lang="en-US" dirty="0" err="1"/>
              <a:t>PReLU</a:t>
            </a:r>
            <a:r>
              <a:rPr lang="en-US" dirty="0"/>
              <a:t> function to increase non-linearity and balance</a:t>
            </a:r>
          </a:p>
          <a:p>
            <a:r>
              <a:rPr lang="en-US" dirty="0"/>
              <a:t>Applied pooling layer to each feature map.</a:t>
            </a:r>
          </a:p>
          <a:p>
            <a:r>
              <a:rPr lang="en-US" dirty="0"/>
              <a:t>Finally, flattened the pooled images into one long vector.</a:t>
            </a:r>
          </a:p>
          <a:p>
            <a:r>
              <a:rPr lang="en-US" dirty="0"/>
              <a:t>Inputs the vector into a fully CNN to predict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7C7FE-0EBB-AA4A-8EA6-6A021B86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ECEBB-F3E0-A34F-9A8D-96FD20F8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1E1E6-6DF8-D044-9005-A474D1FF6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81846"/>
            <a:ext cx="5905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https://</a:t>
            </a:r>
            <a:r>
              <a:rPr lang="en-US" dirty="0" err="1"/>
              <a:t>youtu.be</a:t>
            </a:r>
            <a:r>
              <a:rPr lang="en-US" dirty="0"/>
              <a:t>/ObIUpZ5_kmQ</a:t>
            </a:r>
          </a:p>
          <a:p>
            <a:r>
              <a:rPr lang="en-US" dirty="0"/>
              <a:t>15 minutes (long):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145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think-cell Slide</vt:lpstr>
      <vt:lpstr> Final Project Medical Diagnostics Diabetic Retinopathy  </vt:lpstr>
      <vt:lpstr>Introduction</vt:lpstr>
      <vt:lpstr>Steps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SSiva Raja</cp:lastModifiedBy>
  <cp:revision>878</cp:revision>
  <cp:lastPrinted>2012-11-30T20:59:45Z</cp:lastPrinted>
  <dcterms:created xsi:type="dcterms:W3CDTF">2006-08-16T00:00:00Z</dcterms:created>
  <dcterms:modified xsi:type="dcterms:W3CDTF">2020-12-11T23:17:51Z</dcterms:modified>
</cp:coreProperties>
</file>