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cad8d8bfb434b68" /><Relationship Type="http://schemas.openxmlformats.org/package/2006/relationships/metadata/core-properties" Target="/package/services/metadata/core-properties/a81d5aae6f83451b82bf5c0296b91cd9.psmdcp" Id="Rdca4b99b7d434a1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27f655a1f8904339"/>
  </p:sldMasterIdLst>
  <p:sldIdLst>
    <p:sldId id="256" r:id="Ra06b323e2429449c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2fcaf227394c47b6" /><Relationship Type="http://schemas.openxmlformats.org/officeDocument/2006/relationships/viewProps" Target="/ppt/viewProps.xml" Id="Recbef213ecfd409e" /><Relationship Type="http://schemas.openxmlformats.org/officeDocument/2006/relationships/tableStyles" Target="/ppt/tableStyles.xml" Id="R78776c77345a481a" /><Relationship Type="http://schemas.openxmlformats.org/officeDocument/2006/relationships/slideMaster" Target="/ppt/slideMasters/slideMaster.xml" Id="R27f655a1f8904339" /><Relationship Type="http://schemas.openxmlformats.org/officeDocument/2006/relationships/theme" Target="/ppt/slideMasters/theme/theme.xml" Id="R2af87a6c186c46e4" /><Relationship Type="http://schemas.openxmlformats.org/officeDocument/2006/relationships/slide" Target="/ppt/slides/slide.xml" Id="Ra06b323e2429449c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49b499b54c84b8e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d2bcf1b77bb413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00e4cc5783b4197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779f2077d8442fa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fd70e70d5f64d43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9f5f103a27c407f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5dc677f0fa84cc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3ef1ce4b8494a4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1b9618814444bee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5c6be9301d445de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4594ec04a3c4870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75471e3d08ea4ff9" /><Relationship Type="http://schemas.openxmlformats.org/officeDocument/2006/relationships/slideLayout" Target="/ppt/slideLayouts/slideLayout2.xml" Id="R1a2bea0e84e04dcf" /><Relationship Type="http://schemas.openxmlformats.org/officeDocument/2006/relationships/slideLayout" Target="/ppt/slideLayouts/slideLayout3.xml" Id="R7ccc707c0f9d42dd" /><Relationship Type="http://schemas.openxmlformats.org/officeDocument/2006/relationships/slideLayout" Target="/ppt/slideLayouts/slideLayout4.xml" Id="R90ac275ee18e49a9" /><Relationship Type="http://schemas.openxmlformats.org/officeDocument/2006/relationships/slideLayout" Target="/ppt/slideLayouts/slideLayout5.xml" Id="Rf3641a9c227d4eb7" /><Relationship Type="http://schemas.openxmlformats.org/officeDocument/2006/relationships/slideLayout" Target="/ppt/slideLayouts/slideLayout6.xml" Id="Ra3e6fdf4672a47b0" /><Relationship Type="http://schemas.openxmlformats.org/officeDocument/2006/relationships/slideLayout" Target="/ppt/slideLayouts/slideLayout7.xml" Id="Re83b83ae5924409c" /><Relationship Type="http://schemas.openxmlformats.org/officeDocument/2006/relationships/slideLayout" Target="/ppt/slideLayouts/slideLayout8.xml" Id="R75f45123aca54944" /><Relationship Type="http://schemas.openxmlformats.org/officeDocument/2006/relationships/slideLayout" Target="/ppt/slideLayouts/slideLayout9.xml" Id="R852996dc811e4e4e" /><Relationship Type="http://schemas.openxmlformats.org/officeDocument/2006/relationships/slideLayout" Target="/ppt/slideLayouts/slideLayouta.xml" Id="R8f2a8bccfba54782" /><Relationship Type="http://schemas.openxmlformats.org/officeDocument/2006/relationships/slideLayout" Target="/ppt/slideLayouts/slideLayoutb.xml" Id="R58a976db1fdd440a" /><Relationship Type="http://schemas.openxmlformats.org/officeDocument/2006/relationships/theme" Target="/ppt/slideMasters/theme/theme.xml" Id="R58ce076d4a774b68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75471e3d08ea4ff9"/>
    <p:sldLayoutId id="2147483650" r:id="R1a2bea0e84e04dcf"/>
    <p:sldLayoutId id="2147483651" r:id="R7ccc707c0f9d42dd"/>
    <p:sldLayoutId id="2147483652" r:id="R90ac275ee18e49a9"/>
    <p:sldLayoutId id="2147483653" r:id="Rf3641a9c227d4eb7"/>
    <p:sldLayoutId id="2147483654" r:id="Ra3e6fdf4672a47b0"/>
    <p:sldLayoutId id="2147483655" r:id="Re83b83ae5924409c"/>
    <p:sldLayoutId id="2147483656" r:id="R75f45123aca54944"/>
    <p:sldLayoutId id="2147483657" r:id="R852996dc811e4e4e"/>
    <p:sldLayoutId id="2147483658" r:id="R8f2a8bccfba54782"/>
    <p:sldLayoutId id="2147483659" r:id="R58a976db1fdd440a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04114e9d6474cf9" /><Relationship Type="http://schemas.openxmlformats.org/officeDocument/2006/relationships/image" Target="/ppt/media/image.bin" Id="R50195a524e3d47ab" /><Relationship Type="http://schemas.microsoft.com/office/2011/relationships/webextension" Target="/ppt/slides/udata/data.xml" Id="R64c1c78f2b144d28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6667500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64c1c78f2b144d28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50195a524e3d47ab"/>
              <a:stretch>
                <a:fillRect/>
              </a:stretch>
            </p:blipFill>
            <p:spPr>
              <a:xfrm>
                <a:off x="0" y="0"/>
                <a:ext cx="66675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50195a524e3d47ab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3ea40096-3be5-419f-9152-ecb0277625fb}">
  <we:reference id="3a56b180-ac80-414b-8038-8e552d24a2bc" version="1.0.0.0" store="developer" storeType="Registry"/>
  <we:alternateReferences/>
  <we:properties/>
  <we:bindings/>
  <we:snapshot xmlns:r="http://schemas.openxmlformats.org/officeDocument/2006/relationships" r:embed="R50195a524e3d47ab"/>
</we:webextension>
</file>