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Nunito SemiBold"/>
      <p:regular r:id="rId22"/>
      <p:bold r:id="rId23"/>
      <p:italic r:id="rId24"/>
      <p:boldItalic r:id="rId25"/>
    </p:embeddedFont>
    <p:embeddedFont>
      <p:font typeface="Nunito ExtraLight"/>
      <p:regular r:id="rId26"/>
      <p:bold r:id="rId27"/>
      <p:italic r:id="rId28"/>
      <p:boldItalic r:id="rId29"/>
    </p:embeddedFont>
    <p:embeddedFont>
      <p:font typeface="Amatic SC"/>
      <p:regular r:id="rId30"/>
      <p:bold r:id="rId31"/>
    </p:embeddedFont>
    <p:embeddedFont>
      <p:font typeface="Nunito"/>
      <p:regular r:id="rId32"/>
      <p:bold r:id="rId33"/>
      <p:italic r:id="rId34"/>
      <p:boldItalic r:id="rId35"/>
    </p:embeddedFont>
    <p:embeddedFont>
      <p:font typeface="Nunito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SemiBold-regular.fntdata"/><Relationship Id="rId21" Type="http://schemas.openxmlformats.org/officeDocument/2006/relationships/slide" Target="slides/slide17.xml"/><Relationship Id="rId24" Type="http://schemas.openxmlformats.org/officeDocument/2006/relationships/font" Target="fonts/NunitoSemiBold-italic.fntdata"/><Relationship Id="rId23" Type="http://schemas.openxmlformats.org/officeDocument/2006/relationships/font" Target="fonts/Nunito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ExtraLight-regular.fntdata"/><Relationship Id="rId25" Type="http://schemas.openxmlformats.org/officeDocument/2006/relationships/font" Target="fonts/NunitoSemiBold-boldItalic.fntdata"/><Relationship Id="rId28" Type="http://schemas.openxmlformats.org/officeDocument/2006/relationships/font" Target="fonts/NunitoExtraLight-italic.fntdata"/><Relationship Id="rId27" Type="http://schemas.openxmlformats.org/officeDocument/2006/relationships/font" Target="fonts/NunitoExtra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Extra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NunitoMedium-bold.fntdata"/><Relationship Id="rId14" Type="http://schemas.openxmlformats.org/officeDocument/2006/relationships/slide" Target="slides/slide10.xml"/><Relationship Id="rId36" Type="http://schemas.openxmlformats.org/officeDocument/2006/relationships/font" Target="fonts/NunitoMedium-regular.fntdata"/><Relationship Id="rId17" Type="http://schemas.openxmlformats.org/officeDocument/2006/relationships/slide" Target="slides/slide13.xml"/><Relationship Id="rId39" Type="http://schemas.openxmlformats.org/officeDocument/2006/relationships/font" Target="fonts/NunitoMedium-boldItalic.fntdata"/><Relationship Id="rId16" Type="http://schemas.openxmlformats.org/officeDocument/2006/relationships/slide" Target="slides/slide12.xml"/><Relationship Id="rId38" Type="http://schemas.openxmlformats.org/officeDocument/2006/relationships/font" Target="fonts/NunitoMedium-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3e81bc641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3e81bc64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83e81bc641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83e81bc64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83e81bc641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83e81bc64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3e81bc641_0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83e81bc64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3e81bc641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3e81bc64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3e81bc641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3e81bc64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83e81bc641_0_1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83e81bc64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3e81bc641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83e81bc6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83e81bc641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83e81bc64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3e81bc641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3e81bc6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3e81bc641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3e81bc64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3e81bc641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3e81bc64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83e81bc641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83e81bc64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782225" y="778096"/>
            <a:ext cx="7579546" cy="3864638"/>
          </a:xfrm>
          <a:custGeom>
            <a:rect b="b" l="l" r="r" t="t"/>
            <a:pathLst>
              <a:path extrusionOk="0" h="1831582" w="3592202">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794256" y="560052"/>
            <a:ext cx="7399177" cy="3910731"/>
          </a:xfrm>
          <a:custGeom>
            <a:rect b="b" l="l" r="r" t="t"/>
            <a:pathLst>
              <a:path extrusionOk="0" h="1853427" w="3506719">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7460343" y="542436"/>
            <a:ext cx="814257" cy="1022479"/>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8121968" y="821005"/>
            <a:ext cx="185720" cy="335821"/>
          </a:xfrm>
          <a:custGeom>
            <a:rect b="b" l="l" r="r" t="t"/>
            <a:pathLst>
              <a:path extrusionOk="0" h="159157" w="88019">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2947917" y="505266"/>
            <a:ext cx="831121" cy="96144"/>
          </a:xfrm>
          <a:custGeom>
            <a:rect b="b" l="l" r="r" t="t"/>
            <a:pathLst>
              <a:path extrusionOk="0" h="45566" w="393896">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3868218" y="487291"/>
            <a:ext cx="278364" cy="43099"/>
          </a:xfrm>
          <a:custGeom>
            <a:rect b="b" l="l" r="r" t="t"/>
            <a:pathLst>
              <a:path extrusionOk="0" h="20426" w="131926">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3549755" y="4514760"/>
            <a:ext cx="880619" cy="47277"/>
          </a:xfrm>
          <a:custGeom>
            <a:rect b="b" l="l" r="r" t="t"/>
            <a:pathLst>
              <a:path extrusionOk="0" h="22406" w="417355">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925109" y="4621068"/>
            <a:ext cx="285390" cy="35142"/>
          </a:xfrm>
          <a:custGeom>
            <a:rect b="b" l="l" r="r" t="t"/>
            <a:pathLst>
              <a:path extrusionOk="0" h="16655" w="135256">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txBox="1"/>
          <p:nvPr>
            <p:ph type="ctrTitle"/>
          </p:nvPr>
        </p:nvSpPr>
        <p:spPr>
          <a:xfrm>
            <a:off x="1867900" y="1731475"/>
            <a:ext cx="5408100" cy="1680600"/>
          </a:xfrm>
          <a:prstGeom prst="rect">
            <a:avLst/>
          </a:prstGeom>
        </p:spPr>
        <p:txBody>
          <a:bodyPr anchorCtr="0" anchor="ctr" bIns="0" lIns="0" spcFirstLastPara="1" rIns="0" wrap="square" tIns="0">
            <a:noAutofit/>
          </a:bodyPr>
          <a:lstStyle>
            <a:lvl1pPr lvl="0" rtl="0" algn="ctr">
              <a:spcBef>
                <a:spcPts val="0"/>
              </a:spcBef>
              <a:spcAft>
                <a:spcPts val="0"/>
              </a:spcAft>
              <a:buSzPts val="6800"/>
              <a:buNone/>
              <a:defRPr sz="6800"/>
            </a:lvl1pPr>
            <a:lvl2pPr lvl="1" rtl="0" algn="ctr">
              <a:spcBef>
                <a:spcPts val="0"/>
              </a:spcBef>
              <a:spcAft>
                <a:spcPts val="0"/>
              </a:spcAft>
              <a:buSzPts val="6800"/>
              <a:buNone/>
              <a:defRPr sz="6800"/>
            </a:lvl2pPr>
            <a:lvl3pPr lvl="2" rtl="0" algn="ctr">
              <a:spcBef>
                <a:spcPts val="0"/>
              </a:spcBef>
              <a:spcAft>
                <a:spcPts val="0"/>
              </a:spcAft>
              <a:buSzPts val="6800"/>
              <a:buNone/>
              <a:defRPr sz="6800"/>
            </a:lvl3pPr>
            <a:lvl4pPr lvl="3" rtl="0" algn="ctr">
              <a:spcBef>
                <a:spcPts val="0"/>
              </a:spcBef>
              <a:spcAft>
                <a:spcPts val="0"/>
              </a:spcAft>
              <a:buSzPts val="6800"/>
              <a:buNone/>
              <a:defRPr sz="6800"/>
            </a:lvl4pPr>
            <a:lvl5pPr lvl="4" rtl="0" algn="ctr">
              <a:spcBef>
                <a:spcPts val="0"/>
              </a:spcBef>
              <a:spcAft>
                <a:spcPts val="0"/>
              </a:spcAft>
              <a:buSzPts val="6800"/>
              <a:buNone/>
              <a:defRPr sz="6800"/>
            </a:lvl5pPr>
            <a:lvl6pPr lvl="5" rtl="0" algn="ctr">
              <a:spcBef>
                <a:spcPts val="0"/>
              </a:spcBef>
              <a:spcAft>
                <a:spcPts val="0"/>
              </a:spcAft>
              <a:buSzPts val="6800"/>
              <a:buNone/>
              <a:defRPr sz="6800"/>
            </a:lvl6pPr>
            <a:lvl7pPr lvl="6" rtl="0" algn="ctr">
              <a:spcBef>
                <a:spcPts val="0"/>
              </a:spcBef>
              <a:spcAft>
                <a:spcPts val="0"/>
              </a:spcAft>
              <a:buSzPts val="6800"/>
              <a:buNone/>
              <a:defRPr sz="6800"/>
            </a:lvl7pPr>
            <a:lvl8pPr lvl="7" rtl="0" algn="ctr">
              <a:spcBef>
                <a:spcPts val="0"/>
              </a:spcBef>
              <a:spcAft>
                <a:spcPts val="0"/>
              </a:spcAft>
              <a:buSzPts val="6800"/>
              <a:buNone/>
              <a:defRPr sz="6800"/>
            </a:lvl8pPr>
            <a:lvl9pPr lvl="8" rtl="0" algn="ctr">
              <a:spcBef>
                <a:spcPts val="0"/>
              </a:spcBef>
              <a:spcAft>
                <a:spcPts val="0"/>
              </a:spcAft>
              <a:buSzPts val="6800"/>
              <a:buNone/>
              <a:defRPr sz="6800"/>
            </a:lvl9pPr>
          </a:lstStyle>
          <a:p/>
        </p:txBody>
      </p:sp>
      <p:sp>
        <p:nvSpPr>
          <p:cNvPr id="19" name="Google Shape;19;p2"/>
          <p:cNvSpPr/>
          <p:nvPr/>
        </p:nvSpPr>
        <p:spPr>
          <a:xfrm rot="-871776">
            <a:off x="594544" y="662599"/>
            <a:ext cx="1234918" cy="1390637"/>
          </a:xfrm>
          <a:custGeom>
            <a:rect b="b" l="l" r="r" t="t"/>
            <a:pathLst>
              <a:path extrusionOk="0" h="658270" w="584559">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rot="-5400000">
            <a:off x="546000" y="3237680"/>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rot="1737742">
            <a:off x="7950210" y="3938411"/>
            <a:ext cx="211749" cy="2681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type="blank">
  <p:cSld name="BLANK">
    <p:spTree>
      <p:nvGrpSpPr>
        <p:cNvPr id="142" name="Shape 142"/>
        <p:cNvGrpSpPr/>
        <p:nvPr/>
      </p:nvGrpSpPr>
      <p:grpSpPr>
        <a:xfrm>
          <a:off x="0" y="0"/>
          <a:ext cx="0" cy="0"/>
          <a:chOff x="0" y="0"/>
          <a:chExt cx="0" cy="0"/>
        </a:xfrm>
      </p:grpSpPr>
      <p:sp>
        <p:nvSpPr>
          <p:cNvPr id="143" name="Google Shape;143;p11"/>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11"/>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1"/>
          <p:cNvSpPr/>
          <p:nvPr/>
        </p:nvSpPr>
        <p:spPr>
          <a:xfrm rot="-5673298">
            <a:off x="2374092" y="4308014"/>
            <a:ext cx="113285" cy="95367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1"/>
          <p:cNvSpPr/>
          <p:nvPr/>
        </p:nvSpPr>
        <p:spPr>
          <a:xfrm rot="-5673298">
            <a:off x="2213926" y="4684679"/>
            <a:ext cx="80405" cy="39888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1"/>
          <p:cNvSpPr/>
          <p:nvPr/>
        </p:nvSpPr>
        <p:spPr>
          <a:xfrm>
            <a:off x="5590150" y="299125"/>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1"/>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1"/>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1"/>
          <p:cNvSpPr/>
          <p:nvPr/>
        </p:nvSpPr>
        <p:spPr>
          <a:xfrm>
            <a:off x="331162" y="1999469"/>
            <a:ext cx="211591" cy="2679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1"/>
          <p:cNvSpPr/>
          <p:nvPr/>
        </p:nvSpPr>
        <p:spPr>
          <a:xfrm>
            <a:off x="8564788" y="35845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1"/>
          <p:cNvSpPr/>
          <p:nvPr/>
        </p:nvSpPr>
        <p:spPr>
          <a:xfrm rot="5069525">
            <a:off x="7853134" y="3741816"/>
            <a:ext cx="814157" cy="1022353"/>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1"/>
          <p:cNvSpPr/>
          <p:nvPr/>
        </p:nvSpPr>
        <p:spPr>
          <a:xfrm rot="5400000">
            <a:off x="30541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_1">
    <p:bg>
      <p:bgPr>
        <a:solidFill>
          <a:schemeClr val="dk1"/>
        </a:solidFill>
      </p:bgPr>
    </p:bg>
    <p:spTree>
      <p:nvGrpSpPr>
        <p:cNvPr id="154" name="Shape 154"/>
        <p:cNvGrpSpPr/>
        <p:nvPr/>
      </p:nvGrpSpPr>
      <p:grpSpPr>
        <a:xfrm>
          <a:off x="0" y="0"/>
          <a:ext cx="0" cy="0"/>
          <a:chOff x="0" y="0"/>
          <a:chExt cx="0" cy="0"/>
        </a:xfrm>
      </p:grpSpPr>
      <p:sp>
        <p:nvSpPr>
          <p:cNvPr id="155" name="Google Shape;155;p12"/>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12"/>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rot="-5673298">
            <a:off x="2374092" y="4308014"/>
            <a:ext cx="113285" cy="95367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rot="-5673298">
            <a:off x="2213926" y="4684679"/>
            <a:ext cx="80405" cy="39888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5590150" y="299125"/>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a:off x="331162" y="1999469"/>
            <a:ext cx="211591" cy="2679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a:off x="8564788" y="35845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rot="5069525">
            <a:off x="7853134" y="3741816"/>
            <a:ext cx="814157" cy="1022353"/>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rot="5400000">
            <a:off x="30541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Half">
  <p:cSld name="BLANK_1_1">
    <p:bg>
      <p:bgPr>
        <a:solidFill>
          <a:schemeClr val="lt1"/>
        </a:solidFill>
      </p:bgPr>
    </p:bg>
    <p:spTree>
      <p:nvGrpSpPr>
        <p:cNvPr id="166" name="Shape 166"/>
        <p:cNvGrpSpPr/>
        <p:nvPr/>
      </p:nvGrpSpPr>
      <p:grpSpPr>
        <a:xfrm>
          <a:off x="0" y="0"/>
          <a:ext cx="0" cy="0"/>
          <a:chOff x="0" y="0"/>
          <a:chExt cx="0" cy="0"/>
        </a:xfrm>
      </p:grpSpPr>
      <p:sp>
        <p:nvSpPr>
          <p:cNvPr id="167" name="Google Shape;167;p13"/>
          <p:cNvSpPr/>
          <p:nvPr/>
        </p:nvSpPr>
        <p:spPr>
          <a:xfrm rot="-1760302">
            <a:off x="4588400" y="637136"/>
            <a:ext cx="4206636" cy="4111947"/>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3"/>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69" name="Google Shape;169;p13"/>
          <p:cNvGrpSpPr/>
          <p:nvPr/>
        </p:nvGrpSpPr>
        <p:grpSpPr>
          <a:xfrm>
            <a:off x="4377287" y="431563"/>
            <a:ext cx="4360802" cy="4280374"/>
            <a:chOff x="576654" y="555403"/>
            <a:chExt cx="3865959" cy="3794658"/>
          </a:xfrm>
        </p:grpSpPr>
        <p:sp>
          <p:nvSpPr>
            <p:cNvPr id="170" name="Google Shape;170;p13"/>
            <p:cNvSpPr/>
            <p:nvPr/>
          </p:nvSpPr>
          <p:spPr>
            <a:xfrm>
              <a:off x="619289" y="555403"/>
              <a:ext cx="3823324" cy="3794658"/>
            </a:xfrm>
            <a:custGeom>
              <a:rect b="b" l="l" r="r" t="t"/>
              <a:pathLst>
                <a:path extrusionOk="0" h="1798416" w="1812002">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rect b="b" l="l" r="r" t="t"/>
              <a:pathLst>
                <a:path extrusionOk="0" h="467316" w="29407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rect b="b" l="l" r="r" t="t"/>
              <a:pathLst>
                <a:path extrusionOk="0" h="159211" w="116913">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rect b="b" l="l" r="r" t="t"/>
              <a:pathLst>
                <a:path extrusionOk="0" h="321669" w="349282">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rect b="b" l="l" r="r" t="t"/>
              <a:pathLst>
                <a:path extrusionOk="0" h="35310" w="24275">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5" name="Google Shape;175;p13"/>
          <p:cNvSpPr/>
          <p:nvPr/>
        </p:nvSpPr>
        <p:spPr>
          <a:xfrm rot="2700000">
            <a:off x="4969709" y="954676"/>
            <a:ext cx="200969" cy="172851"/>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3"/>
          <p:cNvSpPr/>
          <p:nvPr/>
        </p:nvSpPr>
        <p:spPr>
          <a:xfrm rot="8434612">
            <a:off x="7810734" y="3959265"/>
            <a:ext cx="540275" cy="264310"/>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USTOM_4">
    <p:spTree>
      <p:nvGrpSpPr>
        <p:cNvPr id="177" name="Shape 177"/>
        <p:cNvGrpSpPr/>
        <p:nvPr/>
      </p:nvGrpSpPr>
      <p:grpSpPr>
        <a:xfrm>
          <a:off x="0" y="0"/>
          <a:ext cx="0" cy="0"/>
          <a:chOff x="0" y="0"/>
          <a:chExt cx="0" cy="0"/>
        </a:xfrm>
      </p:grpSpPr>
      <p:sp>
        <p:nvSpPr>
          <p:cNvPr id="178" name="Google Shape;178;p14"/>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2" name="Shape 22"/>
        <p:cNvGrpSpPr/>
        <p:nvPr/>
      </p:nvGrpSpPr>
      <p:grpSpPr>
        <a:xfrm>
          <a:off x="0" y="0"/>
          <a:ext cx="0" cy="0"/>
          <a:chOff x="0" y="0"/>
          <a:chExt cx="0" cy="0"/>
        </a:xfrm>
      </p:grpSpPr>
      <p:sp>
        <p:nvSpPr>
          <p:cNvPr id="23" name="Google Shape;23;p3"/>
          <p:cNvSpPr/>
          <p:nvPr/>
        </p:nvSpPr>
        <p:spPr>
          <a:xfrm rot="-898861">
            <a:off x="739797" y="433628"/>
            <a:ext cx="1461825" cy="1605908"/>
          </a:xfrm>
          <a:custGeom>
            <a:rect b="b" l="l" r="r" t="t"/>
            <a:pathLst>
              <a:path extrusionOk="0" h="507799" w="462239">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txBox="1"/>
          <p:nvPr>
            <p:ph type="ctrTitle"/>
          </p:nvPr>
        </p:nvSpPr>
        <p:spPr>
          <a:xfrm>
            <a:off x="1773500" y="1980025"/>
            <a:ext cx="5597100" cy="6711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 name="Google Shape;25;p3"/>
          <p:cNvSpPr txBox="1"/>
          <p:nvPr>
            <p:ph idx="1" type="subTitle"/>
          </p:nvPr>
        </p:nvSpPr>
        <p:spPr>
          <a:xfrm>
            <a:off x="1773500" y="2664426"/>
            <a:ext cx="5597100" cy="3864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2"/>
              </a:buClr>
              <a:buSzPts val="2200"/>
              <a:buNone/>
              <a:defRPr>
                <a:solidFill>
                  <a:schemeClr val="accent2"/>
                </a:solidFill>
              </a:defRPr>
            </a:lvl1pPr>
            <a:lvl2pPr lvl="1" rtl="0" algn="ctr">
              <a:spcBef>
                <a:spcPts val="1000"/>
              </a:spcBef>
              <a:spcAft>
                <a:spcPts val="0"/>
              </a:spcAft>
              <a:buClr>
                <a:schemeClr val="accent2"/>
              </a:buClr>
              <a:buSzPts val="3000"/>
              <a:buNone/>
              <a:defRPr sz="3000">
                <a:solidFill>
                  <a:schemeClr val="accent2"/>
                </a:solidFill>
              </a:defRPr>
            </a:lvl2pPr>
            <a:lvl3pPr lvl="2" rtl="0" algn="ctr">
              <a:spcBef>
                <a:spcPts val="1000"/>
              </a:spcBef>
              <a:spcAft>
                <a:spcPts val="0"/>
              </a:spcAft>
              <a:buClr>
                <a:schemeClr val="accent2"/>
              </a:buClr>
              <a:buSzPts val="3000"/>
              <a:buNone/>
              <a:defRPr sz="3000">
                <a:solidFill>
                  <a:schemeClr val="accent2"/>
                </a:solidFill>
              </a:defRPr>
            </a:lvl3pPr>
            <a:lvl4pPr lvl="3" rtl="0" algn="ctr">
              <a:spcBef>
                <a:spcPts val="1000"/>
              </a:spcBef>
              <a:spcAft>
                <a:spcPts val="0"/>
              </a:spcAft>
              <a:buClr>
                <a:schemeClr val="accent2"/>
              </a:buClr>
              <a:buSzPts val="3000"/>
              <a:buNone/>
              <a:defRPr sz="3000">
                <a:solidFill>
                  <a:schemeClr val="accent2"/>
                </a:solidFill>
              </a:defRPr>
            </a:lvl4pPr>
            <a:lvl5pPr lvl="4" rtl="0" algn="ctr">
              <a:spcBef>
                <a:spcPts val="1000"/>
              </a:spcBef>
              <a:spcAft>
                <a:spcPts val="0"/>
              </a:spcAft>
              <a:buClr>
                <a:schemeClr val="accent2"/>
              </a:buClr>
              <a:buSzPts val="3000"/>
              <a:buNone/>
              <a:defRPr sz="3000">
                <a:solidFill>
                  <a:schemeClr val="accent2"/>
                </a:solidFill>
              </a:defRPr>
            </a:lvl5pPr>
            <a:lvl6pPr lvl="5" rtl="0" algn="ctr">
              <a:spcBef>
                <a:spcPts val="1000"/>
              </a:spcBef>
              <a:spcAft>
                <a:spcPts val="0"/>
              </a:spcAft>
              <a:buClr>
                <a:schemeClr val="accent2"/>
              </a:buClr>
              <a:buSzPts val="3000"/>
              <a:buNone/>
              <a:defRPr sz="3000">
                <a:solidFill>
                  <a:schemeClr val="accent2"/>
                </a:solidFill>
              </a:defRPr>
            </a:lvl6pPr>
            <a:lvl7pPr lvl="6" rtl="0" algn="ctr">
              <a:spcBef>
                <a:spcPts val="1000"/>
              </a:spcBef>
              <a:spcAft>
                <a:spcPts val="0"/>
              </a:spcAft>
              <a:buClr>
                <a:schemeClr val="accent2"/>
              </a:buClr>
              <a:buSzPts val="3000"/>
              <a:buNone/>
              <a:defRPr sz="3000">
                <a:solidFill>
                  <a:schemeClr val="accent2"/>
                </a:solidFill>
              </a:defRPr>
            </a:lvl7pPr>
            <a:lvl8pPr lvl="7" rtl="0" algn="ctr">
              <a:spcBef>
                <a:spcPts val="1000"/>
              </a:spcBef>
              <a:spcAft>
                <a:spcPts val="0"/>
              </a:spcAft>
              <a:buClr>
                <a:schemeClr val="accent2"/>
              </a:buClr>
              <a:buSzPts val="3000"/>
              <a:buNone/>
              <a:defRPr sz="3000">
                <a:solidFill>
                  <a:schemeClr val="accent2"/>
                </a:solidFill>
              </a:defRPr>
            </a:lvl8pPr>
            <a:lvl9pPr lvl="8" rtl="0" algn="ctr">
              <a:spcBef>
                <a:spcPts val="1000"/>
              </a:spcBef>
              <a:spcAft>
                <a:spcPts val="1000"/>
              </a:spcAft>
              <a:buClr>
                <a:schemeClr val="accent2"/>
              </a:buClr>
              <a:buSzPts val="3000"/>
              <a:buNone/>
              <a:defRPr sz="3000">
                <a:solidFill>
                  <a:schemeClr val="accent2"/>
                </a:solidFill>
              </a:defRPr>
            </a:lvl9pPr>
          </a:lstStyle>
          <a:p/>
        </p:txBody>
      </p:sp>
      <p:sp>
        <p:nvSpPr>
          <p:cNvPr id="26" name="Google Shape;26;p3"/>
          <p:cNvSpPr/>
          <p:nvPr/>
        </p:nvSpPr>
        <p:spPr>
          <a:xfrm>
            <a:off x="794256" y="560052"/>
            <a:ext cx="7399177" cy="3910731"/>
          </a:xfrm>
          <a:custGeom>
            <a:rect b="b" l="l" r="r" t="t"/>
            <a:pathLst>
              <a:path extrusionOk="0" h="1853427" w="3506719">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rot="4673461">
            <a:off x="7546626" y="3625444"/>
            <a:ext cx="814039" cy="1022204"/>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rot="4673461">
            <a:off x="7996900" y="4294821"/>
            <a:ext cx="185670" cy="335731"/>
          </a:xfrm>
          <a:custGeom>
            <a:rect b="b" l="l" r="r" t="t"/>
            <a:pathLst>
              <a:path extrusionOk="0" h="159157" w="88019">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rot="-5167633">
            <a:off x="338201" y="3492220"/>
            <a:ext cx="831049" cy="96136"/>
          </a:xfrm>
          <a:custGeom>
            <a:rect b="b" l="l" r="r" t="t"/>
            <a:pathLst>
              <a:path extrusionOk="0" h="45566" w="393896">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rot="-5167633">
            <a:off x="614037" y="2873277"/>
            <a:ext cx="278340" cy="43095"/>
          </a:xfrm>
          <a:custGeom>
            <a:rect b="b" l="l" r="r" t="t"/>
            <a:pathLst>
              <a:path extrusionOk="0" h="20426" w="131926">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3"/>
          <p:cNvSpPr/>
          <p:nvPr/>
        </p:nvSpPr>
        <p:spPr>
          <a:xfrm>
            <a:off x="5262249" y="462245"/>
            <a:ext cx="681049" cy="214332"/>
          </a:xfrm>
          <a:custGeom>
            <a:rect b="b" l="l" r="r" t="t"/>
            <a:pathLst>
              <a:path extrusionOk="0" h="101579" w="322772">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a:off x="2829661" y="4511611"/>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3"/>
          <p:cNvSpPr/>
          <p:nvPr/>
        </p:nvSpPr>
        <p:spPr>
          <a:xfrm>
            <a:off x="4309554" y="4544979"/>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3"/>
          <p:cNvSpPr/>
          <p:nvPr/>
        </p:nvSpPr>
        <p:spPr>
          <a:xfrm>
            <a:off x="7710737" y="66712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3"/>
          <p:cNvSpPr/>
          <p:nvPr/>
        </p:nvSpPr>
        <p:spPr>
          <a:xfrm>
            <a:off x="7865454" y="61702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sp>
        <p:nvSpPr>
          <p:cNvPr id="37" name="Google Shape;37;p4"/>
          <p:cNvSpPr/>
          <p:nvPr/>
        </p:nvSpPr>
        <p:spPr>
          <a:xfrm>
            <a:off x="1711339" y="1054787"/>
            <a:ext cx="2954" cy="1397"/>
          </a:xfrm>
          <a:custGeom>
            <a:rect b="b" l="l" r="r" t="t"/>
            <a:pathLst>
              <a:path extrusionOk="0" h="662" w="1400">
                <a:moveTo>
                  <a:pt x="0" y="663"/>
                </a:moveTo>
                <a:cubicBezTo>
                  <a:pt x="2192" y="-368"/>
                  <a:pt x="1513" y="-61"/>
                  <a:pt x="0" y="66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789941" y="506013"/>
            <a:ext cx="7919231" cy="4371184"/>
          </a:xfrm>
          <a:custGeom>
            <a:rect b="b" l="l" r="r" t="t"/>
            <a:pathLst>
              <a:path extrusionOk="0" h="2071651" w="375319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529421" y="349800"/>
            <a:ext cx="8062595" cy="4512254"/>
          </a:xfrm>
          <a:custGeom>
            <a:rect b="b" l="l" r="r" t="t"/>
            <a:pathLst>
              <a:path extrusionOk="0" h="2138509" w="3821135">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 name="Google Shape;40;p4"/>
          <p:cNvGrpSpPr/>
          <p:nvPr/>
        </p:nvGrpSpPr>
        <p:grpSpPr>
          <a:xfrm>
            <a:off x="550224" y="368620"/>
            <a:ext cx="878229" cy="627539"/>
            <a:chOff x="550224" y="368620"/>
            <a:chExt cx="878229" cy="627539"/>
          </a:xfrm>
        </p:grpSpPr>
        <p:sp>
          <p:nvSpPr>
            <p:cNvPr id="41" name="Google Shape;41;p4"/>
            <p:cNvSpPr/>
            <p:nvPr/>
          </p:nvSpPr>
          <p:spPr>
            <a:xfrm>
              <a:off x="550224" y="368620"/>
              <a:ext cx="430805" cy="627539"/>
            </a:xfrm>
            <a:custGeom>
              <a:rect b="b" l="l" r="r" t="t"/>
              <a:pathLst>
                <a:path extrusionOk="0" h="297412" w="204173">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rect b="b" l="l" r="r" t="t"/>
              <a:pathLst>
                <a:path extrusionOk="0" h="290760" w="199595">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rect b="b" l="l" r="r" t="t"/>
              <a:pathLst>
                <a:path extrusionOk="0" h="83229" w="28156">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rect b="b" l="l" r="r" t="t"/>
              <a:pathLst>
                <a:path extrusionOk="0" h="14799" w="14254">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rect b="b" l="l" r="r" t="t"/>
              <a:pathLst>
                <a:path extrusionOk="0" h="96171" w="49274">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 name="Google Shape;46;p4"/>
          <p:cNvSpPr txBox="1"/>
          <p:nvPr>
            <p:ph idx="1" type="body"/>
          </p:nvPr>
        </p:nvSpPr>
        <p:spPr>
          <a:xfrm>
            <a:off x="1714300" y="1186825"/>
            <a:ext cx="5715300" cy="2769900"/>
          </a:xfrm>
          <a:prstGeom prst="rect">
            <a:avLst/>
          </a:prstGeom>
        </p:spPr>
        <p:txBody>
          <a:bodyPr anchorCtr="0" anchor="ctr" bIns="0" lIns="0" spcFirstLastPara="1" rIns="0" wrap="square" tIns="0">
            <a:noAutofit/>
          </a:bodyPr>
          <a:lstStyle>
            <a:lvl1pPr indent="-406400" lvl="0" marL="457200" rtl="0" algn="ctr">
              <a:spcBef>
                <a:spcPts val="0"/>
              </a:spcBef>
              <a:spcAft>
                <a:spcPts val="0"/>
              </a:spcAft>
              <a:buSzPts val="2800"/>
              <a:buFont typeface="Nunito SemiBold"/>
              <a:buChar char="✗"/>
              <a:defRPr sz="2800">
                <a:latin typeface="Nunito SemiBold"/>
                <a:ea typeface="Nunito SemiBold"/>
                <a:cs typeface="Nunito SemiBold"/>
                <a:sym typeface="Nunito SemiBold"/>
              </a:defRPr>
            </a:lvl1pPr>
            <a:lvl2pPr indent="-406400" lvl="1" marL="9144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indent="-406400" lvl="2" marL="13716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indent="-406400" lvl="3" marL="18288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indent="-406400" lvl="4" marL="22860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indent="-406400" lvl="5" marL="27432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indent="-406400" lvl="6" marL="32004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indent="-406400" lvl="7" marL="3657600" rtl="0" algn="ctr">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indent="-406400" lvl="8" marL="4114800" rtl="0" algn="ctr">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p:txBody>
      </p:sp>
      <p:sp>
        <p:nvSpPr>
          <p:cNvPr id="47" name="Google Shape;47;p4"/>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4"/>
          <p:cNvSpPr/>
          <p:nvPr/>
        </p:nvSpPr>
        <p:spPr>
          <a:xfrm rot="-10653455">
            <a:off x="308904" y="3412015"/>
            <a:ext cx="814998" cy="1023408"/>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4"/>
          <p:cNvSpPr/>
          <p:nvPr/>
        </p:nvSpPr>
        <p:spPr>
          <a:xfrm rot="5624237">
            <a:off x="8289671" y="2866841"/>
            <a:ext cx="540119" cy="264234"/>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rot="5400000">
            <a:off x="6259143" y="-119213"/>
            <a:ext cx="113330" cy="954049"/>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4"/>
          <p:cNvSpPr/>
          <p:nvPr/>
        </p:nvSpPr>
        <p:spPr>
          <a:xfrm rot="5400000">
            <a:off x="6459663" y="73310"/>
            <a:ext cx="80437" cy="399039"/>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4"/>
          <p:cNvSpPr/>
          <p:nvPr/>
        </p:nvSpPr>
        <p:spPr>
          <a:xfrm flipH="1">
            <a:off x="486100" y="253760"/>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flipH="1">
            <a:off x="509560" y="230637"/>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4" name="Shape 54"/>
        <p:cNvGrpSpPr/>
        <p:nvPr/>
      </p:nvGrpSpPr>
      <p:grpSpPr>
        <a:xfrm>
          <a:off x="0" y="0"/>
          <a:ext cx="0" cy="0"/>
          <a:chOff x="0" y="0"/>
          <a:chExt cx="0" cy="0"/>
        </a:xfrm>
      </p:grpSpPr>
      <p:sp>
        <p:nvSpPr>
          <p:cNvPr id="55" name="Google Shape;55;p5"/>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5"/>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5"/>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5"/>
          <p:cNvSpPr txBox="1"/>
          <p:nvPr>
            <p:ph type="title"/>
          </p:nvPr>
        </p:nvSpPr>
        <p:spPr>
          <a:xfrm>
            <a:off x="883375" y="683600"/>
            <a:ext cx="6426300" cy="3963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9" name="Google Shape;59;p5"/>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1000"/>
              </a:spcBef>
              <a:spcAft>
                <a:spcPts val="0"/>
              </a:spcAft>
              <a:buSzPts val="2200"/>
              <a:buChar char="✗"/>
              <a:defRPr/>
            </a:lvl2pPr>
            <a:lvl3pPr indent="-368300" lvl="2" marL="1371600" rtl="0">
              <a:spcBef>
                <a:spcPts val="1000"/>
              </a:spcBef>
              <a:spcAft>
                <a:spcPts val="0"/>
              </a:spcAft>
              <a:buSzPts val="2200"/>
              <a:buChar char="■"/>
              <a:defRPr/>
            </a:lvl3pPr>
            <a:lvl4pPr indent="-368300" lvl="3" marL="1828800" rtl="0">
              <a:spcBef>
                <a:spcPts val="1000"/>
              </a:spcBef>
              <a:spcAft>
                <a:spcPts val="0"/>
              </a:spcAft>
              <a:buSzPts val="2200"/>
              <a:buChar char="●"/>
              <a:defRPr/>
            </a:lvl4pPr>
            <a:lvl5pPr indent="-368300" lvl="4" marL="2286000" rtl="0">
              <a:spcBef>
                <a:spcPts val="1000"/>
              </a:spcBef>
              <a:spcAft>
                <a:spcPts val="0"/>
              </a:spcAft>
              <a:buSzPts val="2200"/>
              <a:buChar char="○"/>
              <a:defRPr/>
            </a:lvl5pPr>
            <a:lvl6pPr indent="-368300" lvl="5" marL="2743200" rtl="0">
              <a:spcBef>
                <a:spcPts val="1000"/>
              </a:spcBef>
              <a:spcAft>
                <a:spcPts val="0"/>
              </a:spcAft>
              <a:buSzPts val="2200"/>
              <a:buChar char="■"/>
              <a:defRPr/>
            </a:lvl6pPr>
            <a:lvl7pPr indent="-368300" lvl="6" marL="3200400" rtl="0">
              <a:spcBef>
                <a:spcPts val="1000"/>
              </a:spcBef>
              <a:spcAft>
                <a:spcPts val="0"/>
              </a:spcAft>
              <a:buSzPts val="2200"/>
              <a:buChar char="●"/>
              <a:defRPr/>
            </a:lvl7pPr>
            <a:lvl8pPr indent="-368300" lvl="7" marL="3657600" rtl="0">
              <a:spcBef>
                <a:spcPts val="1000"/>
              </a:spcBef>
              <a:spcAft>
                <a:spcPts val="0"/>
              </a:spcAft>
              <a:buSzPts val="2200"/>
              <a:buChar char="○"/>
              <a:defRPr/>
            </a:lvl8pPr>
            <a:lvl9pPr indent="-368300" lvl="8" marL="4114800" rtl="0">
              <a:spcBef>
                <a:spcPts val="1000"/>
              </a:spcBef>
              <a:spcAft>
                <a:spcPts val="1000"/>
              </a:spcAft>
              <a:buSzPts val="2200"/>
              <a:buChar char="■"/>
              <a:defRPr/>
            </a:lvl9pPr>
          </a:lstStyle>
          <a:p/>
        </p:txBody>
      </p:sp>
      <p:sp>
        <p:nvSpPr>
          <p:cNvPr id="60" name="Google Shape;60;p5"/>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5"/>
          <p:cNvSpPr/>
          <p:nvPr/>
        </p:nvSpPr>
        <p:spPr>
          <a:xfrm>
            <a:off x="3215361" y="371192"/>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5"/>
          <p:cNvSpPr/>
          <p:nvPr/>
        </p:nvSpPr>
        <p:spPr>
          <a:xfrm>
            <a:off x="4695254" y="404559"/>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5"/>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5"/>
          <p:cNvSpPr/>
          <p:nvPr/>
        </p:nvSpPr>
        <p:spPr>
          <a:xfrm>
            <a:off x="244743" y="409436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a:off x="8578274" y="29574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a:off x="4853896" y="4607301"/>
            <a:ext cx="851649" cy="155161"/>
          </a:xfrm>
          <a:custGeom>
            <a:rect b="b" l="l" r="r" t="t"/>
            <a:pathLst>
              <a:path extrusionOk="0" h="73536" w="403625">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5"/>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p:cSld name="TITLE_AND_BODY_1">
    <p:spTree>
      <p:nvGrpSpPr>
        <p:cNvPr id="68" name="Shape 68"/>
        <p:cNvGrpSpPr/>
        <p:nvPr/>
      </p:nvGrpSpPr>
      <p:grpSpPr>
        <a:xfrm>
          <a:off x="0" y="0"/>
          <a:ext cx="0" cy="0"/>
          <a:chOff x="0" y="0"/>
          <a:chExt cx="0" cy="0"/>
        </a:xfrm>
      </p:grpSpPr>
      <p:sp>
        <p:nvSpPr>
          <p:cNvPr id="69" name="Google Shape;69;p6"/>
          <p:cNvSpPr/>
          <p:nvPr/>
        </p:nvSpPr>
        <p:spPr>
          <a:xfrm>
            <a:off x="0" y="0"/>
            <a:ext cx="9144000" cy="5143500"/>
          </a:xfrm>
          <a:prstGeom prst="rect">
            <a:avLst/>
          </a:prstGeom>
          <a:gradFill>
            <a:gsLst>
              <a:gs pos="0">
                <a:schemeClr val="lt1"/>
              </a:gs>
              <a:gs pos="26000">
                <a:schemeClr val="lt1"/>
              </a:gs>
              <a:gs pos="48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rot="10800000">
            <a:off x="478120" y="499499"/>
            <a:ext cx="3891580" cy="4389451"/>
          </a:xfrm>
          <a:custGeom>
            <a:rect b="b" l="l" r="r" t="t"/>
            <a:pathLst>
              <a:path extrusionOk="0" h="513236" w="873041">
                <a:moveTo>
                  <a:pt x="807026" y="87874"/>
                </a:moveTo>
                <a:cubicBezTo>
                  <a:pt x="687888" y="-12496"/>
                  <a:pt x="94894" y="-27493"/>
                  <a:pt x="35062" y="46020"/>
                </a:cubicBezTo>
                <a:cubicBezTo>
                  <a:pt x="-6967" y="97718"/>
                  <a:pt x="2767" y="252111"/>
                  <a:pt x="1233" y="323344"/>
                </a:cubicBezTo>
                <a:cubicBezTo>
                  <a:pt x="-5849" y="404706"/>
                  <a:pt x="16010" y="492163"/>
                  <a:pt x="108027" y="508036"/>
                </a:cubicBezTo>
                <a:cubicBezTo>
                  <a:pt x="181211" y="520007"/>
                  <a:pt x="256478" y="507488"/>
                  <a:pt x="330298" y="508036"/>
                </a:cubicBezTo>
                <a:cubicBezTo>
                  <a:pt x="482038" y="490497"/>
                  <a:pt x="728667" y="541318"/>
                  <a:pt x="831077" y="410055"/>
                </a:cubicBezTo>
                <a:cubicBezTo>
                  <a:pt x="891479" y="316196"/>
                  <a:pt x="889396" y="168425"/>
                  <a:pt x="807026" y="8787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6"/>
          <p:cNvSpPr/>
          <p:nvPr/>
        </p:nvSpPr>
        <p:spPr>
          <a:xfrm>
            <a:off x="359638" y="371200"/>
            <a:ext cx="3869146" cy="4400299"/>
          </a:xfrm>
          <a:custGeom>
            <a:rect b="b" l="l" r="r" t="t"/>
            <a:pathLst>
              <a:path extrusionOk="0" h="1953518" w="1717712">
                <a:moveTo>
                  <a:pt x="1717677" y="1051758"/>
                </a:moveTo>
                <a:cubicBezTo>
                  <a:pt x="1717041" y="813899"/>
                  <a:pt x="1713292" y="575995"/>
                  <a:pt x="1710661" y="338136"/>
                </a:cubicBezTo>
                <a:cubicBezTo>
                  <a:pt x="1721382" y="143007"/>
                  <a:pt x="1668478" y="-11692"/>
                  <a:pt x="1396636" y="695"/>
                </a:cubicBezTo>
                <a:cubicBezTo>
                  <a:pt x="1075945" y="147"/>
                  <a:pt x="626492" y="30556"/>
                  <a:pt x="313102" y="62895"/>
                </a:cubicBezTo>
                <a:cubicBezTo>
                  <a:pt x="228254" y="71248"/>
                  <a:pt x="127029" y="84929"/>
                  <a:pt x="80877" y="166423"/>
                </a:cubicBezTo>
                <a:cubicBezTo>
                  <a:pt x="57506" y="207641"/>
                  <a:pt x="52222" y="256313"/>
                  <a:pt x="47991" y="302574"/>
                </a:cubicBezTo>
                <a:cubicBezTo>
                  <a:pt x="26527" y="536443"/>
                  <a:pt x="5742" y="770773"/>
                  <a:pt x="765" y="1005673"/>
                </a:cubicBezTo>
                <a:cubicBezTo>
                  <a:pt x="-2436" y="1229303"/>
                  <a:pt x="2826" y="1455674"/>
                  <a:pt x="47355" y="1675512"/>
                </a:cubicBezTo>
                <a:cubicBezTo>
                  <a:pt x="105433" y="1930275"/>
                  <a:pt x="294247" y="1910587"/>
                  <a:pt x="507266" y="1924377"/>
                </a:cubicBezTo>
                <a:cubicBezTo>
                  <a:pt x="802152" y="1942663"/>
                  <a:pt x="1097629" y="1958514"/>
                  <a:pt x="1393172" y="1952046"/>
                </a:cubicBezTo>
                <a:cubicBezTo>
                  <a:pt x="1441055" y="1950775"/>
                  <a:pt x="1490210" y="1947420"/>
                  <a:pt x="1535440" y="1930429"/>
                </a:cubicBezTo>
                <a:cubicBezTo>
                  <a:pt x="1677402" y="1878007"/>
                  <a:pt x="1689065" y="1706645"/>
                  <a:pt x="1699874" y="1577005"/>
                </a:cubicBezTo>
                <a:cubicBezTo>
                  <a:pt x="1715068" y="1402398"/>
                  <a:pt x="1718093" y="1226979"/>
                  <a:pt x="1717677" y="1051758"/>
                </a:cubicBezTo>
                <a:close/>
                <a:moveTo>
                  <a:pt x="1684308" y="1587616"/>
                </a:moveTo>
                <a:cubicBezTo>
                  <a:pt x="1671833" y="1818701"/>
                  <a:pt x="1618008" y="1947946"/>
                  <a:pt x="1360789" y="1937861"/>
                </a:cubicBezTo>
                <a:cubicBezTo>
                  <a:pt x="1016574" y="1942663"/>
                  <a:pt x="672358" y="1921374"/>
                  <a:pt x="329042" y="1897608"/>
                </a:cubicBezTo>
                <a:cubicBezTo>
                  <a:pt x="86951" y="1886316"/>
                  <a:pt x="53428" y="1699979"/>
                  <a:pt x="34726" y="1498208"/>
                </a:cubicBezTo>
                <a:cubicBezTo>
                  <a:pt x="-9452" y="1099970"/>
                  <a:pt x="26790" y="698817"/>
                  <a:pt x="62702" y="301390"/>
                </a:cubicBezTo>
                <a:cubicBezTo>
                  <a:pt x="68753" y="111151"/>
                  <a:pt x="183835" y="84798"/>
                  <a:pt x="348357" y="74011"/>
                </a:cubicBezTo>
                <a:cubicBezTo>
                  <a:pt x="645698" y="44939"/>
                  <a:pt x="1089889" y="7404"/>
                  <a:pt x="1389160" y="15363"/>
                </a:cubicBezTo>
                <a:cubicBezTo>
                  <a:pt x="1422529" y="16262"/>
                  <a:pt x="1545876" y="-5817"/>
                  <a:pt x="1635416" y="89906"/>
                </a:cubicBezTo>
                <a:cubicBezTo>
                  <a:pt x="1708337" y="167848"/>
                  <a:pt x="1693692" y="282645"/>
                  <a:pt x="1696388" y="380999"/>
                </a:cubicBezTo>
                <a:cubicBezTo>
                  <a:pt x="1696805" y="783117"/>
                  <a:pt x="1718115" y="1186353"/>
                  <a:pt x="1684242" y="15876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6"/>
          <p:cNvSpPr txBox="1"/>
          <p:nvPr>
            <p:ph type="title"/>
          </p:nvPr>
        </p:nvSpPr>
        <p:spPr>
          <a:xfrm>
            <a:off x="883375" y="1004988"/>
            <a:ext cx="2879400" cy="9519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3" name="Google Shape;73;p6"/>
          <p:cNvSpPr txBox="1"/>
          <p:nvPr>
            <p:ph idx="1" type="body"/>
          </p:nvPr>
        </p:nvSpPr>
        <p:spPr>
          <a:xfrm>
            <a:off x="883525" y="2078413"/>
            <a:ext cx="2879400" cy="2060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74" name="Google Shape;74;p6"/>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6"/>
          <p:cNvSpPr/>
          <p:nvPr/>
        </p:nvSpPr>
        <p:spPr>
          <a:xfrm rot="5400000">
            <a:off x="3614542" y="2581686"/>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6"/>
          <p:cNvSpPr/>
          <p:nvPr/>
        </p:nvSpPr>
        <p:spPr>
          <a:xfrm rot="5400000">
            <a:off x="4155556" y="3522879"/>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6"/>
          <p:cNvSpPr/>
          <p:nvPr/>
        </p:nvSpPr>
        <p:spPr>
          <a:xfrm rot="10800000">
            <a:off x="542537" y="4490175"/>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6"/>
          <p:cNvSpPr/>
          <p:nvPr/>
        </p:nvSpPr>
        <p:spPr>
          <a:xfrm rot="5130764">
            <a:off x="247642" y="411835"/>
            <a:ext cx="745888" cy="775329"/>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6"/>
          <p:cNvSpPr/>
          <p:nvPr/>
        </p:nvSpPr>
        <p:spPr>
          <a:xfrm>
            <a:off x="2994774" y="300554"/>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6"/>
          <p:cNvSpPr/>
          <p:nvPr/>
        </p:nvSpPr>
        <p:spPr>
          <a:xfrm>
            <a:off x="1495696" y="4628071"/>
            <a:ext cx="851649" cy="155161"/>
          </a:xfrm>
          <a:custGeom>
            <a:rect b="b" l="l" r="r" t="t"/>
            <a:pathLst>
              <a:path extrusionOk="0" h="73536" w="403625">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6"/>
          <p:cNvSpPr/>
          <p:nvPr/>
        </p:nvSpPr>
        <p:spPr>
          <a:xfrm rot="10800000">
            <a:off x="545766" y="4680253"/>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2" name="Shape 82"/>
        <p:cNvGrpSpPr/>
        <p:nvPr/>
      </p:nvGrpSpPr>
      <p:grpSpPr>
        <a:xfrm>
          <a:off x="0" y="0"/>
          <a:ext cx="0" cy="0"/>
          <a:chOff x="0" y="0"/>
          <a:chExt cx="0" cy="0"/>
        </a:xfrm>
      </p:grpSpPr>
      <p:sp>
        <p:nvSpPr>
          <p:cNvPr id="83" name="Google Shape;83;p7"/>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7"/>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7"/>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7"/>
          <p:cNvSpPr txBox="1"/>
          <p:nvPr>
            <p:ph type="title"/>
          </p:nvPr>
        </p:nvSpPr>
        <p:spPr>
          <a:xfrm>
            <a:off x="883375" y="683600"/>
            <a:ext cx="6426300" cy="3963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7" name="Google Shape;87;p7"/>
          <p:cNvSpPr txBox="1"/>
          <p:nvPr>
            <p:ph idx="1" type="body"/>
          </p:nvPr>
        </p:nvSpPr>
        <p:spPr>
          <a:xfrm>
            <a:off x="1188175" y="1506350"/>
            <a:ext cx="3002700" cy="2762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88" name="Google Shape;88;p7"/>
          <p:cNvSpPr txBox="1"/>
          <p:nvPr>
            <p:ph idx="2" type="body"/>
          </p:nvPr>
        </p:nvSpPr>
        <p:spPr>
          <a:xfrm>
            <a:off x="4611864" y="1506350"/>
            <a:ext cx="3002700" cy="27621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89" name="Google Shape;89;p7"/>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7"/>
          <p:cNvSpPr/>
          <p:nvPr/>
        </p:nvSpPr>
        <p:spPr>
          <a:xfrm>
            <a:off x="8138824" y="237026"/>
            <a:ext cx="739006" cy="927984"/>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7"/>
          <p:cNvSpPr/>
          <p:nvPr/>
        </p:nvSpPr>
        <p:spPr>
          <a:xfrm>
            <a:off x="8547668" y="2847045"/>
            <a:ext cx="262123" cy="231108"/>
          </a:xfrm>
          <a:custGeom>
            <a:rect b="b" l="l" r="r" t="t"/>
            <a:pathLst>
              <a:path extrusionOk="0" h="109530" w="124229">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7"/>
          <p:cNvSpPr/>
          <p:nvPr/>
        </p:nvSpPr>
        <p:spPr>
          <a:xfrm>
            <a:off x="4426766" y="4724706"/>
            <a:ext cx="888148" cy="61490"/>
          </a:xfrm>
          <a:custGeom>
            <a:rect b="b" l="l" r="r" t="t"/>
            <a:pathLst>
              <a:path extrusionOk="0" h="29142" w="420923">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7"/>
          <p:cNvSpPr/>
          <p:nvPr/>
        </p:nvSpPr>
        <p:spPr>
          <a:xfrm>
            <a:off x="5368771" y="4755508"/>
            <a:ext cx="86890" cy="31179"/>
          </a:xfrm>
          <a:custGeom>
            <a:rect b="b" l="l" r="r" t="t"/>
            <a:pathLst>
              <a:path extrusionOk="0" h="14777" w="4118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7"/>
          <p:cNvSpPr/>
          <p:nvPr/>
        </p:nvSpPr>
        <p:spPr>
          <a:xfrm>
            <a:off x="5538652" y="4755173"/>
            <a:ext cx="299728" cy="40681"/>
          </a:xfrm>
          <a:custGeom>
            <a:rect b="b" l="l" r="r" t="t"/>
            <a:pathLst>
              <a:path extrusionOk="0" h="19280" w="142051">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7"/>
          <p:cNvSpPr/>
          <p:nvPr/>
        </p:nvSpPr>
        <p:spPr>
          <a:xfrm>
            <a:off x="325536" y="1027644"/>
            <a:ext cx="113330" cy="954049"/>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7"/>
          <p:cNvSpPr/>
          <p:nvPr/>
        </p:nvSpPr>
        <p:spPr>
          <a:xfrm>
            <a:off x="257001" y="1121076"/>
            <a:ext cx="80437" cy="399039"/>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7" name="Shape 97"/>
        <p:cNvGrpSpPr/>
        <p:nvPr/>
      </p:nvGrpSpPr>
      <p:grpSpPr>
        <a:xfrm>
          <a:off x="0" y="0"/>
          <a:ext cx="0" cy="0"/>
          <a:chOff x="0" y="0"/>
          <a:chExt cx="0" cy="0"/>
        </a:xfrm>
      </p:grpSpPr>
      <p:sp>
        <p:nvSpPr>
          <p:cNvPr id="98" name="Google Shape;98;p8"/>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8"/>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8"/>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8"/>
          <p:cNvSpPr txBox="1"/>
          <p:nvPr>
            <p:ph type="title"/>
          </p:nvPr>
        </p:nvSpPr>
        <p:spPr>
          <a:xfrm>
            <a:off x="883375" y="683600"/>
            <a:ext cx="6426300" cy="3963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02" name="Google Shape;102;p8"/>
          <p:cNvSpPr txBox="1"/>
          <p:nvPr>
            <p:ph idx="1" type="body"/>
          </p:nvPr>
        </p:nvSpPr>
        <p:spPr>
          <a:xfrm>
            <a:off x="1188175" y="1506350"/>
            <a:ext cx="2001900" cy="2789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03" name="Google Shape;103;p8"/>
          <p:cNvSpPr txBox="1"/>
          <p:nvPr>
            <p:ph idx="2" type="body"/>
          </p:nvPr>
        </p:nvSpPr>
        <p:spPr>
          <a:xfrm>
            <a:off x="3400388" y="1506350"/>
            <a:ext cx="2001900" cy="2789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04" name="Google Shape;104;p8"/>
          <p:cNvSpPr txBox="1"/>
          <p:nvPr>
            <p:ph idx="3" type="body"/>
          </p:nvPr>
        </p:nvSpPr>
        <p:spPr>
          <a:xfrm>
            <a:off x="5612601" y="1506350"/>
            <a:ext cx="2001900" cy="27891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05" name="Google Shape;105;p8"/>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8"/>
          <p:cNvSpPr/>
          <p:nvPr/>
        </p:nvSpPr>
        <p:spPr>
          <a:xfrm rot="10338673">
            <a:off x="8747978" y="1166276"/>
            <a:ext cx="113410" cy="95472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8"/>
          <p:cNvSpPr/>
          <p:nvPr/>
        </p:nvSpPr>
        <p:spPr>
          <a:xfrm rot="10338673">
            <a:off x="8873347" y="1615232"/>
            <a:ext cx="80494" cy="39932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8"/>
          <p:cNvSpPr/>
          <p:nvPr/>
        </p:nvSpPr>
        <p:spPr>
          <a:xfrm>
            <a:off x="3152266" y="381106"/>
            <a:ext cx="888148" cy="61490"/>
          </a:xfrm>
          <a:custGeom>
            <a:rect b="b" l="l" r="r" t="t"/>
            <a:pathLst>
              <a:path extrusionOk="0" h="29142" w="420923">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8"/>
          <p:cNvSpPr/>
          <p:nvPr/>
        </p:nvSpPr>
        <p:spPr>
          <a:xfrm>
            <a:off x="4094271" y="411908"/>
            <a:ext cx="86890" cy="31179"/>
          </a:xfrm>
          <a:custGeom>
            <a:rect b="b" l="l" r="r" t="t"/>
            <a:pathLst>
              <a:path extrusionOk="0" h="14777" w="4118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8"/>
          <p:cNvSpPr/>
          <p:nvPr/>
        </p:nvSpPr>
        <p:spPr>
          <a:xfrm>
            <a:off x="4264152" y="411573"/>
            <a:ext cx="299728" cy="40681"/>
          </a:xfrm>
          <a:custGeom>
            <a:rect b="b" l="l" r="r" t="t"/>
            <a:pathLst>
              <a:path extrusionOk="0" h="19280" w="142051">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8"/>
          <p:cNvSpPr/>
          <p:nvPr/>
        </p:nvSpPr>
        <p:spPr>
          <a:xfrm rot="5534346">
            <a:off x="22341" y="3409311"/>
            <a:ext cx="681569" cy="214495"/>
          </a:xfrm>
          <a:custGeom>
            <a:rect b="b" l="l" r="r" t="t"/>
            <a:pathLst>
              <a:path extrusionOk="0" h="101579" w="322772">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8"/>
          <p:cNvSpPr/>
          <p:nvPr/>
        </p:nvSpPr>
        <p:spPr>
          <a:xfrm>
            <a:off x="6092030" y="4766054"/>
            <a:ext cx="880619" cy="47277"/>
          </a:xfrm>
          <a:custGeom>
            <a:rect b="b" l="l" r="r" t="t"/>
            <a:pathLst>
              <a:path extrusionOk="0" h="22406" w="417355">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8"/>
          <p:cNvSpPr/>
          <p:nvPr/>
        </p:nvSpPr>
        <p:spPr>
          <a:xfrm>
            <a:off x="6467384" y="4872362"/>
            <a:ext cx="285390" cy="35142"/>
          </a:xfrm>
          <a:custGeom>
            <a:rect b="b" l="l" r="r" t="t"/>
            <a:pathLst>
              <a:path extrusionOk="0" h="16655" w="135256">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9"/>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9"/>
          <p:cNvSpPr/>
          <p:nvPr/>
        </p:nvSpPr>
        <p:spPr>
          <a:xfrm>
            <a:off x="642525" y="331773"/>
            <a:ext cx="6943343" cy="927756"/>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9"/>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9"/>
          <p:cNvSpPr txBox="1"/>
          <p:nvPr>
            <p:ph type="title"/>
          </p:nvPr>
        </p:nvSpPr>
        <p:spPr>
          <a:xfrm>
            <a:off x="883375" y="683600"/>
            <a:ext cx="6426300" cy="3963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19" name="Google Shape;119;p9"/>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9"/>
          <p:cNvSpPr/>
          <p:nvPr/>
        </p:nvSpPr>
        <p:spPr>
          <a:xfrm>
            <a:off x="325536" y="1027644"/>
            <a:ext cx="113330" cy="954049"/>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9"/>
          <p:cNvSpPr/>
          <p:nvPr/>
        </p:nvSpPr>
        <p:spPr>
          <a:xfrm>
            <a:off x="257001" y="1121076"/>
            <a:ext cx="80437" cy="399039"/>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9"/>
          <p:cNvSpPr/>
          <p:nvPr/>
        </p:nvSpPr>
        <p:spPr>
          <a:xfrm>
            <a:off x="2910561" y="377935"/>
            <a:ext cx="1377041" cy="66908"/>
          </a:xfrm>
          <a:custGeom>
            <a:rect b="b" l="l" r="r" t="t"/>
            <a:pathLst>
              <a:path extrusionOk="0" h="31710" w="652626">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9"/>
          <p:cNvSpPr/>
          <p:nvPr/>
        </p:nvSpPr>
        <p:spPr>
          <a:xfrm>
            <a:off x="4390454" y="411302"/>
            <a:ext cx="263959" cy="31226"/>
          </a:xfrm>
          <a:custGeom>
            <a:rect b="b" l="l" r="r" t="t"/>
            <a:pathLst>
              <a:path extrusionOk="0" h="14799" w="125099">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9"/>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9"/>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9"/>
          <p:cNvSpPr/>
          <p:nvPr/>
        </p:nvSpPr>
        <p:spPr>
          <a:xfrm>
            <a:off x="244743" y="409436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9"/>
          <p:cNvSpPr/>
          <p:nvPr/>
        </p:nvSpPr>
        <p:spPr>
          <a:xfrm>
            <a:off x="8624662" y="1757104"/>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9"/>
          <p:cNvSpPr/>
          <p:nvPr/>
        </p:nvSpPr>
        <p:spPr>
          <a:xfrm>
            <a:off x="4654424" y="4555495"/>
            <a:ext cx="681049" cy="214332"/>
          </a:xfrm>
          <a:custGeom>
            <a:rect b="b" l="l" r="r" t="t"/>
            <a:pathLst>
              <a:path extrusionOk="0" h="101579" w="322772">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10"/>
          <p:cNvSpPr/>
          <p:nvPr/>
        </p:nvSpPr>
        <p:spPr>
          <a:xfrm rot="-884877">
            <a:off x="7997294" y="3564834"/>
            <a:ext cx="912816" cy="928284"/>
          </a:xfrm>
          <a:custGeom>
            <a:rect b="b" l="l" r="r" t="t"/>
            <a:pathLst>
              <a:path extrusionOk="0" h="559316" w="549996">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0"/>
          <p:cNvSpPr/>
          <p:nvPr/>
        </p:nvSpPr>
        <p:spPr>
          <a:xfrm>
            <a:off x="642525" y="4216625"/>
            <a:ext cx="5890324" cy="562639"/>
          </a:xfrm>
          <a:custGeom>
            <a:rect b="b" l="l" r="r" t="t"/>
            <a:pathLst>
              <a:path extrusionOk="0" h="399035" w="3290684">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0"/>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0"/>
          <p:cNvSpPr txBox="1"/>
          <p:nvPr>
            <p:ph idx="1" type="body"/>
          </p:nvPr>
        </p:nvSpPr>
        <p:spPr>
          <a:xfrm>
            <a:off x="823076" y="4261808"/>
            <a:ext cx="5522700" cy="391200"/>
          </a:xfrm>
          <a:prstGeom prst="rect">
            <a:avLst/>
          </a:prstGeom>
        </p:spPr>
        <p:txBody>
          <a:bodyPr anchorCtr="0" anchor="ctr" bIns="0" lIns="0" spcFirstLastPara="1" rIns="0" wrap="square" tIns="0">
            <a:noAutofit/>
          </a:bodyPr>
          <a:lstStyle>
            <a:lvl1pPr indent="-228600" lvl="0" marL="457200" rtl="0">
              <a:spcBef>
                <a:spcPts val="0"/>
              </a:spcBef>
              <a:spcAft>
                <a:spcPts val="0"/>
              </a:spcAft>
              <a:buSzPts val="1600"/>
              <a:buNone/>
              <a:defRPr sz="1600"/>
            </a:lvl1pPr>
          </a:lstStyle>
          <a:p/>
        </p:txBody>
      </p:sp>
      <p:sp>
        <p:nvSpPr>
          <p:cNvPr id="134" name="Google Shape;134;p10"/>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10"/>
          <p:cNvSpPr/>
          <p:nvPr/>
        </p:nvSpPr>
        <p:spPr>
          <a:xfrm rot="5400000">
            <a:off x="31216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0"/>
          <p:cNvSpPr/>
          <p:nvPr/>
        </p:nvSpPr>
        <p:spPr>
          <a:xfrm rot="-9525180">
            <a:off x="252849" y="4358394"/>
            <a:ext cx="290510" cy="231333"/>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0"/>
          <p:cNvSpPr/>
          <p:nvPr/>
        </p:nvSpPr>
        <p:spPr>
          <a:xfrm rot="-9525180">
            <a:off x="217769" y="4512917"/>
            <a:ext cx="132490" cy="91286"/>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0"/>
          <p:cNvSpPr/>
          <p:nvPr/>
        </p:nvSpPr>
        <p:spPr>
          <a:xfrm rot="-167066">
            <a:off x="4934240" y="363639"/>
            <a:ext cx="888144" cy="61489"/>
          </a:xfrm>
          <a:custGeom>
            <a:rect b="b" l="l" r="r" t="t"/>
            <a:pathLst>
              <a:path extrusionOk="0" h="29142" w="420923">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0"/>
          <p:cNvSpPr/>
          <p:nvPr/>
        </p:nvSpPr>
        <p:spPr>
          <a:xfrm rot="-167066">
            <a:off x="5876367" y="368207"/>
            <a:ext cx="86889" cy="31179"/>
          </a:xfrm>
          <a:custGeom>
            <a:rect b="b" l="l" r="r" t="t"/>
            <a:pathLst>
              <a:path extrusionOk="0" h="14777" w="4118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0"/>
          <p:cNvSpPr/>
          <p:nvPr/>
        </p:nvSpPr>
        <p:spPr>
          <a:xfrm rot="-167066">
            <a:off x="6046138" y="354459"/>
            <a:ext cx="299726" cy="40681"/>
          </a:xfrm>
          <a:custGeom>
            <a:rect b="b" l="l" r="r" t="t"/>
            <a:pathLst>
              <a:path extrusionOk="0" h="19280" w="142051">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0"/>
          <p:cNvSpPr/>
          <p:nvPr/>
        </p:nvSpPr>
        <p:spPr>
          <a:xfrm rot="5400000">
            <a:off x="8280263" y="2495763"/>
            <a:ext cx="850640" cy="154977"/>
          </a:xfrm>
          <a:custGeom>
            <a:rect b="b" l="l" r="r" t="t"/>
            <a:pathLst>
              <a:path extrusionOk="0" h="73536" w="403625">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83375" y="683600"/>
            <a:ext cx="6426300" cy="3963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b="1" sz="3400">
                <a:solidFill>
                  <a:schemeClr val="dk1"/>
                </a:solidFill>
                <a:latin typeface="Amatic SC"/>
                <a:ea typeface="Amatic SC"/>
                <a:cs typeface="Amatic SC"/>
                <a:sym typeface="Amatic SC"/>
              </a:defRPr>
            </a:lvl9pPr>
          </a:lstStyle>
          <a:p/>
        </p:txBody>
      </p:sp>
      <p:sp>
        <p:nvSpPr>
          <p:cNvPr id="7" name="Google Shape;7;p1"/>
          <p:cNvSpPr txBox="1"/>
          <p:nvPr>
            <p:ph idx="1" type="body"/>
          </p:nvPr>
        </p:nvSpPr>
        <p:spPr>
          <a:xfrm>
            <a:off x="1188175" y="1506350"/>
            <a:ext cx="6426300" cy="2840400"/>
          </a:xfrm>
          <a:prstGeom prst="rect">
            <a:avLst/>
          </a:prstGeom>
          <a:noFill/>
          <a:ln>
            <a:noFill/>
          </a:ln>
        </p:spPr>
        <p:txBody>
          <a:bodyPr anchorCtr="0" anchor="t" bIns="0" lIns="0" spcFirstLastPara="1" rIns="0" wrap="square" tIns="0">
            <a:noAutofit/>
          </a:bodyPr>
          <a:lstStyle>
            <a:lvl1pPr indent="-368300" lvl="0" marL="4572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indent="-368300" lvl="1" marL="9144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indent="-368300" lvl="2" marL="13716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indent="-368300" lvl="3" marL="18288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indent="-368300" lvl="4" marL="22860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indent="-368300" lvl="5" marL="27432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indent="-368300" lvl="6" marL="32004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indent="-368300" lvl="7" marL="36576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indent="-368300" lvl="8" marL="41148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8404375" y="4693376"/>
            <a:ext cx="548700" cy="300300"/>
          </a:xfrm>
          <a:prstGeom prst="rect">
            <a:avLst/>
          </a:prstGeom>
          <a:noFill/>
          <a:ln>
            <a:noFill/>
          </a:ln>
        </p:spPr>
        <p:txBody>
          <a:bodyPr anchorCtr="0" anchor="ctr" bIns="0" lIns="0" spcFirstLastPara="1" rIns="0" wrap="square" tIns="0">
            <a:noAutofit/>
          </a:bodyPr>
          <a:lstStyle>
            <a:lvl1pPr lvl="0" rtl="0" algn="r">
              <a:buNone/>
              <a:defRPr b="1" sz="1500">
                <a:solidFill>
                  <a:schemeClr val="dk2"/>
                </a:solidFill>
                <a:latin typeface="Amatic SC"/>
                <a:ea typeface="Amatic SC"/>
                <a:cs typeface="Amatic SC"/>
                <a:sym typeface="Amatic SC"/>
              </a:defRPr>
            </a:lvl1pPr>
            <a:lvl2pPr lvl="1" rtl="0" algn="r">
              <a:buNone/>
              <a:defRPr b="1" sz="1500">
                <a:solidFill>
                  <a:schemeClr val="dk2"/>
                </a:solidFill>
                <a:latin typeface="Amatic SC"/>
                <a:ea typeface="Amatic SC"/>
                <a:cs typeface="Amatic SC"/>
                <a:sym typeface="Amatic SC"/>
              </a:defRPr>
            </a:lvl2pPr>
            <a:lvl3pPr lvl="2" rtl="0" algn="r">
              <a:buNone/>
              <a:defRPr b="1" sz="1500">
                <a:solidFill>
                  <a:schemeClr val="dk2"/>
                </a:solidFill>
                <a:latin typeface="Amatic SC"/>
                <a:ea typeface="Amatic SC"/>
                <a:cs typeface="Amatic SC"/>
                <a:sym typeface="Amatic SC"/>
              </a:defRPr>
            </a:lvl3pPr>
            <a:lvl4pPr lvl="3" rtl="0" algn="r">
              <a:buNone/>
              <a:defRPr b="1" sz="1500">
                <a:solidFill>
                  <a:schemeClr val="dk2"/>
                </a:solidFill>
                <a:latin typeface="Amatic SC"/>
                <a:ea typeface="Amatic SC"/>
                <a:cs typeface="Amatic SC"/>
                <a:sym typeface="Amatic SC"/>
              </a:defRPr>
            </a:lvl4pPr>
            <a:lvl5pPr lvl="4" rtl="0" algn="r">
              <a:buNone/>
              <a:defRPr b="1" sz="1500">
                <a:solidFill>
                  <a:schemeClr val="dk2"/>
                </a:solidFill>
                <a:latin typeface="Amatic SC"/>
                <a:ea typeface="Amatic SC"/>
                <a:cs typeface="Amatic SC"/>
                <a:sym typeface="Amatic SC"/>
              </a:defRPr>
            </a:lvl5pPr>
            <a:lvl6pPr lvl="5" rtl="0" algn="r">
              <a:buNone/>
              <a:defRPr b="1" sz="1500">
                <a:solidFill>
                  <a:schemeClr val="dk2"/>
                </a:solidFill>
                <a:latin typeface="Amatic SC"/>
                <a:ea typeface="Amatic SC"/>
                <a:cs typeface="Amatic SC"/>
                <a:sym typeface="Amatic SC"/>
              </a:defRPr>
            </a:lvl6pPr>
            <a:lvl7pPr lvl="6" rtl="0" algn="r">
              <a:buNone/>
              <a:defRPr b="1" sz="1500">
                <a:solidFill>
                  <a:schemeClr val="dk2"/>
                </a:solidFill>
                <a:latin typeface="Amatic SC"/>
                <a:ea typeface="Amatic SC"/>
                <a:cs typeface="Amatic SC"/>
                <a:sym typeface="Amatic SC"/>
              </a:defRPr>
            </a:lvl7pPr>
            <a:lvl8pPr lvl="7" rtl="0" algn="r">
              <a:buNone/>
              <a:defRPr b="1" sz="1500">
                <a:solidFill>
                  <a:schemeClr val="dk2"/>
                </a:solidFill>
                <a:latin typeface="Amatic SC"/>
                <a:ea typeface="Amatic SC"/>
                <a:cs typeface="Amatic SC"/>
                <a:sym typeface="Amatic SC"/>
              </a:defRPr>
            </a:lvl8pPr>
            <a:lvl9pPr lvl="8" rtl="0" algn="r">
              <a:buNone/>
              <a:defRPr b="1" sz="1500">
                <a:solidFill>
                  <a:schemeClr val="dk2"/>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ctrTitle"/>
          </p:nvPr>
        </p:nvSpPr>
        <p:spPr>
          <a:xfrm>
            <a:off x="1316100" y="1039500"/>
            <a:ext cx="6721500" cy="3064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3100">
                <a:latin typeface="Nunito Medium"/>
                <a:ea typeface="Nunito Medium"/>
                <a:cs typeface="Nunito Medium"/>
                <a:sym typeface="Nunito Medium"/>
              </a:rPr>
              <a:t>OPERATING SYSTEM VIRTUALIZATION: </a:t>
            </a:r>
            <a:endParaRPr b="0" sz="3100">
              <a:latin typeface="Nunito Medium"/>
              <a:ea typeface="Nunito Medium"/>
              <a:cs typeface="Nunito Medium"/>
              <a:sym typeface="Nunito Medium"/>
            </a:endParaRPr>
          </a:p>
          <a:p>
            <a:pPr indent="0" lvl="0" marL="0" rtl="0" algn="ctr">
              <a:spcBef>
                <a:spcPts val="0"/>
              </a:spcBef>
              <a:spcAft>
                <a:spcPts val="0"/>
              </a:spcAft>
              <a:buNone/>
            </a:pPr>
            <a:r>
              <a:rPr b="0" lang="en" sz="3100">
                <a:latin typeface="Nunito Medium"/>
                <a:ea typeface="Nunito Medium"/>
                <a:cs typeface="Nunito Medium"/>
                <a:sym typeface="Nunito Medium"/>
              </a:rPr>
              <a:t>How We Got Here and Its Future</a:t>
            </a:r>
            <a:endParaRPr b="0" sz="3100">
              <a:latin typeface="Nunito Medium"/>
              <a:ea typeface="Nunito Medium"/>
              <a:cs typeface="Nunito Medium"/>
              <a:sym typeface="Nuni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100">
                <a:latin typeface="Nunito Medium"/>
                <a:ea typeface="Nunito Medium"/>
                <a:cs typeface="Nunito Medium"/>
                <a:sym typeface="Nunito Medium"/>
              </a:rPr>
              <a:t>Current Challenges</a:t>
            </a:r>
            <a:endParaRPr b="0" sz="3100">
              <a:latin typeface="Nunito Medium"/>
              <a:ea typeface="Nunito Medium"/>
              <a:cs typeface="Nunito Medium"/>
              <a:sym typeface="Nunito Medium"/>
            </a:endParaRPr>
          </a:p>
        </p:txBody>
      </p:sp>
      <p:sp>
        <p:nvSpPr>
          <p:cNvPr id="269" name="Google Shape;269;p24"/>
          <p:cNvSpPr txBox="1"/>
          <p:nvPr>
            <p:ph idx="1" type="body"/>
          </p:nvPr>
        </p:nvSpPr>
        <p:spPr>
          <a:xfrm>
            <a:off x="778225" y="1506350"/>
            <a:ext cx="2517000" cy="134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700"/>
              <a:t>Resource distribution</a:t>
            </a:r>
            <a:br>
              <a:rPr b="1" lang="en" sz="1700"/>
            </a:br>
            <a:r>
              <a:rPr b="1" lang="en"/>
              <a:t>-</a:t>
            </a:r>
            <a:r>
              <a:rPr lang="en" sz="1200"/>
              <a:t>Resource distribution problem occurs in the shift to virtualization</a:t>
            </a:r>
            <a:endParaRPr sz="1200"/>
          </a:p>
          <a:p>
            <a:pPr indent="0" lvl="0" marL="0" rtl="0" algn="l">
              <a:spcBef>
                <a:spcPts val="1000"/>
              </a:spcBef>
              <a:spcAft>
                <a:spcPts val="0"/>
              </a:spcAft>
              <a:buNone/>
            </a:pPr>
            <a:r>
              <a:rPr lang="en" sz="1200"/>
              <a:t> -Can be fixed  by working on capacity planning.</a:t>
            </a:r>
            <a:endParaRPr sz="1200"/>
          </a:p>
          <a:p>
            <a:pPr indent="0" lvl="0" marL="0" rtl="0" algn="l">
              <a:spcBef>
                <a:spcPts val="1000"/>
              </a:spcBef>
              <a:spcAft>
                <a:spcPts val="0"/>
              </a:spcAft>
              <a:buNone/>
            </a:pPr>
            <a:r>
              <a:t/>
            </a:r>
            <a:endParaRPr sz="1200"/>
          </a:p>
          <a:p>
            <a:pPr indent="0" lvl="0" marL="0" rtl="0" algn="l">
              <a:spcBef>
                <a:spcPts val="1000"/>
              </a:spcBef>
              <a:spcAft>
                <a:spcPts val="1000"/>
              </a:spcAft>
              <a:buNone/>
            </a:pPr>
            <a:r>
              <a:t/>
            </a:r>
            <a:endParaRPr sz="1200"/>
          </a:p>
        </p:txBody>
      </p:sp>
      <p:sp>
        <p:nvSpPr>
          <p:cNvPr id="270" name="Google Shape;270;p24"/>
          <p:cNvSpPr txBox="1"/>
          <p:nvPr>
            <p:ph idx="2" type="body"/>
          </p:nvPr>
        </p:nvSpPr>
        <p:spPr>
          <a:xfrm>
            <a:off x="3400400" y="1506350"/>
            <a:ext cx="2001900" cy="122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VM sprawl</a:t>
            </a:r>
            <a:endParaRPr b="1"/>
          </a:p>
          <a:p>
            <a:pPr indent="0" lvl="0" marL="0" rtl="0" algn="l">
              <a:spcBef>
                <a:spcPts val="1000"/>
              </a:spcBef>
              <a:spcAft>
                <a:spcPts val="0"/>
              </a:spcAft>
              <a:buNone/>
            </a:pPr>
            <a:r>
              <a:rPr lang="en" sz="1200"/>
              <a:t>-Creating virtual machine more than required. </a:t>
            </a:r>
            <a:endParaRPr sz="1200"/>
          </a:p>
          <a:p>
            <a:pPr indent="0" lvl="0" marL="0" rtl="0" algn="l">
              <a:spcBef>
                <a:spcPts val="1000"/>
              </a:spcBef>
              <a:spcAft>
                <a:spcPts val="1000"/>
              </a:spcAft>
              <a:buNone/>
            </a:pPr>
            <a:r>
              <a:rPr lang="en" sz="1200"/>
              <a:t>-Allocates resources to VM’s that are not even being used.</a:t>
            </a:r>
            <a:endParaRPr sz="1200"/>
          </a:p>
        </p:txBody>
      </p:sp>
      <p:sp>
        <p:nvSpPr>
          <p:cNvPr id="271" name="Google Shape;271;p24"/>
          <p:cNvSpPr txBox="1"/>
          <p:nvPr>
            <p:ph idx="3" type="body"/>
          </p:nvPr>
        </p:nvSpPr>
        <p:spPr>
          <a:xfrm>
            <a:off x="5612600" y="1506350"/>
            <a:ext cx="2668800" cy="134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Backward Compatibility</a:t>
            </a:r>
            <a:endParaRPr b="1"/>
          </a:p>
          <a:p>
            <a:pPr indent="0" lvl="0" marL="0" rtl="0" algn="l">
              <a:spcBef>
                <a:spcPts val="1000"/>
              </a:spcBef>
              <a:spcAft>
                <a:spcPts val="0"/>
              </a:spcAft>
              <a:buNone/>
            </a:pPr>
            <a:r>
              <a:rPr lang="en" sz="1200"/>
              <a:t>Using outdated systems can cause issues to the newer virtualized software applications.</a:t>
            </a:r>
            <a:endParaRPr sz="1200"/>
          </a:p>
          <a:p>
            <a:pPr indent="0" lvl="0" marL="0" rtl="0" algn="l">
              <a:spcBef>
                <a:spcPts val="1000"/>
              </a:spcBef>
              <a:spcAft>
                <a:spcPts val="1000"/>
              </a:spcAft>
              <a:buNone/>
            </a:pPr>
            <a:r>
              <a:t/>
            </a:r>
            <a:endParaRPr sz="1200"/>
          </a:p>
        </p:txBody>
      </p:sp>
      <p:sp>
        <p:nvSpPr>
          <p:cNvPr id="272" name="Google Shape;272;p24"/>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24"/>
          <p:cNvSpPr/>
          <p:nvPr/>
        </p:nvSpPr>
        <p:spPr>
          <a:xfrm rot="1085481">
            <a:off x="7856433" y="3637885"/>
            <a:ext cx="707279" cy="1144863"/>
          </a:xfrm>
          <a:custGeom>
            <a:rect b="b" l="l" r="r" t="t"/>
            <a:pathLst>
              <a:path extrusionOk="0" h="542775" w="335318">
                <a:moveTo>
                  <a:pt x="198455" y="462598"/>
                </a:moveTo>
                <a:cubicBezTo>
                  <a:pt x="175566" y="459603"/>
                  <a:pt x="152479" y="458139"/>
                  <a:pt x="129393" y="458213"/>
                </a:cubicBezTo>
                <a:cubicBezTo>
                  <a:pt x="120097" y="458213"/>
                  <a:pt x="120294" y="473012"/>
                  <a:pt x="130007" y="473012"/>
                </a:cubicBezTo>
                <a:cubicBezTo>
                  <a:pt x="151843" y="473003"/>
                  <a:pt x="173658" y="474468"/>
                  <a:pt x="195298" y="477397"/>
                </a:cubicBezTo>
                <a:cubicBezTo>
                  <a:pt x="204396" y="478493"/>
                  <a:pt x="208014" y="463870"/>
                  <a:pt x="198455" y="462598"/>
                </a:cubicBezTo>
                <a:close/>
                <a:moveTo>
                  <a:pt x="138667" y="86153"/>
                </a:moveTo>
                <a:cubicBezTo>
                  <a:pt x="147963" y="86153"/>
                  <a:pt x="147787" y="71354"/>
                  <a:pt x="138075" y="71354"/>
                </a:cubicBezTo>
                <a:cubicBezTo>
                  <a:pt x="128844" y="71267"/>
                  <a:pt x="128954" y="86153"/>
                  <a:pt x="138667" y="86153"/>
                </a:cubicBezTo>
                <a:close/>
                <a:moveTo>
                  <a:pt x="94335" y="528021"/>
                </a:moveTo>
                <a:cubicBezTo>
                  <a:pt x="74866" y="526552"/>
                  <a:pt x="54038" y="524294"/>
                  <a:pt x="37638" y="512674"/>
                </a:cubicBezTo>
                <a:cubicBezTo>
                  <a:pt x="20098" y="500221"/>
                  <a:pt x="16723" y="481146"/>
                  <a:pt x="14771" y="460976"/>
                </a:cubicBezTo>
                <a:cubicBezTo>
                  <a:pt x="13850" y="451263"/>
                  <a:pt x="-839" y="453171"/>
                  <a:pt x="38" y="462445"/>
                </a:cubicBezTo>
                <a:cubicBezTo>
                  <a:pt x="3107" y="520632"/>
                  <a:pt x="37112" y="539422"/>
                  <a:pt x="91200" y="542754"/>
                </a:cubicBezTo>
                <a:cubicBezTo>
                  <a:pt x="100343" y="543412"/>
                  <a:pt x="103938" y="528766"/>
                  <a:pt x="94335" y="528021"/>
                </a:cubicBezTo>
                <a:close/>
                <a:moveTo>
                  <a:pt x="158377" y="85145"/>
                </a:moveTo>
                <a:cubicBezTo>
                  <a:pt x="163990" y="85954"/>
                  <a:pt x="169668" y="86311"/>
                  <a:pt x="175346" y="86219"/>
                </a:cubicBezTo>
                <a:cubicBezTo>
                  <a:pt x="184664" y="85211"/>
                  <a:pt x="184884" y="71223"/>
                  <a:pt x="174732" y="71442"/>
                </a:cubicBezTo>
                <a:cubicBezTo>
                  <a:pt x="170326" y="71457"/>
                  <a:pt x="165941" y="71133"/>
                  <a:pt x="161578" y="70477"/>
                </a:cubicBezTo>
                <a:cubicBezTo>
                  <a:pt x="152435" y="69074"/>
                  <a:pt x="148818" y="83720"/>
                  <a:pt x="158377" y="85101"/>
                </a:cubicBezTo>
                <a:close/>
                <a:moveTo>
                  <a:pt x="111765" y="143026"/>
                </a:moveTo>
                <a:cubicBezTo>
                  <a:pt x="100978" y="154089"/>
                  <a:pt x="93107" y="167647"/>
                  <a:pt x="88854" y="182490"/>
                </a:cubicBezTo>
                <a:cubicBezTo>
                  <a:pt x="86070" y="191918"/>
                  <a:pt x="100627" y="193803"/>
                  <a:pt x="103259" y="184836"/>
                </a:cubicBezTo>
                <a:cubicBezTo>
                  <a:pt x="106920" y="172574"/>
                  <a:pt x="113563" y="161416"/>
                  <a:pt x="122618" y="152366"/>
                </a:cubicBezTo>
                <a:cubicBezTo>
                  <a:pt x="129436" y="145438"/>
                  <a:pt x="118562" y="136054"/>
                  <a:pt x="111765" y="142982"/>
                </a:cubicBezTo>
                <a:close/>
                <a:moveTo>
                  <a:pt x="122727" y="167011"/>
                </a:moveTo>
                <a:cubicBezTo>
                  <a:pt x="118036" y="175382"/>
                  <a:pt x="114396" y="184299"/>
                  <a:pt x="111897" y="193562"/>
                </a:cubicBezTo>
                <a:cubicBezTo>
                  <a:pt x="109288" y="203055"/>
                  <a:pt x="123802" y="204941"/>
                  <a:pt x="126301" y="195908"/>
                </a:cubicBezTo>
                <a:cubicBezTo>
                  <a:pt x="128516" y="187927"/>
                  <a:pt x="131739" y="180254"/>
                  <a:pt x="135838" y="173062"/>
                </a:cubicBezTo>
                <a:cubicBezTo>
                  <a:pt x="140596" y="164446"/>
                  <a:pt x="127354" y="158658"/>
                  <a:pt x="122640" y="166967"/>
                </a:cubicBezTo>
                <a:close/>
                <a:moveTo>
                  <a:pt x="287929" y="26584"/>
                </a:moveTo>
                <a:cubicBezTo>
                  <a:pt x="267211" y="9308"/>
                  <a:pt x="235661" y="10558"/>
                  <a:pt x="210272" y="7817"/>
                </a:cubicBezTo>
                <a:cubicBezTo>
                  <a:pt x="201174" y="6830"/>
                  <a:pt x="197534" y="21454"/>
                  <a:pt x="207115" y="22485"/>
                </a:cubicBezTo>
                <a:cubicBezTo>
                  <a:pt x="270696" y="25686"/>
                  <a:pt x="294199" y="30969"/>
                  <a:pt x="302969" y="99681"/>
                </a:cubicBezTo>
                <a:cubicBezTo>
                  <a:pt x="304395" y="109284"/>
                  <a:pt x="319062" y="107420"/>
                  <a:pt x="317702" y="98234"/>
                </a:cubicBezTo>
                <a:cubicBezTo>
                  <a:pt x="313756" y="72495"/>
                  <a:pt x="308954" y="44146"/>
                  <a:pt x="287841" y="26541"/>
                </a:cubicBezTo>
                <a:close/>
                <a:moveTo>
                  <a:pt x="309152" y="1284"/>
                </a:moveTo>
                <a:cubicBezTo>
                  <a:pt x="301500" y="-3825"/>
                  <a:pt x="291459" y="7620"/>
                  <a:pt x="299154" y="12772"/>
                </a:cubicBezTo>
                <a:cubicBezTo>
                  <a:pt x="314063" y="22726"/>
                  <a:pt x="322745" y="39367"/>
                  <a:pt x="320400" y="57432"/>
                </a:cubicBezTo>
                <a:cubicBezTo>
                  <a:pt x="319128" y="67123"/>
                  <a:pt x="333554" y="69140"/>
                  <a:pt x="334804" y="59756"/>
                </a:cubicBezTo>
                <a:cubicBezTo>
                  <a:pt x="337676" y="36867"/>
                  <a:pt x="328468" y="14263"/>
                  <a:pt x="309064" y="1240"/>
                </a:cubicBezTo>
                <a:close/>
                <a:moveTo>
                  <a:pt x="280124" y="211145"/>
                </a:moveTo>
                <a:cubicBezTo>
                  <a:pt x="280124" y="205642"/>
                  <a:pt x="279948" y="200183"/>
                  <a:pt x="279839" y="194746"/>
                </a:cubicBezTo>
                <a:cubicBezTo>
                  <a:pt x="282382" y="193985"/>
                  <a:pt x="284136" y="191690"/>
                  <a:pt x="284224" y="189045"/>
                </a:cubicBezTo>
                <a:lnTo>
                  <a:pt x="288609" y="138751"/>
                </a:lnTo>
                <a:cubicBezTo>
                  <a:pt x="289025" y="134519"/>
                  <a:pt x="285912" y="130761"/>
                  <a:pt x="281680" y="130356"/>
                </a:cubicBezTo>
                <a:cubicBezTo>
                  <a:pt x="280716" y="130261"/>
                  <a:pt x="279751" y="130351"/>
                  <a:pt x="278830" y="130617"/>
                </a:cubicBezTo>
                <a:cubicBezTo>
                  <a:pt x="278830" y="125881"/>
                  <a:pt x="278764" y="121327"/>
                  <a:pt x="278633" y="116957"/>
                </a:cubicBezTo>
                <a:cubicBezTo>
                  <a:pt x="272692" y="22901"/>
                  <a:pt x="251798" y="47172"/>
                  <a:pt x="174118" y="40967"/>
                </a:cubicBezTo>
                <a:cubicBezTo>
                  <a:pt x="133405" y="44672"/>
                  <a:pt x="34152" y="22331"/>
                  <a:pt x="29176" y="81418"/>
                </a:cubicBezTo>
                <a:cubicBezTo>
                  <a:pt x="17490" y="212066"/>
                  <a:pt x="35753" y="344512"/>
                  <a:pt x="36805" y="475555"/>
                </a:cubicBezTo>
                <a:cubicBezTo>
                  <a:pt x="37003" y="509166"/>
                  <a:pt x="80413" y="511424"/>
                  <a:pt x="105977" y="511336"/>
                </a:cubicBezTo>
                <a:lnTo>
                  <a:pt x="211215" y="513025"/>
                </a:lnTo>
                <a:cubicBezTo>
                  <a:pt x="290889" y="523855"/>
                  <a:pt x="285583" y="477529"/>
                  <a:pt x="283917" y="405419"/>
                </a:cubicBezTo>
                <a:cubicBezTo>
                  <a:pt x="283785" y="404608"/>
                  <a:pt x="282580" y="345718"/>
                  <a:pt x="281330" y="277270"/>
                </a:cubicBezTo>
                <a:cubicBezTo>
                  <a:pt x="285627" y="277035"/>
                  <a:pt x="289113" y="273720"/>
                  <a:pt x="289573" y="269443"/>
                </a:cubicBezTo>
                <a:cubicBezTo>
                  <a:pt x="290736" y="252087"/>
                  <a:pt x="290626" y="234668"/>
                  <a:pt x="289244" y="217328"/>
                </a:cubicBezTo>
                <a:cubicBezTo>
                  <a:pt x="289069" y="213531"/>
                  <a:pt x="285846" y="210597"/>
                  <a:pt x="282053" y="210777"/>
                </a:cubicBezTo>
                <a:cubicBezTo>
                  <a:pt x="281396" y="210808"/>
                  <a:pt x="280738" y="210933"/>
                  <a:pt x="280124" y="211145"/>
                </a:cubicBezTo>
                <a:close/>
                <a:moveTo>
                  <a:pt x="262343" y="485926"/>
                </a:moveTo>
                <a:cubicBezTo>
                  <a:pt x="249561" y="505373"/>
                  <a:pt x="221563" y="498423"/>
                  <a:pt x="201985" y="498094"/>
                </a:cubicBezTo>
                <a:lnTo>
                  <a:pt x="122574" y="496822"/>
                </a:lnTo>
                <a:cubicBezTo>
                  <a:pt x="100891" y="496450"/>
                  <a:pt x="59782" y="502523"/>
                  <a:pt x="50486" y="476147"/>
                </a:cubicBezTo>
                <a:cubicBezTo>
                  <a:pt x="47351" y="346113"/>
                  <a:pt x="32552" y="214478"/>
                  <a:pt x="41234" y="84421"/>
                </a:cubicBezTo>
                <a:cubicBezTo>
                  <a:pt x="43602" y="54889"/>
                  <a:pt x="77410" y="55920"/>
                  <a:pt x="97229" y="55920"/>
                </a:cubicBezTo>
                <a:cubicBezTo>
                  <a:pt x="145463" y="55064"/>
                  <a:pt x="194202" y="54494"/>
                  <a:pt x="242348" y="58945"/>
                </a:cubicBezTo>
                <a:cubicBezTo>
                  <a:pt x="254319" y="60436"/>
                  <a:pt x="258572" y="66794"/>
                  <a:pt x="260480" y="79642"/>
                </a:cubicBezTo>
                <a:cubicBezTo>
                  <a:pt x="271968" y="193540"/>
                  <a:pt x="272976" y="469724"/>
                  <a:pt x="262343" y="485926"/>
                </a:cubicBezTo>
                <a:close/>
                <a:moveTo>
                  <a:pt x="238993" y="117593"/>
                </a:moveTo>
                <a:cubicBezTo>
                  <a:pt x="242808" y="113493"/>
                  <a:pt x="241010" y="104746"/>
                  <a:pt x="233512" y="104855"/>
                </a:cubicBezTo>
                <a:lnTo>
                  <a:pt x="72301" y="107245"/>
                </a:lnTo>
                <a:cubicBezTo>
                  <a:pt x="70218" y="107216"/>
                  <a:pt x="68267" y="108166"/>
                  <a:pt x="66995" y="109810"/>
                </a:cubicBezTo>
                <a:cubicBezTo>
                  <a:pt x="64321" y="111073"/>
                  <a:pt x="62545" y="113682"/>
                  <a:pt x="62347" y="116629"/>
                </a:cubicBezTo>
                <a:cubicBezTo>
                  <a:pt x="57173" y="221143"/>
                  <a:pt x="55047" y="329099"/>
                  <a:pt x="72630" y="431816"/>
                </a:cubicBezTo>
                <a:cubicBezTo>
                  <a:pt x="73858" y="434276"/>
                  <a:pt x="76467" y="435736"/>
                  <a:pt x="79208" y="435499"/>
                </a:cubicBezTo>
                <a:cubicBezTo>
                  <a:pt x="135093" y="433833"/>
                  <a:pt x="190409" y="445475"/>
                  <a:pt x="246338" y="442822"/>
                </a:cubicBezTo>
                <a:cubicBezTo>
                  <a:pt x="253442" y="442493"/>
                  <a:pt x="254998" y="433723"/>
                  <a:pt x="250964" y="429843"/>
                </a:cubicBezTo>
                <a:cubicBezTo>
                  <a:pt x="247018" y="325745"/>
                  <a:pt x="243028" y="221647"/>
                  <a:pt x="238993" y="117549"/>
                </a:cubicBezTo>
                <a:close/>
                <a:moveTo>
                  <a:pt x="84425" y="420613"/>
                </a:moveTo>
                <a:cubicBezTo>
                  <a:pt x="73156" y="321483"/>
                  <a:pt x="70569" y="221560"/>
                  <a:pt x="76664" y="121978"/>
                </a:cubicBezTo>
                <a:lnTo>
                  <a:pt x="224282" y="119786"/>
                </a:lnTo>
                <a:cubicBezTo>
                  <a:pt x="228207" y="222640"/>
                  <a:pt x="232131" y="325489"/>
                  <a:pt x="236077" y="428330"/>
                </a:cubicBezTo>
                <a:cubicBezTo>
                  <a:pt x="185410" y="429317"/>
                  <a:pt x="135115" y="419867"/>
                  <a:pt x="84425" y="4205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24"/>
          <p:cNvSpPr txBox="1"/>
          <p:nvPr>
            <p:ph idx="1" type="body"/>
          </p:nvPr>
        </p:nvSpPr>
        <p:spPr>
          <a:xfrm>
            <a:off x="883375" y="3030350"/>
            <a:ext cx="2306700" cy="134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Performance Monitoring</a:t>
            </a:r>
            <a:endParaRPr b="1"/>
          </a:p>
          <a:p>
            <a:pPr indent="0" lvl="0" marL="0" rtl="0" algn="l">
              <a:spcBef>
                <a:spcPts val="1000"/>
              </a:spcBef>
              <a:spcAft>
                <a:spcPts val="1000"/>
              </a:spcAft>
              <a:buNone/>
            </a:pPr>
            <a:r>
              <a:rPr lang="en" sz="1200"/>
              <a:t>Virtualized systems do not has the same kind of performance monitoring as hardware.</a:t>
            </a:r>
            <a:endParaRPr sz="1200"/>
          </a:p>
        </p:txBody>
      </p:sp>
      <p:sp>
        <p:nvSpPr>
          <p:cNvPr id="275" name="Google Shape;275;p24"/>
          <p:cNvSpPr txBox="1"/>
          <p:nvPr>
            <p:ph idx="2" type="body"/>
          </p:nvPr>
        </p:nvSpPr>
        <p:spPr>
          <a:xfrm>
            <a:off x="3400388" y="3030350"/>
            <a:ext cx="2001900" cy="134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Backup</a:t>
            </a:r>
            <a:endParaRPr b="1"/>
          </a:p>
          <a:p>
            <a:pPr indent="0" lvl="0" marL="0" rtl="0" algn="l">
              <a:spcBef>
                <a:spcPts val="1000"/>
              </a:spcBef>
              <a:spcAft>
                <a:spcPts val="0"/>
              </a:spcAft>
              <a:buNone/>
            </a:pPr>
            <a:r>
              <a:rPr lang="en" sz="1200"/>
              <a:t>-No physical hard drive to store data.</a:t>
            </a:r>
            <a:endParaRPr sz="1200"/>
          </a:p>
          <a:p>
            <a:pPr indent="0" lvl="0" marL="0" rtl="0" algn="l">
              <a:spcBef>
                <a:spcPts val="1000"/>
              </a:spcBef>
              <a:spcAft>
                <a:spcPts val="1000"/>
              </a:spcAft>
              <a:buNone/>
            </a:pPr>
            <a:r>
              <a:rPr lang="en" sz="1200"/>
              <a:t>-Software changes can create backup problems.</a:t>
            </a:r>
            <a:endParaRPr sz="1200"/>
          </a:p>
        </p:txBody>
      </p:sp>
      <p:sp>
        <p:nvSpPr>
          <p:cNvPr id="276" name="Google Shape;276;p24"/>
          <p:cNvSpPr txBox="1"/>
          <p:nvPr>
            <p:ph idx="3" type="body"/>
          </p:nvPr>
        </p:nvSpPr>
        <p:spPr>
          <a:xfrm>
            <a:off x="5612600" y="3030350"/>
            <a:ext cx="2001900" cy="134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Security</a:t>
            </a:r>
            <a:endParaRPr b="1"/>
          </a:p>
          <a:p>
            <a:pPr indent="0" lvl="0" marL="0" rtl="0" algn="l">
              <a:spcBef>
                <a:spcPts val="1000"/>
              </a:spcBef>
              <a:spcAft>
                <a:spcPts val="0"/>
              </a:spcAft>
              <a:buNone/>
            </a:pPr>
            <a:r>
              <a:rPr lang="en" sz="1200"/>
              <a:t>System’s isolation of each VM can reduce security risk.</a:t>
            </a:r>
            <a:endParaRPr sz="1200"/>
          </a:p>
          <a:p>
            <a:pPr indent="0" lvl="0" marL="0" rtl="0" algn="l">
              <a:spcBef>
                <a:spcPts val="1000"/>
              </a:spcBef>
              <a:spcAft>
                <a:spcPts val="0"/>
              </a:spcAft>
              <a:buNone/>
            </a:pPr>
            <a:r>
              <a:t/>
            </a:r>
            <a:endParaRPr sz="1200"/>
          </a:p>
          <a:p>
            <a:pPr indent="0" lvl="0" marL="0" rtl="0" algn="l">
              <a:spcBef>
                <a:spcPts val="1000"/>
              </a:spcBef>
              <a:spcAft>
                <a:spcPts val="0"/>
              </a:spcAft>
              <a:buNone/>
            </a:pPr>
            <a:r>
              <a:t/>
            </a:r>
            <a:endParaRPr sz="1200"/>
          </a:p>
          <a:p>
            <a:pPr indent="0" lvl="0" marL="0" rtl="0" algn="l">
              <a:spcBef>
                <a:spcPts val="1000"/>
              </a:spcBef>
              <a:spcAft>
                <a:spcPts val="10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ctrTitle"/>
          </p:nvPr>
        </p:nvSpPr>
        <p:spPr>
          <a:xfrm>
            <a:off x="1773450" y="2661375"/>
            <a:ext cx="5597100" cy="671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Nunito Medium"/>
                <a:ea typeface="Nunito Medium"/>
                <a:cs typeface="Nunito Medium"/>
                <a:sym typeface="Nunito Medium"/>
              </a:rPr>
              <a:t>Virtualization Future</a:t>
            </a:r>
            <a:endParaRPr b="0">
              <a:latin typeface="Nunito Medium"/>
              <a:ea typeface="Nunito Medium"/>
              <a:cs typeface="Nunito Medium"/>
              <a:sym typeface="Nunito Medium"/>
            </a:endParaRPr>
          </a:p>
        </p:txBody>
      </p:sp>
      <p:sp>
        <p:nvSpPr>
          <p:cNvPr id="282" name="Google Shape;282;p25"/>
          <p:cNvSpPr txBox="1"/>
          <p:nvPr/>
        </p:nvSpPr>
        <p:spPr>
          <a:xfrm>
            <a:off x="686100" y="491800"/>
            <a:ext cx="1493700" cy="148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7200">
                <a:solidFill>
                  <a:schemeClr val="dk1"/>
                </a:solidFill>
                <a:latin typeface="Nunito ExtraLight"/>
                <a:ea typeface="Nunito ExtraLight"/>
                <a:cs typeface="Nunito ExtraLight"/>
                <a:sym typeface="Nunito ExtraLight"/>
              </a:rPr>
              <a:t>4</a:t>
            </a:r>
            <a:endParaRPr sz="7200">
              <a:solidFill>
                <a:schemeClr val="dk1"/>
              </a:solidFill>
              <a:latin typeface="Nunito ExtraLight"/>
              <a:ea typeface="Nunito ExtraLight"/>
              <a:cs typeface="Nunito ExtraLight"/>
              <a:sym typeface="Nunito Extra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100">
                <a:latin typeface="Nunito Medium"/>
                <a:ea typeface="Nunito Medium"/>
                <a:cs typeface="Nunito Medium"/>
                <a:sym typeface="Nunito Medium"/>
              </a:rPr>
              <a:t>Virtualization Future</a:t>
            </a:r>
            <a:endParaRPr b="0" sz="3100">
              <a:latin typeface="Nunito Medium"/>
              <a:ea typeface="Nunito Medium"/>
              <a:cs typeface="Nunito Medium"/>
              <a:sym typeface="Nunito Medium"/>
            </a:endParaRPr>
          </a:p>
        </p:txBody>
      </p:sp>
      <p:sp>
        <p:nvSpPr>
          <p:cNvPr id="288" name="Google Shape;288;p26"/>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 sz="2000"/>
              <a:t>Future study in resource management has a lot of potential. There is still a lot of research to be done on how guest operating systems and virtualization systems can collaborate to manage resources.</a:t>
            </a:r>
            <a:endParaRPr sz="2000"/>
          </a:p>
          <a:p>
            <a:pPr indent="-355600" lvl="0" marL="457200" rtl="0" algn="l">
              <a:lnSpc>
                <a:spcPct val="100000"/>
              </a:lnSpc>
              <a:spcBef>
                <a:spcPts val="1000"/>
              </a:spcBef>
              <a:spcAft>
                <a:spcPts val="1000"/>
              </a:spcAft>
              <a:buSzPts val="2000"/>
              <a:buChar char="✗"/>
            </a:pPr>
            <a:r>
              <a:rPr lang="en" sz="2000"/>
              <a:t>A real-time interactive strategy for the numerous virtualization systems in distinct virtual machine monitors will be established in order to schedule system resources and effectively optimize service performance of resources. </a:t>
            </a:r>
            <a:endParaRPr sz="2000"/>
          </a:p>
        </p:txBody>
      </p:sp>
      <p:sp>
        <p:nvSpPr>
          <p:cNvPr id="289" name="Google Shape;289;p26"/>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26"/>
          <p:cNvSpPr/>
          <p:nvPr/>
        </p:nvSpPr>
        <p:spPr>
          <a:xfrm>
            <a:off x="7860823" y="3833376"/>
            <a:ext cx="841060" cy="859987"/>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100">
                <a:latin typeface="Nunito Medium"/>
                <a:ea typeface="Nunito Medium"/>
                <a:cs typeface="Nunito Medium"/>
                <a:sym typeface="Nunito Medium"/>
              </a:rPr>
              <a:t>Virtualization Future</a:t>
            </a:r>
            <a:endParaRPr b="0" sz="3100">
              <a:latin typeface="Nunito Medium"/>
              <a:ea typeface="Nunito Medium"/>
              <a:cs typeface="Nunito Medium"/>
              <a:sym typeface="Nunito Medium"/>
            </a:endParaRPr>
          </a:p>
        </p:txBody>
      </p:sp>
      <p:sp>
        <p:nvSpPr>
          <p:cNvPr id="296" name="Google Shape;296;p27"/>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 sz="2000"/>
              <a:t>Patches would be released often to reduce the possibility of a compromised hypervisor. </a:t>
            </a:r>
            <a:endParaRPr sz="2000"/>
          </a:p>
          <a:p>
            <a:pPr indent="-355600" lvl="0" marL="457200" rtl="0" algn="l">
              <a:lnSpc>
                <a:spcPct val="100000"/>
              </a:lnSpc>
              <a:spcBef>
                <a:spcPts val="1000"/>
              </a:spcBef>
              <a:spcAft>
                <a:spcPts val="1000"/>
              </a:spcAft>
              <a:buSzPts val="2000"/>
              <a:buChar char="✗"/>
            </a:pPr>
            <a:r>
              <a:rPr lang="en" sz="2000"/>
              <a:t>Several challenges, such as resource scheduling status and job processing procedures might occur. For the virtual machine system, new performance evaluation models and performance monitoring techniques are to be created in order to address these drawbacks</a:t>
            </a:r>
            <a:endParaRPr sz="2000"/>
          </a:p>
        </p:txBody>
      </p:sp>
      <p:sp>
        <p:nvSpPr>
          <p:cNvPr id="297" name="Google Shape;297;p27"/>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27"/>
          <p:cNvSpPr/>
          <p:nvPr/>
        </p:nvSpPr>
        <p:spPr>
          <a:xfrm>
            <a:off x="7860823" y="3833376"/>
            <a:ext cx="841060" cy="859987"/>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ctrTitle"/>
          </p:nvPr>
        </p:nvSpPr>
        <p:spPr>
          <a:xfrm>
            <a:off x="1773450" y="2236200"/>
            <a:ext cx="5597100" cy="671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Nunito Medium"/>
                <a:ea typeface="Nunito Medium"/>
                <a:cs typeface="Nunito Medium"/>
                <a:sym typeface="Nunito Medium"/>
              </a:rPr>
              <a:t>Conclusion</a:t>
            </a:r>
            <a:endParaRPr b="0">
              <a:latin typeface="Nunito Medium"/>
              <a:ea typeface="Nunito Medium"/>
              <a:cs typeface="Nunito Medium"/>
              <a:sym typeface="Nunito Medium"/>
            </a:endParaRPr>
          </a:p>
        </p:txBody>
      </p:sp>
      <p:sp>
        <p:nvSpPr>
          <p:cNvPr id="304" name="Google Shape;304;p28"/>
          <p:cNvSpPr txBox="1"/>
          <p:nvPr/>
        </p:nvSpPr>
        <p:spPr>
          <a:xfrm>
            <a:off x="686100" y="491800"/>
            <a:ext cx="1493700" cy="148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7200">
                <a:solidFill>
                  <a:schemeClr val="dk1"/>
                </a:solidFill>
                <a:latin typeface="Nunito ExtraLight"/>
                <a:ea typeface="Nunito ExtraLight"/>
                <a:cs typeface="Nunito ExtraLight"/>
                <a:sym typeface="Nunito ExtraLight"/>
              </a:rPr>
              <a:t>5</a:t>
            </a:r>
            <a:endParaRPr sz="7200">
              <a:solidFill>
                <a:schemeClr val="dk1"/>
              </a:solidFill>
              <a:latin typeface="Nunito ExtraLight"/>
              <a:ea typeface="Nunito ExtraLight"/>
              <a:cs typeface="Nunito ExtraLight"/>
              <a:sym typeface="Nunito Extra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idx="1" type="body"/>
          </p:nvPr>
        </p:nvSpPr>
        <p:spPr>
          <a:xfrm>
            <a:off x="961725" y="1835425"/>
            <a:ext cx="3002700" cy="276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Advantages </a:t>
            </a:r>
            <a:endParaRPr b="1"/>
          </a:p>
          <a:p>
            <a:pPr indent="-330200" lvl="0" marL="457200" rtl="0" algn="l">
              <a:lnSpc>
                <a:spcPct val="115000"/>
              </a:lnSpc>
              <a:spcBef>
                <a:spcPts val="1000"/>
              </a:spcBef>
              <a:spcAft>
                <a:spcPts val="0"/>
              </a:spcAft>
              <a:buClr>
                <a:srgbClr val="000000"/>
              </a:buClr>
              <a:buSzPts val="1600"/>
              <a:buChar char="●"/>
            </a:pPr>
            <a:r>
              <a:rPr lang="en" sz="1600">
                <a:solidFill>
                  <a:srgbClr val="000000"/>
                </a:solidFill>
              </a:rPr>
              <a:t>Reduces maintenance cost as it eliminates costly desktop rebuild</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Use hardware effectively</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Provide secure logging</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Helps to decrease carbon emission</a:t>
            </a:r>
            <a:endParaRPr sz="1600">
              <a:solidFill>
                <a:srgbClr val="000000"/>
              </a:solidFill>
            </a:endParaRPr>
          </a:p>
          <a:p>
            <a:pPr indent="0" lvl="0" marL="0" rtl="0" algn="l">
              <a:spcBef>
                <a:spcPts val="0"/>
              </a:spcBef>
              <a:spcAft>
                <a:spcPts val="1000"/>
              </a:spcAft>
              <a:buNone/>
            </a:pPr>
            <a:r>
              <a:t/>
            </a:r>
            <a:endParaRPr/>
          </a:p>
        </p:txBody>
      </p:sp>
      <p:sp>
        <p:nvSpPr>
          <p:cNvPr id="310" name="Google Shape;310;p29"/>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100">
                <a:latin typeface="Nunito Medium"/>
                <a:ea typeface="Nunito Medium"/>
                <a:cs typeface="Nunito Medium"/>
                <a:sym typeface="Nunito Medium"/>
              </a:rPr>
              <a:t>Conclusion</a:t>
            </a:r>
            <a:endParaRPr b="0" sz="3100">
              <a:latin typeface="Nunito Medium"/>
              <a:ea typeface="Nunito Medium"/>
              <a:cs typeface="Nunito Medium"/>
              <a:sym typeface="Nunito Medium"/>
            </a:endParaRPr>
          </a:p>
        </p:txBody>
      </p:sp>
      <p:sp>
        <p:nvSpPr>
          <p:cNvPr id="311" name="Google Shape;311;p29"/>
          <p:cNvSpPr txBox="1"/>
          <p:nvPr>
            <p:ph idx="2" type="body"/>
          </p:nvPr>
        </p:nvSpPr>
        <p:spPr>
          <a:xfrm>
            <a:off x="4611864" y="1835425"/>
            <a:ext cx="3002700" cy="276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Challenges</a:t>
            </a:r>
            <a:endParaRPr b="1"/>
          </a:p>
          <a:p>
            <a:pPr indent="-330200" lvl="0" marL="457200" rtl="0" algn="l">
              <a:lnSpc>
                <a:spcPct val="115000"/>
              </a:lnSpc>
              <a:spcBef>
                <a:spcPts val="1000"/>
              </a:spcBef>
              <a:spcAft>
                <a:spcPts val="0"/>
              </a:spcAft>
              <a:buClr>
                <a:srgbClr val="000000"/>
              </a:buClr>
              <a:buSzPts val="1600"/>
              <a:buChar char="●"/>
            </a:pPr>
            <a:r>
              <a:rPr lang="en" sz="1600">
                <a:solidFill>
                  <a:srgbClr val="000000"/>
                </a:solidFill>
              </a:rPr>
              <a:t>Performance overhead</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Problem in resource distribution</a:t>
            </a:r>
            <a:endParaRPr sz="1600">
              <a:solidFill>
                <a:srgbClr val="000000"/>
              </a:solidFill>
            </a:endParaRPr>
          </a:p>
          <a:p>
            <a:pPr indent="0" lvl="0" marL="0" rtl="0" algn="l">
              <a:lnSpc>
                <a:spcPct val="115000"/>
              </a:lnSpc>
              <a:spcBef>
                <a:spcPts val="0"/>
              </a:spcBef>
              <a:spcAft>
                <a:spcPts val="0"/>
              </a:spcAft>
              <a:buNone/>
            </a:pPr>
            <a:r>
              <a:t/>
            </a:r>
            <a:endParaRPr/>
          </a:p>
        </p:txBody>
      </p:sp>
      <p:sp>
        <p:nvSpPr>
          <p:cNvPr id="312" name="Google Shape;312;p29"/>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29"/>
          <p:cNvSpPr txBox="1"/>
          <p:nvPr/>
        </p:nvSpPr>
        <p:spPr>
          <a:xfrm>
            <a:off x="1229275" y="1293950"/>
            <a:ext cx="608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Nunito"/>
              <a:ea typeface="Nunito"/>
              <a:cs typeface="Nunito"/>
              <a:sym typeface="Nunito"/>
            </a:endParaRPr>
          </a:p>
        </p:txBody>
      </p:sp>
      <p:sp>
        <p:nvSpPr>
          <p:cNvPr id="314" name="Google Shape;314;p29"/>
          <p:cNvSpPr txBox="1"/>
          <p:nvPr/>
        </p:nvSpPr>
        <p:spPr>
          <a:xfrm>
            <a:off x="883375" y="1183325"/>
            <a:ext cx="72363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Nunito"/>
                <a:ea typeface="Nunito"/>
                <a:cs typeface="Nunito"/>
                <a:sym typeface="Nunito"/>
              </a:rPr>
              <a:t>Operating system virtualization provides various advantages as well as challenges</a:t>
            </a:r>
            <a:endParaRPr sz="1500">
              <a:latin typeface="Nunito"/>
              <a:ea typeface="Nunito"/>
              <a:cs typeface="Nunito"/>
              <a:sym typeface="Nunito"/>
            </a:endParaRPr>
          </a:p>
          <a:p>
            <a:pPr indent="0" lvl="0" marL="0" rtl="0" algn="l">
              <a:lnSpc>
                <a:spcPct val="115000"/>
              </a:lnSpc>
              <a:spcBef>
                <a:spcPts val="0"/>
              </a:spcBef>
              <a:spcAft>
                <a:spcPts val="0"/>
              </a:spcAft>
              <a:buNone/>
            </a:pPr>
            <a:r>
              <a:rPr lang="en" sz="1500">
                <a:latin typeface="Nunito"/>
                <a:ea typeface="Nunito"/>
                <a:cs typeface="Nunito"/>
                <a:sym typeface="Nunito"/>
              </a:rPr>
              <a:t>Advantages being:</a:t>
            </a:r>
            <a:endParaRPr sz="1500">
              <a:latin typeface="Nunito"/>
              <a:ea typeface="Nunito"/>
              <a:cs typeface="Nunito"/>
              <a:sym typeface="Nunito"/>
            </a:endParaRPr>
          </a:p>
        </p:txBody>
      </p:sp>
      <p:sp>
        <p:nvSpPr>
          <p:cNvPr id="315" name="Google Shape;315;p29"/>
          <p:cNvSpPr/>
          <p:nvPr/>
        </p:nvSpPr>
        <p:spPr>
          <a:xfrm>
            <a:off x="7860823" y="3833376"/>
            <a:ext cx="841060" cy="859987"/>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ph idx="1" type="body"/>
          </p:nvPr>
        </p:nvSpPr>
        <p:spPr>
          <a:xfrm>
            <a:off x="883375" y="1641325"/>
            <a:ext cx="6426300" cy="27621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rPr b="1" lang="en"/>
              <a:t> </a:t>
            </a:r>
            <a:endParaRPr b="1"/>
          </a:p>
          <a:p>
            <a:pPr indent="0" lvl="0" marL="457200" rtl="0" algn="l">
              <a:lnSpc>
                <a:spcPct val="115000"/>
              </a:lnSpc>
              <a:spcBef>
                <a:spcPts val="0"/>
              </a:spcBef>
              <a:spcAft>
                <a:spcPts val="0"/>
              </a:spcAft>
              <a:buNone/>
            </a:pPr>
            <a:r>
              <a:rPr lang="en" sz="1900"/>
              <a:t>Os virtualization has a lot of prospect for advancement in the current era as it offers the features whereas various users can perform various tasks parallely, serially or even interrelated with each other in single operating system. </a:t>
            </a:r>
            <a:endParaRPr sz="1900"/>
          </a:p>
          <a:p>
            <a:pPr indent="0" lvl="0" marL="457200" rtl="0" algn="l">
              <a:lnSpc>
                <a:spcPct val="115000"/>
              </a:lnSpc>
              <a:spcBef>
                <a:spcPts val="0"/>
              </a:spcBef>
              <a:spcAft>
                <a:spcPts val="0"/>
              </a:spcAft>
              <a:buNone/>
            </a:pPr>
            <a:r>
              <a:t/>
            </a:r>
            <a:endParaRPr b="1"/>
          </a:p>
          <a:p>
            <a:pPr indent="0" lvl="0" marL="457200" rtl="0" algn="l">
              <a:lnSpc>
                <a:spcPct val="115000"/>
              </a:lnSpc>
              <a:spcBef>
                <a:spcPts val="0"/>
              </a:spcBef>
              <a:spcAft>
                <a:spcPts val="0"/>
              </a:spcAft>
              <a:buNone/>
            </a:pPr>
            <a:r>
              <a:t/>
            </a:r>
            <a:endParaRPr b="1"/>
          </a:p>
          <a:p>
            <a:pPr indent="0" lvl="0" marL="0" rtl="0" algn="l">
              <a:spcBef>
                <a:spcPts val="0"/>
              </a:spcBef>
              <a:spcAft>
                <a:spcPts val="1000"/>
              </a:spcAft>
              <a:buNone/>
            </a:pPr>
            <a:r>
              <a:t/>
            </a:r>
            <a:endParaRPr/>
          </a:p>
        </p:txBody>
      </p:sp>
      <p:sp>
        <p:nvSpPr>
          <p:cNvPr id="321" name="Google Shape;321;p30"/>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100">
                <a:latin typeface="Nunito Medium"/>
                <a:ea typeface="Nunito Medium"/>
                <a:cs typeface="Nunito Medium"/>
                <a:sym typeface="Nunito Medium"/>
              </a:rPr>
              <a:t>Conclusion</a:t>
            </a:r>
            <a:endParaRPr b="0" sz="3100">
              <a:latin typeface="Nunito Medium"/>
              <a:ea typeface="Nunito Medium"/>
              <a:cs typeface="Nunito Medium"/>
              <a:sym typeface="Nunito Medium"/>
            </a:endParaRPr>
          </a:p>
        </p:txBody>
      </p:sp>
      <p:sp>
        <p:nvSpPr>
          <p:cNvPr id="322" name="Google Shape;322;p30"/>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30"/>
          <p:cNvSpPr/>
          <p:nvPr/>
        </p:nvSpPr>
        <p:spPr>
          <a:xfrm>
            <a:off x="7860823" y="3833376"/>
            <a:ext cx="841060" cy="859987"/>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idx="4294967295" type="ctrTitle"/>
          </p:nvPr>
        </p:nvSpPr>
        <p:spPr>
          <a:xfrm>
            <a:off x="736075" y="358750"/>
            <a:ext cx="3434400" cy="937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5200">
                <a:latin typeface="Nunito"/>
                <a:ea typeface="Nunito"/>
                <a:cs typeface="Nunito"/>
                <a:sym typeface="Nunito"/>
              </a:rPr>
              <a:t>Thank you</a:t>
            </a:r>
            <a:r>
              <a:rPr lang="en" sz="5200"/>
              <a:t>!</a:t>
            </a:r>
            <a:endParaRPr sz="5200"/>
          </a:p>
        </p:txBody>
      </p:sp>
      <p:sp>
        <p:nvSpPr>
          <p:cNvPr id="329" name="Google Shape;329;p31"/>
          <p:cNvSpPr txBox="1"/>
          <p:nvPr>
            <p:ph idx="4294967295" type="body"/>
          </p:nvPr>
        </p:nvSpPr>
        <p:spPr>
          <a:xfrm>
            <a:off x="876025" y="2284763"/>
            <a:ext cx="3158100" cy="176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highlight>
                  <a:schemeClr val="accent1"/>
                </a:highlight>
              </a:rPr>
              <a:t>Pr</a:t>
            </a:r>
            <a:r>
              <a:rPr b="1" lang="en">
                <a:highlight>
                  <a:schemeClr val="accent1"/>
                </a:highlight>
              </a:rPr>
              <a:t>esented By: </a:t>
            </a:r>
            <a:endParaRPr b="1">
              <a:highlight>
                <a:schemeClr val="accent1"/>
              </a:highlight>
            </a:endParaRPr>
          </a:p>
          <a:p>
            <a:pPr indent="0" lvl="0" marL="0" rtl="0" algn="l">
              <a:lnSpc>
                <a:spcPct val="115000"/>
              </a:lnSpc>
              <a:spcBef>
                <a:spcPts val="1000"/>
              </a:spcBef>
              <a:spcAft>
                <a:spcPts val="0"/>
              </a:spcAft>
              <a:buNone/>
            </a:pPr>
            <a:r>
              <a:rPr lang="en">
                <a:highlight>
                  <a:schemeClr val="lt1"/>
                </a:highlight>
              </a:rPr>
              <a:t>Lahana Kansakar</a:t>
            </a:r>
            <a:endParaRPr>
              <a:highlight>
                <a:schemeClr val="lt1"/>
              </a:highlight>
            </a:endParaRPr>
          </a:p>
          <a:p>
            <a:pPr indent="0" lvl="0" marL="0" rtl="0" algn="l">
              <a:lnSpc>
                <a:spcPct val="115000"/>
              </a:lnSpc>
              <a:spcBef>
                <a:spcPts val="0"/>
              </a:spcBef>
              <a:spcAft>
                <a:spcPts val="0"/>
              </a:spcAft>
              <a:buNone/>
            </a:pPr>
            <a:r>
              <a:rPr lang="en">
                <a:highlight>
                  <a:schemeClr val="lt1"/>
                </a:highlight>
              </a:rPr>
              <a:t>Luniva Chitrakar</a:t>
            </a:r>
            <a:endParaRPr>
              <a:highlight>
                <a:schemeClr val="lt1"/>
              </a:highlight>
            </a:endParaRPr>
          </a:p>
          <a:p>
            <a:pPr indent="0" lvl="0" marL="0" rtl="0" algn="l">
              <a:lnSpc>
                <a:spcPct val="115000"/>
              </a:lnSpc>
              <a:spcBef>
                <a:spcPts val="0"/>
              </a:spcBef>
              <a:spcAft>
                <a:spcPts val="0"/>
              </a:spcAft>
              <a:buNone/>
            </a:pPr>
            <a:r>
              <a:rPr lang="en">
                <a:highlight>
                  <a:schemeClr val="lt1"/>
                </a:highlight>
              </a:rPr>
              <a:t>Ishan Panta</a:t>
            </a:r>
            <a:endParaRPr>
              <a:highlight>
                <a:schemeClr val="lt1"/>
              </a:highlight>
            </a:endParaRPr>
          </a:p>
          <a:p>
            <a:pPr indent="0" lvl="0" marL="0" rtl="0" algn="l">
              <a:lnSpc>
                <a:spcPct val="115000"/>
              </a:lnSpc>
              <a:spcBef>
                <a:spcPts val="0"/>
              </a:spcBef>
              <a:spcAft>
                <a:spcPts val="0"/>
              </a:spcAft>
              <a:buNone/>
            </a:pPr>
            <a:r>
              <a:rPr lang="en">
                <a:highlight>
                  <a:schemeClr val="lt1"/>
                </a:highlight>
              </a:rPr>
              <a:t>Paribesh Panta</a:t>
            </a:r>
            <a:endParaRPr>
              <a:highlight>
                <a:schemeClr val="lt1"/>
              </a:highlight>
            </a:endParaRPr>
          </a:p>
          <a:p>
            <a:pPr indent="0" lvl="0" marL="0" rtl="0" algn="l">
              <a:lnSpc>
                <a:spcPct val="115000"/>
              </a:lnSpc>
              <a:spcBef>
                <a:spcPts val="0"/>
              </a:spcBef>
              <a:spcAft>
                <a:spcPts val="0"/>
              </a:spcAft>
              <a:buNone/>
            </a:pPr>
            <a:r>
              <a:rPr lang="en">
                <a:highlight>
                  <a:schemeClr val="lt1"/>
                </a:highlight>
              </a:rPr>
              <a:t>Sangharsha Paudel</a:t>
            </a:r>
            <a:endParaRPr>
              <a:highlight>
                <a:schemeClr val="lt1"/>
              </a:highlight>
            </a:endParaRPr>
          </a:p>
          <a:p>
            <a:pPr indent="0" lvl="0" marL="0" rtl="0" algn="l">
              <a:spcBef>
                <a:spcPts val="0"/>
              </a:spcBef>
              <a:spcAft>
                <a:spcPts val="1000"/>
              </a:spcAft>
              <a:buNone/>
            </a:pPr>
            <a:r>
              <a:t/>
            </a:r>
            <a:endParaRPr/>
          </a:p>
        </p:txBody>
      </p:sp>
      <p:sp>
        <p:nvSpPr>
          <p:cNvPr id="330" name="Google Shape;330;p31"/>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1"/>
          <p:cNvSpPr/>
          <p:nvPr/>
        </p:nvSpPr>
        <p:spPr>
          <a:xfrm>
            <a:off x="5698675" y="1712225"/>
            <a:ext cx="1861301" cy="1719020"/>
          </a:xfrm>
          <a:custGeom>
            <a:rect b="b" l="l" r="r" t="t"/>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ctrTitle"/>
          </p:nvPr>
        </p:nvSpPr>
        <p:spPr>
          <a:xfrm>
            <a:off x="1773450" y="2236200"/>
            <a:ext cx="5597100" cy="671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Nunito Medium"/>
                <a:ea typeface="Nunito Medium"/>
                <a:cs typeface="Nunito Medium"/>
                <a:sym typeface="Nunito Medium"/>
              </a:rPr>
              <a:t>INTRODUCTION</a:t>
            </a:r>
            <a:endParaRPr b="0">
              <a:latin typeface="Nunito Medium"/>
              <a:ea typeface="Nunito Medium"/>
              <a:cs typeface="Nunito Medium"/>
              <a:sym typeface="Nunito Medium"/>
            </a:endParaRPr>
          </a:p>
        </p:txBody>
      </p:sp>
      <p:sp>
        <p:nvSpPr>
          <p:cNvPr id="189" name="Google Shape;189;p16"/>
          <p:cNvSpPr txBox="1"/>
          <p:nvPr/>
        </p:nvSpPr>
        <p:spPr>
          <a:xfrm>
            <a:off x="686100" y="491800"/>
            <a:ext cx="1493700" cy="148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7200">
                <a:solidFill>
                  <a:schemeClr val="dk1"/>
                </a:solidFill>
                <a:latin typeface="Nunito ExtraLight"/>
                <a:ea typeface="Nunito ExtraLight"/>
                <a:cs typeface="Nunito ExtraLight"/>
                <a:sym typeface="Nunito ExtraLight"/>
              </a:rPr>
              <a:t>1</a:t>
            </a:r>
            <a:endParaRPr sz="7200">
              <a:solidFill>
                <a:schemeClr val="dk1"/>
              </a:solidFill>
              <a:latin typeface="Nunito ExtraLight"/>
              <a:ea typeface="Nunito ExtraLight"/>
              <a:cs typeface="Nunito ExtraLight"/>
              <a:sym typeface="Nunito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idx="4294967295" type="ctrTitle"/>
          </p:nvPr>
        </p:nvSpPr>
        <p:spPr>
          <a:xfrm>
            <a:off x="260625" y="469188"/>
            <a:ext cx="3895200" cy="1006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sz="5100">
                <a:latin typeface="Nunito"/>
                <a:ea typeface="Nunito"/>
                <a:cs typeface="Nunito"/>
                <a:sym typeface="Nunito"/>
              </a:rPr>
              <a:t>Virtualization</a:t>
            </a:r>
            <a:endParaRPr b="0" sz="5100">
              <a:latin typeface="Nunito"/>
              <a:ea typeface="Nunito"/>
              <a:cs typeface="Nunito"/>
              <a:sym typeface="Nunito"/>
            </a:endParaRPr>
          </a:p>
        </p:txBody>
      </p:sp>
      <p:sp>
        <p:nvSpPr>
          <p:cNvPr id="195" name="Google Shape;195;p17"/>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17"/>
          <p:cNvSpPr/>
          <p:nvPr/>
        </p:nvSpPr>
        <p:spPr>
          <a:xfrm>
            <a:off x="5529696" y="2432710"/>
            <a:ext cx="334272" cy="316153"/>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467446" y="3037735"/>
            <a:ext cx="334272" cy="316153"/>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7576421" y="2413672"/>
            <a:ext cx="334272" cy="316153"/>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17"/>
          <p:cNvGrpSpPr/>
          <p:nvPr/>
        </p:nvGrpSpPr>
        <p:grpSpPr>
          <a:xfrm>
            <a:off x="6473284" y="1789604"/>
            <a:ext cx="322616" cy="385520"/>
            <a:chOff x="8095060" y="5664590"/>
            <a:chExt cx="497404" cy="594389"/>
          </a:xfrm>
        </p:grpSpPr>
        <p:grpSp>
          <p:nvGrpSpPr>
            <p:cNvPr id="200" name="Google Shape;200;p17"/>
            <p:cNvGrpSpPr/>
            <p:nvPr/>
          </p:nvGrpSpPr>
          <p:grpSpPr>
            <a:xfrm>
              <a:off x="8095060" y="5969027"/>
              <a:ext cx="497404" cy="289951"/>
              <a:chOff x="8095060" y="5969027"/>
              <a:chExt cx="497404" cy="289951"/>
            </a:xfrm>
          </p:grpSpPr>
          <p:sp>
            <p:nvSpPr>
              <p:cNvPr id="201" name="Google Shape;201;p17"/>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2" name="Google Shape;202;p17"/>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3" name="Google Shape;203;p17"/>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4" name="Google Shape;204;p17"/>
            <p:cNvGrpSpPr/>
            <p:nvPr/>
          </p:nvGrpSpPr>
          <p:grpSpPr>
            <a:xfrm>
              <a:off x="8095060" y="5867832"/>
              <a:ext cx="497404" cy="289312"/>
              <a:chOff x="8095060" y="5867832"/>
              <a:chExt cx="497404" cy="289312"/>
            </a:xfrm>
          </p:grpSpPr>
          <p:sp>
            <p:nvSpPr>
              <p:cNvPr id="205" name="Google Shape;205;p17"/>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6" name="Google Shape;206;p17"/>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7" name="Google Shape;207;p17"/>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08" name="Google Shape;208;p17"/>
            <p:cNvGrpSpPr/>
            <p:nvPr/>
          </p:nvGrpSpPr>
          <p:grpSpPr>
            <a:xfrm>
              <a:off x="8095060" y="5765998"/>
              <a:ext cx="497404" cy="289312"/>
              <a:chOff x="8095060" y="5765998"/>
              <a:chExt cx="497404" cy="289312"/>
            </a:xfrm>
          </p:grpSpPr>
          <p:sp>
            <p:nvSpPr>
              <p:cNvPr id="209" name="Google Shape;209;p17"/>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 name="Google Shape;210;p17"/>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1" name="Google Shape;211;p17"/>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12" name="Google Shape;212;p17"/>
            <p:cNvGrpSpPr/>
            <p:nvPr/>
          </p:nvGrpSpPr>
          <p:grpSpPr>
            <a:xfrm>
              <a:off x="8095060" y="5664590"/>
              <a:ext cx="497404" cy="290164"/>
              <a:chOff x="8095060" y="5664590"/>
              <a:chExt cx="497404" cy="290164"/>
            </a:xfrm>
          </p:grpSpPr>
          <p:sp>
            <p:nvSpPr>
              <p:cNvPr id="213" name="Google Shape;213;p17"/>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4" name="Google Shape;214;p17"/>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5" name="Google Shape;215;p17"/>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cxnSp>
        <p:nvCxnSpPr>
          <p:cNvPr id="216" name="Google Shape;216;p17"/>
          <p:cNvCxnSpPr/>
          <p:nvPr/>
        </p:nvCxnSpPr>
        <p:spPr>
          <a:xfrm flipH="1">
            <a:off x="5911700" y="2074950"/>
            <a:ext cx="521100" cy="3156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17"/>
          <p:cNvCxnSpPr/>
          <p:nvPr/>
        </p:nvCxnSpPr>
        <p:spPr>
          <a:xfrm>
            <a:off x="6899150" y="2074950"/>
            <a:ext cx="603600" cy="3255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17"/>
          <p:cNvCxnSpPr/>
          <p:nvPr/>
        </p:nvCxnSpPr>
        <p:spPr>
          <a:xfrm>
            <a:off x="6634575" y="2256625"/>
            <a:ext cx="0" cy="699600"/>
          </a:xfrm>
          <a:prstGeom prst="straightConnector1">
            <a:avLst/>
          </a:prstGeom>
          <a:noFill/>
          <a:ln cap="flat" cmpd="sng" w="9525">
            <a:solidFill>
              <a:schemeClr val="dk2"/>
            </a:solidFill>
            <a:prstDash val="solid"/>
            <a:round/>
            <a:headEnd len="med" w="med" type="none"/>
            <a:tailEnd len="med" w="med" type="none"/>
          </a:ln>
        </p:spPr>
      </p:cxnSp>
      <p:sp>
        <p:nvSpPr>
          <p:cNvPr id="219" name="Google Shape;219;p17"/>
          <p:cNvSpPr txBox="1"/>
          <p:nvPr/>
        </p:nvSpPr>
        <p:spPr>
          <a:xfrm>
            <a:off x="644650" y="1851650"/>
            <a:ext cx="3511200" cy="26628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1200"/>
              </a:spcBef>
              <a:spcAft>
                <a:spcPts val="0"/>
              </a:spcAft>
              <a:buClr>
                <a:srgbClr val="050505"/>
              </a:buClr>
              <a:buSzPts val="1400"/>
              <a:buFont typeface="Nunito"/>
              <a:buChar char="●"/>
            </a:pPr>
            <a:r>
              <a:rPr lang="en">
                <a:solidFill>
                  <a:srgbClr val="050505"/>
                </a:solidFill>
                <a:latin typeface="Nunito"/>
                <a:ea typeface="Nunito"/>
                <a:cs typeface="Nunito"/>
                <a:sym typeface="Nunito"/>
              </a:rPr>
              <a:t>Virtualization is the creation of a virtual resource rather than the actual version itself.</a:t>
            </a:r>
            <a:endParaRPr>
              <a:solidFill>
                <a:srgbClr val="050505"/>
              </a:solidFill>
              <a:latin typeface="Nunito"/>
              <a:ea typeface="Nunito"/>
              <a:cs typeface="Nunito"/>
              <a:sym typeface="Nunito"/>
            </a:endParaRPr>
          </a:p>
          <a:p>
            <a:pPr indent="-317500" lvl="0" marL="457200" rtl="0" algn="just">
              <a:lnSpc>
                <a:spcPct val="150000"/>
              </a:lnSpc>
              <a:spcBef>
                <a:spcPts val="0"/>
              </a:spcBef>
              <a:spcAft>
                <a:spcPts val="0"/>
              </a:spcAft>
              <a:buClr>
                <a:srgbClr val="050505"/>
              </a:buClr>
              <a:buSzPts val="1400"/>
              <a:buFont typeface="Nunito"/>
              <a:buChar char="●"/>
            </a:pPr>
            <a:r>
              <a:rPr lang="en">
                <a:solidFill>
                  <a:srgbClr val="050505"/>
                </a:solidFill>
                <a:latin typeface="Nunito"/>
                <a:ea typeface="Nunito"/>
                <a:cs typeface="Nunito"/>
                <a:sym typeface="Nunito"/>
              </a:rPr>
              <a:t>An operating system is the system that manages all hardware and software components of a computer.</a:t>
            </a:r>
            <a:endParaRPr>
              <a:solidFill>
                <a:srgbClr val="050505"/>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100">
                <a:latin typeface="Nunito Medium"/>
                <a:ea typeface="Nunito Medium"/>
                <a:cs typeface="Nunito Medium"/>
                <a:sym typeface="Nunito Medium"/>
              </a:rPr>
              <a:t>OS virtualization</a:t>
            </a:r>
            <a:endParaRPr b="0" sz="3100">
              <a:latin typeface="Nunito Medium"/>
              <a:ea typeface="Nunito Medium"/>
              <a:cs typeface="Nunito Medium"/>
              <a:sym typeface="Nunito Medium"/>
            </a:endParaRPr>
          </a:p>
        </p:txBody>
      </p:sp>
      <p:sp>
        <p:nvSpPr>
          <p:cNvPr id="225" name="Google Shape;225;p18"/>
          <p:cNvSpPr txBox="1"/>
          <p:nvPr>
            <p:ph idx="1" type="body"/>
          </p:nvPr>
        </p:nvSpPr>
        <p:spPr>
          <a:xfrm>
            <a:off x="1188175" y="1207000"/>
            <a:ext cx="6426300" cy="312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800"/>
          </a:p>
          <a:p>
            <a:pPr indent="-342900" lvl="0" marL="457200" rtl="0" algn="l">
              <a:lnSpc>
                <a:spcPct val="115000"/>
              </a:lnSpc>
              <a:spcBef>
                <a:spcPts val="1000"/>
              </a:spcBef>
              <a:spcAft>
                <a:spcPts val="0"/>
              </a:spcAft>
              <a:buSzPts val="1800"/>
              <a:buChar char="✗"/>
            </a:pPr>
            <a:r>
              <a:rPr lang="en" sz="1800"/>
              <a:t>It is a modified form of a normal operating system so that the user can operate different applications on a single computer.</a:t>
            </a:r>
            <a:endParaRPr sz="1800"/>
          </a:p>
          <a:p>
            <a:pPr indent="-342900" lvl="0" marL="457200" rtl="0" algn="l">
              <a:lnSpc>
                <a:spcPct val="115000"/>
              </a:lnSpc>
              <a:spcBef>
                <a:spcPts val="0"/>
              </a:spcBef>
              <a:spcAft>
                <a:spcPts val="0"/>
              </a:spcAft>
              <a:buSzPts val="1800"/>
              <a:buChar char="✗"/>
            </a:pPr>
            <a:r>
              <a:rPr lang="en" sz="1800"/>
              <a:t>A standard operating system  can be modified to execute numerous programs used by multiple users simultaneously on a single machine.</a:t>
            </a:r>
            <a:endParaRPr sz="1800"/>
          </a:p>
          <a:p>
            <a:pPr indent="-342900" lvl="0" marL="457200" rtl="0" algn="l">
              <a:lnSpc>
                <a:spcPct val="115000"/>
              </a:lnSpc>
              <a:spcBef>
                <a:spcPts val="0"/>
              </a:spcBef>
              <a:spcAft>
                <a:spcPts val="0"/>
              </a:spcAft>
              <a:buSzPts val="1800"/>
              <a:buChar char="✗"/>
            </a:pPr>
            <a:r>
              <a:rPr lang="en" sz="1800"/>
              <a:t>The programs do not interfere with each other</a:t>
            </a:r>
            <a:endParaRPr sz="1800"/>
          </a:p>
          <a:p>
            <a:pPr indent="-342900" lvl="0" marL="457200" rtl="0" algn="l">
              <a:lnSpc>
                <a:spcPct val="115000"/>
              </a:lnSpc>
              <a:spcBef>
                <a:spcPts val="0"/>
              </a:spcBef>
              <a:spcAft>
                <a:spcPts val="0"/>
              </a:spcAft>
              <a:buSzPts val="1800"/>
              <a:buChar char="✗"/>
            </a:pPr>
            <a:r>
              <a:rPr lang="en" sz="1800"/>
              <a:t>Provides various advantages such as resource distribution, backup, security, and so on.</a:t>
            </a:r>
            <a:endParaRPr sz="1800"/>
          </a:p>
          <a:p>
            <a:pPr indent="0" lvl="0" marL="0" rtl="0" algn="l">
              <a:lnSpc>
                <a:spcPct val="115000"/>
              </a:lnSpc>
              <a:spcBef>
                <a:spcPts val="1000"/>
              </a:spcBef>
              <a:spcAft>
                <a:spcPts val="1000"/>
              </a:spcAft>
              <a:buNone/>
            </a:pPr>
            <a:br>
              <a:rPr lang="en" sz="1800"/>
            </a:br>
            <a:endParaRPr b="1" sz="1800">
              <a:solidFill>
                <a:srgbClr val="3D85C6"/>
              </a:solidFill>
            </a:endParaRPr>
          </a:p>
        </p:txBody>
      </p:sp>
      <p:sp>
        <p:nvSpPr>
          <p:cNvPr id="226" name="Google Shape;226;p18"/>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18"/>
          <p:cNvSpPr/>
          <p:nvPr/>
        </p:nvSpPr>
        <p:spPr>
          <a:xfrm>
            <a:off x="7860823" y="3833376"/>
            <a:ext cx="841060" cy="859987"/>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ctrTitle"/>
          </p:nvPr>
        </p:nvSpPr>
        <p:spPr>
          <a:xfrm>
            <a:off x="1773450" y="2771125"/>
            <a:ext cx="5597100" cy="671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Nunito Medium"/>
                <a:ea typeface="Nunito Medium"/>
                <a:cs typeface="Nunito Medium"/>
                <a:sym typeface="Nunito Medium"/>
              </a:rPr>
              <a:t>Literature</a:t>
            </a:r>
            <a:endParaRPr b="0">
              <a:latin typeface="Nunito Medium"/>
              <a:ea typeface="Nunito Medium"/>
              <a:cs typeface="Nunito Medium"/>
              <a:sym typeface="Nunito Medium"/>
            </a:endParaRPr>
          </a:p>
          <a:p>
            <a:pPr indent="0" lvl="0" marL="0" rtl="0" algn="ctr">
              <a:spcBef>
                <a:spcPts val="0"/>
              </a:spcBef>
              <a:spcAft>
                <a:spcPts val="0"/>
              </a:spcAft>
              <a:buNone/>
            </a:pPr>
            <a:r>
              <a:rPr b="0" lang="en">
                <a:latin typeface="Nunito Medium"/>
                <a:ea typeface="Nunito Medium"/>
                <a:cs typeface="Nunito Medium"/>
                <a:sym typeface="Nunito Medium"/>
              </a:rPr>
              <a:t>Review</a:t>
            </a:r>
            <a:endParaRPr b="0">
              <a:latin typeface="Nunito Medium"/>
              <a:ea typeface="Nunito Medium"/>
              <a:cs typeface="Nunito Medium"/>
              <a:sym typeface="Nunito Medium"/>
            </a:endParaRPr>
          </a:p>
        </p:txBody>
      </p:sp>
      <p:sp>
        <p:nvSpPr>
          <p:cNvPr id="233" name="Google Shape;233;p19"/>
          <p:cNvSpPr txBox="1"/>
          <p:nvPr/>
        </p:nvSpPr>
        <p:spPr>
          <a:xfrm>
            <a:off x="686100" y="491800"/>
            <a:ext cx="1493700" cy="148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7200">
                <a:solidFill>
                  <a:schemeClr val="dk1"/>
                </a:solidFill>
                <a:latin typeface="Nunito ExtraLight"/>
                <a:ea typeface="Nunito ExtraLight"/>
                <a:cs typeface="Nunito ExtraLight"/>
                <a:sym typeface="Nunito ExtraLight"/>
              </a:rPr>
              <a:t>2</a:t>
            </a:r>
            <a:endParaRPr sz="7200">
              <a:solidFill>
                <a:schemeClr val="dk1"/>
              </a:solidFill>
              <a:latin typeface="Nunito ExtraLight"/>
              <a:ea typeface="Nunito ExtraLight"/>
              <a:cs typeface="Nunito ExtraLight"/>
              <a:sym typeface="Nunito Extra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100">
                <a:latin typeface="Nunito Medium"/>
                <a:ea typeface="Nunito Medium"/>
                <a:cs typeface="Nunito Medium"/>
                <a:sym typeface="Nunito Medium"/>
              </a:rPr>
              <a:t>Literature review</a:t>
            </a:r>
            <a:endParaRPr b="0" sz="3100">
              <a:latin typeface="Nunito Medium"/>
              <a:ea typeface="Nunito Medium"/>
              <a:cs typeface="Nunito Medium"/>
              <a:sym typeface="Nunito Medium"/>
            </a:endParaRPr>
          </a:p>
        </p:txBody>
      </p:sp>
      <p:sp>
        <p:nvSpPr>
          <p:cNvPr id="239" name="Google Shape;239;p20"/>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p>
            <a:pPr indent="-368300" lvl="0" marL="457200" rtl="0" algn="l">
              <a:lnSpc>
                <a:spcPct val="100000"/>
              </a:lnSpc>
              <a:spcBef>
                <a:spcPts val="0"/>
              </a:spcBef>
              <a:spcAft>
                <a:spcPts val="0"/>
              </a:spcAft>
              <a:buSzPts val="2200"/>
              <a:buChar char="✗"/>
            </a:pPr>
            <a:r>
              <a:rPr lang="en"/>
              <a:t>Root of Virtualization is claimed to be in the 1960s in the mainframe environment.</a:t>
            </a:r>
            <a:endParaRPr/>
          </a:p>
          <a:p>
            <a:pPr indent="-368300" lvl="0" marL="457200" rtl="0" algn="l">
              <a:lnSpc>
                <a:spcPct val="100000"/>
              </a:lnSpc>
              <a:spcBef>
                <a:spcPts val="1000"/>
              </a:spcBef>
              <a:spcAft>
                <a:spcPts val="1000"/>
              </a:spcAft>
              <a:buSzPts val="2200"/>
              <a:buChar char="✗"/>
            </a:pPr>
            <a:r>
              <a:rPr lang="en"/>
              <a:t>Since the emerging phase of virtualization, it is considered as an emerging “Green IT”</a:t>
            </a:r>
            <a:br>
              <a:rPr lang="en"/>
            </a:br>
            <a:r>
              <a:rPr lang="en" sz="1500"/>
              <a:t>-</a:t>
            </a:r>
            <a:r>
              <a:rPr lang="en" sz="1500">
                <a:solidFill>
                  <a:srgbClr val="000000"/>
                </a:solidFill>
              </a:rPr>
              <a:t>Reduce infrastructure and maintenance cost</a:t>
            </a:r>
            <a:br>
              <a:rPr lang="en" sz="1500">
                <a:solidFill>
                  <a:srgbClr val="000000"/>
                </a:solidFill>
              </a:rPr>
            </a:br>
            <a:r>
              <a:rPr lang="en" sz="1500">
                <a:solidFill>
                  <a:srgbClr val="000000"/>
                </a:solidFill>
              </a:rPr>
              <a:t>- Increase flexibility and Effective use of hardware</a:t>
            </a:r>
            <a:br>
              <a:rPr b="1" lang="en" sz="1500">
                <a:solidFill>
                  <a:srgbClr val="000000"/>
                </a:solidFill>
              </a:rPr>
            </a:br>
            <a:r>
              <a:rPr b="1" lang="en" sz="1500">
                <a:solidFill>
                  <a:srgbClr val="000000"/>
                </a:solidFill>
              </a:rPr>
              <a:t>- </a:t>
            </a:r>
            <a:r>
              <a:rPr lang="en" sz="1500">
                <a:solidFill>
                  <a:srgbClr val="000000"/>
                </a:solidFill>
              </a:rPr>
              <a:t>Reduce system complexity</a:t>
            </a:r>
            <a:br>
              <a:rPr lang="en" sz="1500">
                <a:solidFill>
                  <a:srgbClr val="000000"/>
                </a:solidFill>
              </a:rPr>
            </a:br>
            <a:r>
              <a:rPr lang="en" sz="1500">
                <a:solidFill>
                  <a:srgbClr val="000000"/>
                </a:solidFill>
              </a:rPr>
              <a:t>- Eliminate time consuming and costly desktop rebuilds </a:t>
            </a:r>
            <a:br>
              <a:rPr lang="en" sz="1500">
                <a:solidFill>
                  <a:srgbClr val="000000"/>
                </a:solidFill>
              </a:rPr>
            </a:br>
            <a:r>
              <a:rPr lang="en" sz="1500">
                <a:solidFill>
                  <a:srgbClr val="000000"/>
                </a:solidFill>
              </a:rPr>
              <a:t>- Lower carbon emission </a:t>
            </a:r>
            <a:endParaRPr sz="1500"/>
          </a:p>
        </p:txBody>
      </p:sp>
      <p:sp>
        <p:nvSpPr>
          <p:cNvPr id="240" name="Google Shape;240;p20"/>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0"/>
          <p:cNvSpPr/>
          <p:nvPr/>
        </p:nvSpPr>
        <p:spPr>
          <a:xfrm>
            <a:off x="7860823" y="3833376"/>
            <a:ext cx="841060" cy="859987"/>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883375" y="683600"/>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100">
                <a:latin typeface="Nunito Medium"/>
                <a:ea typeface="Nunito Medium"/>
                <a:cs typeface="Nunito Medium"/>
                <a:sym typeface="Nunito Medium"/>
              </a:rPr>
              <a:t>Literature review</a:t>
            </a:r>
            <a:endParaRPr b="0" sz="3100">
              <a:latin typeface="Nunito Medium"/>
              <a:ea typeface="Nunito Medium"/>
              <a:cs typeface="Nunito Medium"/>
              <a:sym typeface="Nunito Medium"/>
            </a:endParaRPr>
          </a:p>
        </p:txBody>
      </p:sp>
      <p:sp>
        <p:nvSpPr>
          <p:cNvPr id="247" name="Google Shape;247;p21"/>
          <p:cNvSpPr txBox="1"/>
          <p:nvPr>
            <p:ph idx="1" type="body"/>
          </p:nvPr>
        </p:nvSpPr>
        <p:spPr>
          <a:xfrm>
            <a:off x="1116975" y="1079900"/>
            <a:ext cx="6426300" cy="2840400"/>
          </a:xfrm>
          <a:prstGeom prst="rect">
            <a:avLst/>
          </a:prstGeom>
        </p:spPr>
        <p:txBody>
          <a:bodyPr anchorCtr="0" anchor="t" bIns="0" lIns="0" spcFirstLastPara="1" rIns="0" wrap="square" tIns="0">
            <a:noAutofit/>
          </a:bodyPr>
          <a:lstStyle/>
          <a:p>
            <a:pPr indent="0" lvl="0" marL="457200" rtl="0" algn="l">
              <a:lnSpc>
                <a:spcPct val="100000"/>
              </a:lnSpc>
              <a:spcBef>
                <a:spcPts val="0"/>
              </a:spcBef>
              <a:spcAft>
                <a:spcPts val="0"/>
              </a:spcAft>
              <a:buNone/>
            </a:pPr>
            <a:r>
              <a:t/>
            </a:r>
            <a:endParaRPr/>
          </a:p>
          <a:p>
            <a:pPr indent="-368300" lvl="0" marL="457200" rtl="0" algn="l">
              <a:lnSpc>
                <a:spcPct val="100000"/>
              </a:lnSpc>
              <a:spcBef>
                <a:spcPts val="1000"/>
              </a:spcBef>
              <a:spcAft>
                <a:spcPts val="0"/>
              </a:spcAft>
              <a:buSzPts val="2200"/>
              <a:buChar char="✗"/>
            </a:pPr>
            <a:r>
              <a:rPr lang="en"/>
              <a:t>Improvements have been made  in Quality of service, energy, data accuracy, etc</a:t>
            </a:r>
            <a:br>
              <a:rPr lang="en"/>
            </a:br>
            <a:r>
              <a:rPr lang="en" sz="1500"/>
              <a:t>-</a:t>
            </a:r>
            <a:r>
              <a:rPr lang="en" sz="1500">
                <a:solidFill>
                  <a:srgbClr val="000000"/>
                </a:solidFill>
              </a:rPr>
              <a:t>Load balancing technique</a:t>
            </a:r>
            <a:br>
              <a:rPr lang="en" sz="1500">
                <a:solidFill>
                  <a:srgbClr val="000000"/>
                </a:solidFill>
              </a:rPr>
            </a:br>
            <a:r>
              <a:rPr lang="en" sz="1500">
                <a:solidFill>
                  <a:srgbClr val="000000"/>
                </a:solidFill>
              </a:rPr>
              <a:t>-Machine Learning Algorithm</a:t>
            </a:r>
            <a:br>
              <a:rPr lang="en" sz="1500">
                <a:solidFill>
                  <a:srgbClr val="000000"/>
                </a:solidFill>
              </a:rPr>
            </a:br>
            <a:r>
              <a:rPr lang="en" sz="1500">
                <a:solidFill>
                  <a:srgbClr val="000000"/>
                </a:solidFill>
              </a:rPr>
              <a:t>-Docker Container</a:t>
            </a:r>
            <a:endParaRPr sz="1500">
              <a:solidFill>
                <a:srgbClr val="000000"/>
              </a:solidFill>
            </a:endParaRPr>
          </a:p>
          <a:p>
            <a:pPr indent="0" lvl="0" marL="457200" rtl="0" algn="l">
              <a:lnSpc>
                <a:spcPct val="100000"/>
              </a:lnSpc>
              <a:spcBef>
                <a:spcPts val="1000"/>
              </a:spcBef>
              <a:spcAft>
                <a:spcPts val="0"/>
              </a:spcAft>
              <a:buNone/>
            </a:pPr>
            <a:r>
              <a:t/>
            </a:r>
            <a:endParaRPr sz="1500">
              <a:solidFill>
                <a:srgbClr val="000000"/>
              </a:solidFill>
            </a:endParaRPr>
          </a:p>
          <a:p>
            <a:pPr indent="-368300" lvl="0" marL="457200" rtl="0" algn="l">
              <a:lnSpc>
                <a:spcPct val="100000"/>
              </a:lnSpc>
              <a:spcBef>
                <a:spcPts val="1000"/>
              </a:spcBef>
              <a:spcAft>
                <a:spcPts val="0"/>
              </a:spcAft>
              <a:buSzPts val="2200"/>
              <a:buChar char="✗"/>
            </a:pPr>
            <a:r>
              <a:rPr lang="en"/>
              <a:t>Benefited by providing Live OS migration.</a:t>
            </a:r>
            <a:endParaRPr/>
          </a:p>
          <a:p>
            <a:pPr indent="0" lvl="0" marL="457200" rtl="0" algn="l">
              <a:lnSpc>
                <a:spcPct val="100000"/>
              </a:lnSpc>
              <a:spcBef>
                <a:spcPts val="1000"/>
              </a:spcBef>
              <a:spcAft>
                <a:spcPts val="1000"/>
              </a:spcAft>
              <a:buNone/>
            </a:pPr>
            <a:r>
              <a:t/>
            </a:r>
            <a:endParaRPr/>
          </a:p>
        </p:txBody>
      </p:sp>
      <p:sp>
        <p:nvSpPr>
          <p:cNvPr id="248" name="Google Shape;248;p21"/>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21"/>
          <p:cNvSpPr/>
          <p:nvPr/>
        </p:nvSpPr>
        <p:spPr>
          <a:xfrm>
            <a:off x="7860823" y="3833376"/>
            <a:ext cx="841060" cy="859987"/>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859650" y="699425"/>
            <a:ext cx="64263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3100">
                <a:latin typeface="Nunito Medium"/>
                <a:ea typeface="Nunito Medium"/>
                <a:cs typeface="Nunito Medium"/>
                <a:sym typeface="Nunito Medium"/>
              </a:rPr>
              <a:t>Literature Review</a:t>
            </a:r>
            <a:endParaRPr b="0" sz="3100">
              <a:latin typeface="Nunito Medium"/>
              <a:ea typeface="Nunito Medium"/>
              <a:cs typeface="Nunito Medium"/>
              <a:sym typeface="Nunito Medium"/>
            </a:endParaRPr>
          </a:p>
        </p:txBody>
      </p:sp>
      <p:sp>
        <p:nvSpPr>
          <p:cNvPr id="255" name="Google Shape;255;p22"/>
          <p:cNvSpPr txBox="1"/>
          <p:nvPr>
            <p:ph idx="1" type="body"/>
          </p:nvPr>
        </p:nvSpPr>
        <p:spPr>
          <a:xfrm>
            <a:off x="1188175" y="1506350"/>
            <a:ext cx="6426300" cy="28404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Char char="✗"/>
            </a:pPr>
            <a:r>
              <a:rPr lang="en"/>
              <a:t>Should we really encourage virtualization and virtual machines?</a:t>
            </a:r>
            <a:endParaRPr/>
          </a:p>
          <a:p>
            <a:pPr indent="-323850" lvl="0" marL="914400" rtl="0" algn="l">
              <a:lnSpc>
                <a:spcPct val="100000"/>
              </a:lnSpc>
              <a:spcBef>
                <a:spcPts val="1000"/>
              </a:spcBef>
              <a:spcAft>
                <a:spcPts val="0"/>
              </a:spcAft>
              <a:buSzPts val="1500"/>
              <a:buChar char="-"/>
            </a:pPr>
            <a:r>
              <a:rPr lang="en" sz="1500"/>
              <a:t>Secure logging, environment migration and intrusion prevention and  detection</a:t>
            </a:r>
            <a:endParaRPr sz="800"/>
          </a:p>
          <a:p>
            <a:pPr indent="-323850" lvl="0" marL="914400" rtl="0" algn="l">
              <a:lnSpc>
                <a:spcPct val="100000"/>
              </a:lnSpc>
              <a:spcBef>
                <a:spcPts val="0"/>
              </a:spcBef>
              <a:spcAft>
                <a:spcPts val="0"/>
              </a:spcAft>
              <a:buSzPts val="1500"/>
              <a:buChar char="-"/>
            </a:pPr>
            <a:r>
              <a:rPr lang="en" sz="1500"/>
              <a:t>But, the research lacks research strength software.</a:t>
            </a:r>
            <a:endParaRPr sz="1500"/>
          </a:p>
          <a:p>
            <a:pPr indent="-323850" lvl="0" marL="914400" rtl="0" algn="l">
              <a:lnSpc>
                <a:spcPct val="100000"/>
              </a:lnSpc>
              <a:spcBef>
                <a:spcPts val="0"/>
              </a:spcBef>
              <a:spcAft>
                <a:spcPts val="0"/>
              </a:spcAft>
              <a:buSzPts val="1500"/>
              <a:buChar char="-"/>
            </a:pPr>
            <a:r>
              <a:rPr lang="en" sz="1500"/>
              <a:t>Future need to go beyond a single node and/or hardware architecture for heterogeneous machines and huge memory</a:t>
            </a:r>
            <a:endParaRPr sz="1500"/>
          </a:p>
          <a:p>
            <a:pPr indent="-323850" lvl="0" marL="914400" rtl="0" algn="l">
              <a:lnSpc>
                <a:spcPct val="100000"/>
              </a:lnSpc>
              <a:spcBef>
                <a:spcPts val="0"/>
              </a:spcBef>
              <a:spcAft>
                <a:spcPts val="0"/>
              </a:spcAft>
              <a:buSzPts val="1500"/>
              <a:buChar char="-"/>
            </a:pPr>
            <a:r>
              <a:rPr lang="en" sz="1500"/>
              <a:t>Beehive Ecosystem</a:t>
            </a:r>
            <a:endParaRPr sz="1500"/>
          </a:p>
        </p:txBody>
      </p:sp>
      <p:sp>
        <p:nvSpPr>
          <p:cNvPr id="256" name="Google Shape;256;p22"/>
          <p:cNvSpPr txBox="1"/>
          <p:nvPr>
            <p:ph idx="12" type="sldNum"/>
          </p:nvPr>
        </p:nvSpPr>
        <p:spPr>
          <a:xfrm>
            <a:off x="8404375" y="4693376"/>
            <a:ext cx="548700" cy="3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22"/>
          <p:cNvSpPr/>
          <p:nvPr/>
        </p:nvSpPr>
        <p:spPr>
          <a:xfrm>
            <a:off x="7860823" y="3833376"/>
            <a:ext cx="841060" cy="859987"/>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type="ctrTitle"/>
          </p:nvPr>
        </p:nvSpPr>
        <p:spPr>
          <a:xfrm>
            <a:off x="1773450" y="1670175"/>
            <a:ext cx="5597100" cy="1617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Nunito"/>
                <a:ea typeface="Nunito"/>
                <a:cs typeface="Nunito"/>
                <a:sym typeface="Nunito"/>
              </a:rPr>
              <a:t>Current Challenges</a:t>
            </a:r>
            <a:endParaRPr b="0">
              <a:latin typeface="Nunito"/>
              <a:ea typeface="Nunito"/>
              <a:cs typeface="Nunito"/>
              <a:sym typeface="Nunito"/>
            </a:endParaRPr>
          </a:p>
        </p:txBody>
      </p:sp>
      <p:sp>
        <p:nvSpPr>
          <p:cNvPr id="263" name="Google Shape;263;p23"/>
          <p:cNvSpPr txBox="1"/>
          <p:nvPr/>
        </p:nvSpPr>
        <p:spPr>
          <a:xfrm>
            <a:off x="686100" y="491800"/>
            <a:ext cx="1493700" cy="1488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7200">
                <a:solidFill>
                  <a:schemeClr val="dk1"/>
                </a:solidFill>
                <a:latin typeface="Nunito ExtraLight"/>
                <a:ea typeface="Nunito ExtraLight"/>
                <a:cs typeface="Nunito ExtraLight"/>
                <a:sym typeface="Nunito ExtraLight"/>
              </a:rPr>
              <a:t>3</a:t>
            </a:r>
            <a:endParaRPr sz="7200">
              <a:solidFill>
                <a:schemeClr val="dk1"/>
              </a:solidFill>
              <a:latin typeface="Nunito ExtraLight"/>
              <a:ea typeface="Nunito ExtraLight"/>
              <a:cs typeface="Nunito ExtraLight"/>
              <a:sym typeface="Nunito ExtraLight"/>
            </a:endParaRPr>
          </a:p>
        </p:txBody>
      </p:sp>
    </p:spTree>
  </p:cSld>
  <p:clrMapOvr>
    <a:masterClrMapping/>
  </p:clrMapOvr>
</p:sld>
</file>

<file path=ppt/theme/theme1.xml><?xml version="1.0" encoding="utf-8"?>
<a:theme xmlns:a="http://schemas.openxmlformats.org/drawingml/2006/main" xmlns:r="http://schemas.openxmlformats.org/officeDocument/2006/relationships"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