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Investigation B: Seasonal Effects on Bat–Rat Interactions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HIT140 Foundations of Data Science</a:t>
            </a:r>
          </a:p>
          <a:p>
            <a:r>
              <a:t>Objective 1 – Team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 bat behaviours change across seasons?</a:t>
            </a:r>
          </a:p>
          <a:p/>
          <a:p>
            <a:r>
              <a:t>- Winter: scarce food, fewer rat encounters</a:t>
            </a:r>
          </a:p>
          <a:p>
            <a:r>
              <a:t>- Spring: abundant food, frequent rat encounters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Risk-taking 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Spring: higher proportion of risk-taking</a:t>
            </a:r>
          </a:p>
          <a:p>
            <a:r>
              <a:t>- Winter: more avoidance behaviour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Reward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Spring: risk-taking often rewarded (greater access to food)</a:t>
            </a:r>
          </a:p>
          <a:p>
            <a:r>
              <a:t>- Winter: risk-taking less beneficial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Vigilance and Foraging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Spring: shorter approach delays (less cautious)</a:t>
            </a:r>
          </a:p>
          <a:p>
            <a:r>
              <a:t>- Winter: longer approach delays (more cautious)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Bat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Higher number of bat landings in spring</a:t>
            </a:r>
          </a:p>
          <a:p>
            <a:r>
              <a:t>- Lower number of bat landings in winter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Seasonal variation significantly influences bat behaviour</a:t>
            </a:r>
          </a:p>
          <a:p>
            <a:r>
              <a:t>- Spring: bold, risk-prone, and often rewarded</a:t>
            </a:r>
          </a:p>
          <a:p>
            <a:r>
              <a:t>- Winter: cautious, risk-averse, and less rewarded</a:t>
            </a:r>
          </a:p>
          <a:p>
            <a:r>
              <a:t>- Ecological context (food availability + rat encounters) drives these differences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