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rag" initials="C" lastIdx="3" clrIdx="0">
    <p:extLst>
      <p:ext uri="{19B8F6BF-5375-455C-9EA6-DF929625EA0E}">
        <p15:presenceInfo xmlns:p15="http://schemas.microsoft.com/office/powerpoint/2012/main" userId="Chira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D5DC-90F5-48FA-8E33-D17588EFE40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A15E-A978-4432-B811-B658897D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270"/>
            <a:ext cx="106762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Website Design for CODE4KIDS project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3" y="2636108"/>
            <a:ext cx="8575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raw design i.e. the design implementation of the first idea that struck into my mind after reading the write up and specification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website design and not the app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elements are created according to material design and compatibility with mobile devices has been preserved.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3503" y="749643"/>
            <a:ext cx="782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//Images of Lost Children Reported in horizontal scrolling fashion.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032" y="6145427"/>
            <a:ext cx="88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//Section contains the two basic components </a:t>
            </a:r>
            <a:r>
              <a:rPr lang="en-US" dirty="0" err="1" smtClean="0"/>
              <a:t>i.e</a:t>
            </a:r>
            <a:r>
              <a:rPr lang="en-US" dirty="0" smtClean="0"/>
              <a:t> Reporting and querying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3286" y="1524000"/>
            <a:ext cx="355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//next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854" y="2660822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//Other Direct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</dc:creator>
  <cp:lastModifiedBy>Chirag</cp:lastModifiedBy>
  <cp:revision>3</cp:revision>
  <dcterms:created xsi:type="dcterms:W3CDTF">2015-06-24T16:01:38Z</dcterms:created>
  <dcterms:modified xsi:type="dcterms:W3CDTF">2015-06-24T16:38:58Z</dcterms:modified>
</cp:coreProperties>
</file>