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3900" strike="noStrike" u="none">
                <a:solidFill>
                  <a:schemeClr val="dk1"/>
                </a:solidFill>
                <a:uFillTx/>
                <a:latin typeface="Trebuchet MS"/>
              </a:rPr>
              <a:t>Click to move the slide</a:t>
            </a: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dt" idx="4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ftr" idx="5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52736A7-593F-44E6-9B13-2558F627DC4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Num" idx="52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9E174A67-9C54-4A5C-B755-5514A968C94E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Num" idx="59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6E5CF5E4-BC12-4807-9F8F-FE8E03EB8DD9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Num" idx="60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8E86B9C1-20F7-4838-A18F-F27E5F2E17A6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Num" idx="61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56314915-B65E-44A9-9DB0-C5E91A5C3D47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Num" idx="53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CE740348-5BF3-4C13-9F4F-240BC9ED03BD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Num" idx="54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D7C8C53E-C0EC-44EE-8F8C-B1A04AC7512B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Num" idx="55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B4B6EC92-6F55-4FC2-9EC5-783D0C1BB3D9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Num" idx="56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822264B0-27E1-4EF4-B7A6-8A77F19814A2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Num" idx="57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3A30CBC0-6B01-45C5-9D5A-C74424FF3E0E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Num" idx="58"/>
          </p:nvPr>
        </p:nvSpPr>
        <p:spPr>
          <a:xfrm>
            <a:off x="4278240" y="10156680"/>
            <a:ext cx="327924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b">
            <a:noAutofit/>
          </a:bodyPr>
          <a:lstStyle>
            <a:lvl1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defRPr>
            </a:lvl1pPr>
          </a:lstStyle>
          <a:p>
            <a:pPr indent="0" algn="r" defTabSz="457200">
              <a:lnSpc>
                <a:spcPct val="93000"/>
              </a:lnSpc>
              <a:buNone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</a:tabLst>
            </a:pPr>
            <a:fld id="{A02692B5-3D60-494C-A748-D9DB1BDDDBCD}" type="slidenum"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Img"/>
          </p:nvPr>
        </p:nvSpPr>
        <p:spPr>
          <a:xfrm>
            <a:off x="1106640" y="812880"/>
            <a:ext cx="5346360" cy="400824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755640" y="5078520"/>
            <a:ext cx="6048000" cy="4811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F69FC2-93C6-4B3C-BB77-5579011434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982BD99-820C-4AE0-9E66-0F44E1AF6A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62B8A51-8084-44AB-8ACE-DF71D65F755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4E5BEADF-945B-4437-9C52-82B493F6933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C7EFA43-5A2F-43EB-8268-BD367B9905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FAD465C-CAB6-4B69-BA97-642B1C6FD2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257000" y="2381400"/>
            <a:ext cx="341460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292C1E5-068F-4D1C-A04F-3FBFE2285E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3BFEE30-BD58-4B8E-8028-478DD1ADDE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46157D88-6557-4970-9DED-FA253079A1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97957077-DBE5-41BD-9006-64DD08318D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6519FC56-F9EA-4DAF-8C51-39D1402107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6F5C77-243F-450A-84A8-23B48A2ECB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B991BDCC-7A45-4E91-B4D0-761DB92EBB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F3C2AEE-C7A1-4A28-8CFF-5570AACD6D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6105A0-0474-485A-8E0D-102E081D70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7554369-CF38-4C0E-97B4-ADC7A004DE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3DA6855-2713-4E47-91D8-2A18A5D2D1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EFD6F58-833F-49F2-94EC-D6654838AE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8F812BDA-CCF5-40E7-B10D-F1F21B281B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F46E7D0-74F3-43DD-B8D1-3CCFC26087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9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" name="Group 17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cxnSp>
          <p:nvCxnSpPr>
            <p:cNvPr id="12" name="Straight Connector 4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3" name="Straight Connector 5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4" name="Freeform 2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" name="Freeform 3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" name="Freeform 3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" name="Freeform 3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8" name="Freeform 3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" name="Freeform 3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0" name="Freeform 3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" name="Freeform 17"/>
            <p:cNvSpPr/>
            <p:nvPr/>
          </p:nvSpPr>
          <p:spPr>
            <a:xfrm>
              <a:off x="-9360" y="-9360"/>
              <a:ext cx="952200" cy="6281280"/>
            </a:xfrm>
            <a:custGeom>
              <a:avLst/>
              <a:gdLst>
                <a:gd name="textAreaLeft" fmla="*/ 0 w 952200"/>
                <a:gd name="textAreaRight" fmla="*/ 952560 w 952200"/>
                <a:gd name="textAreaTop" fmla="*/ 0 h 6281280"/>
                <a:gd name="textAreaBottom" fmla="*/ 6281640 h 6281280"/>
              </a:gdLst>
              <a:ah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46320" y="2650680"/>
            <a:ext cx="6423120" cy="18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r" defTabSz="503280">
              <a:lnSpc>
                <a:spcPct val="100000"/>
              </a:lnSpc>
              <a:buNone/>
            </a:pPr>
            <a:r>
              <a:rPr b="0" lang="en-US" sz="595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595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549F3AD-EA16-4CAA-8187-ED35F5A19A08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68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69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70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71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2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3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4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5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6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7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2120" y="2977200"/>
            <a:ext cx="6997680" cy="201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441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441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2120" y="4990680"/>
            <a:ext cx="6997680" cy="94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21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Click to edit Master text styles</a:t>
            </a:r>
            <a:endParaRPr b="0" lang="en-US" sz="221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dt" idx="28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ftr" idx="29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sldNum" idx="30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C139F32-C578-4A92-ABE1-96E2A04CE2B3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84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85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86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87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8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9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0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1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2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93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72120" y="672120"/>
            <a:ext cx="6997680" cy="14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390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72120" y="2381760"/>
            <a:ext cx="3404160" cy="427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78000" indent="-37800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79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979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1" marL="817560" indent="-31428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70" strike="noStrike" u="none">
                <a:solidFill>
                  <a:srgbClr val="404040"/>
                </a:solidFill>
                <a:uFillTx/>
                <a:latin typeface="Trebuchet MS"/>
              </a:rPr>
              <a:t>Second level</a:t>
            </a:r>
            <a:endParaRPr b="0" lang="en-US" sz="177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2" marL="1258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40" strike="noStrike" u="none">
                <a:solidFill>
                  <a:srgbClr val="404040"/>
                </a:solidFill>
                <a:uFillTx/>
                <a:latin typeface="Trebuchet MS"/>
              </a:rPr>
              <a:t>Third level</a:t>
            </a:r>
            <a:endParaRPr b="0" lang="en-US" sz="154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3" marL="176364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20" strike="noStrike" u="none">
                <a:solidFill>
                  <a:srgbClr val="404040"/>
                </a:solidFill>
                <a:uFillTx/>
                <a:latin typeface="Trebuchet MS"/>
              </a:rPr>
              <a:t>Fourth level</a:t>
            </a:r>
            <a:endParaRPr b="0" lang="en-US" sz="132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4" marL="2266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20" strike="noStrike" u="none">
                <a:solidFill>
                  <a:srgbClr val="404040"/>
                </a:solidFill>
                <a:uFillTx/>
                <a:latin typeface="Trebuchet MS"/>
              </a:rPr>
              <a:t>Fifth level</a:t>
            </a:r>
            <a:endParaRPr b="0" lang="en-US" sz="132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265640" y="2381760"/>
            <a:ext cx="3404160" cy="427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78000" indent="-37800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79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979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1" marL="817560" indent="-31428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70" strike="noStrike" u="none">
                <a:solidFill>
                  <a:srgbClr val="404040"/>
                </a:solidFill>
                <a:uFillTx/>
                <a:latin typeface="Trebuchet MS"/>
              </a:rPr>
              <a:t>Second level</a:t>
            </a:r>
            <a:endParaRPr b="0" lang="en-US" sz="177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2" marL="1258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40" strike="noStrike" u="none">
                <a:solidFill>
                  <a:srgbClr val="404040"/>
                </a:solidFill>
                <a:uFillTx/>
                <a:latin typeface="Trebuchet MS"/>
              </a:rPr>
              <a:t>Third level</a:t>
            </a:r>
            <a:endParaRPr b="0" lang="en-US" sz="154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3" marL="176364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20" strike="noStrike" u="none">
                <a:solidFill>
                  <a:srgbClr val="404040"/>
                </a:solidFill>
                <a:uFillTx/>
                <a:latin typeface="Trebuchet MS"/>
              </a:rPr>
              <a:t>Fourth level</a:t>
            </a:r>
            <a:endParaRPr b="0" lang="en-US" sz="132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4" marL="2266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20" strike="noStrike" u="none">
                <a:solidFill>
                  <a:srgbClr val="404040"/>
                </a:solidFill>
                <a:uFillTx/>
                <a:latin typeface="Trebuchet MS"/>
              </a:rPr>
              <a:t>Fifth level</a:t>
            </a:r>
            <a:endParaRPr b="0" lang="en-US" sz="132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dt" idx="31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ftr" idx="32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6"/>
          <p:cNvSpPr>
            <a:spLocks noGrp="1"/>
          </p:cNvSpPr>
          <p:nvPr>
            <p:ph type="sldNum" idx="33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A91A27B-7933-4998-A175-D81AFED7352C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204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05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06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07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8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09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0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1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2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13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72120" y="672120"/>
            <a:ext cx="6997680" cy="14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390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72120" y="2382120"/>
            <a:ext cx="34070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64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264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72120" y="3017160"/>
            <a:ext cx="3407040" cy="364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78000" indent="-37800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0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1" marL="817560" indent="-31428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00" strike="noStrike" u="none">
                <a:solidFill>
                  <a:srgbClr val="404040"/>
                </a:solidFill>
                <a:uFillTx/>
                <a:latin typeface="Trebuchet MS"/>
              </a:rPr>
              <a:t>Second level</a:t>
            </a:r>
            <a:endParaRPr b="0" lang="en-US" sz="17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2" marL="1258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00" strike="noStrike" u="none">
                <a:solidFill>
                  <a:srgbClr val="404040"/>
                </a:solidFill>
                <a:uFillTx/>
                <a:latin typeface="Trebuchet MS"/>
              </a:rPr>
              <a:t>Third level</a:t>
            </a:r>
            <a:endParaRPr b="0" lang="en-US" sz="15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3" marL="176364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Fourth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4" marL="2266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Fifth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4262760" y="2382120"/>
            <a:ext cx="3407040" cy="63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64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264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4262760" y="3017160"/>
            <a:ext cx="3407040" cy="364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78000" indent="-37800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0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1" marL="817560" indent="-31428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00" strike="noStrike" u="none">
                <a:solidFill>
                  <a:srgbClr val="404040"/>
                </a:solidFill>
                <a:uFillTx/>
                <a:latin typeface="Trebuchet MS"/>
              </a:rPr>
              <a:t>Second level</a:t>
            </a:r>
            <a:endParaRPr b="0" lang="en-US" sz="17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2" marL="1258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00" strike="noStrike" u="none">
                <a:solidFill>
                  <a:srgbClr val="404040"/>
                </a:solidFill>
                <a:uFillTx/>
                <a:latin typeface="Trebuchet MS"/>
              </a:rPr>
              <a:t>Third level</a:t>
            </a:r>
            <a:endParaRPr b="0" lang="en-US" sz="15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3" marL="176364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Fourth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4" marL="2266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Fifth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dt" idx="34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ftr" idx="35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1" name="PlaceHolder 8"/>
          <p:cNvSpPr>
            <a:spLocks noGrp="1"/>
          </p:cNvSpPr>
          <p:nvPr>
            <p:ph type="sldNum" idx="36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087212-8F21-41E6-9B7B-D72F6E85E79C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223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24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25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26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7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8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9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0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1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32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72120" y="672120"/>
            <a:ext cx="6997680" cy="14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390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dt" idx="37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ftr" idx="38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sldNum" idx="39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E2DB64-EDA7-4B54-8084-995792B3A1CC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239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40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41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42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3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4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5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6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7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48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49" name="PlaceHolder 1"/>
          <p:cNvSpPr>
            <a:spLocks noGrp="1"/>
          </p:cNvSpPr>
          <p:nvPr>
            <p:ph type="dt" idx="40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ftr" idx="41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42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4093E3-67AC-4EE7-8718-BE4224ADACD3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900" strike="noStrike" u="none">
                <a:solidFill>
                  <a:schemeClr val="dk1"/>
                </a:solidFill>
                <a:uFillTx/>
                <a:latin typeface="Trebuchet MS"/>
              </a:rPr>
              <a:t>Click to edit the title text format</a:t>
            </a: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trike="noStrike" u="none">
                <a:solidFill>
                  <a:srgbClr val="404040"/>
                </a:solidFill>
                <a:uFillTx/>
                <a:latin typeface="Trebuchet MS"/>
              </a:rPr>
              <a:t>Click to edit the outline text format</a:t>
            </a: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404040"/>
                </a:solidFill>
                <a:uFillTx/>
                <a:latin typeface="Trebuchet MS"/>
              </a:rPr>
              <a:t>Second Outline Level</a:t>
            </a:r>
            <a:endParaRPr b="0" lang="en-US" sz="15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Third Outline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Fourth Outline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Trebuchet MS"/>
              </a:rPr>
              <a:t>Fifth Outline Level</a:t>
            </a:r>
            <a:endParaRPr b="0" lang="en-US" sz="20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Trebuchet MS"/>
              </a:rPr>
              <a:t>Sixth Outline Level</a:t>
            </a:r>
            <a:endParaRPr b="0" lang="en-US" sz="20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404040"/>
                </a:solidFill>
                <a:uFillTx/>
                <a:latin typeface="Trebuchet MS"/>
              </a:rPr>
              <a:t>Seventh Outline Level</a:t>
            </a:r>
            <a:endParaRPr b="0" lang="en-US" sz="20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255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56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57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58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9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0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1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2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3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64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2120" y="1652040"/>
            <a:ext cx="3075480" cy="140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221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221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3936960" y="567720"/>
            <a:ext cx="3732480" cy="609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78000" indent="-37800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0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1" marL="817560" indent="-31428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00" strike="noStrike" u="none">
                <a:solidFill>
                  <a:srgbClr val="404040"/>
                </a:solidFill>
                <a:uFillTx/>
                <a:latin typeface="Trebuchet MS"/>
              </a:rPr>
              <a:t>Second level</a:t>
            </a:r>
            <a:endParaRPr b="0" lang="en-US" sz="17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2" marL="1258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00" strike="noStrike" u="none">
                <a:solidFill>
                  <a:srgbClr val="404040"/>
                </a:solidFill>
                <a:uFillTx/>
                <a:latin typeface="Trebuchet MS"/>
              </a:rPr>
              <a:t>Third level</a:t>
            </a:r>
            <a:endParaRPr b="0" lang="en-US" sz="15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3" marL="176364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Fourth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4" marL="2266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Fifth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72120" y="3061080"/>
            <a:ext cx="3075480" cy="284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54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54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dt" idx="43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ftr" idx="44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sldNum" idx="45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BC4FC9-40E5-437C-8ABF-F6168A6FB279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272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273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74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75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6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7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8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79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0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1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2120" y="5291640"/>
            <a:ext cx="6997680" cy="62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264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264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72120" y="672120"/>
            <a:ext cx="6997680" cy="42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70" strike="noStrike" u="none">
                <a:solidFill>
                  <a:schemeClr val="dk1"/>
                </a:solidFill>
                <a:uFillTx/>
                <a:latin typeface="Trebuchet MS"/>
              </a:rPr>
              <a:t>Click icon to add picture</a:t>
            </a:r>
            <a:endParaRPr b="0" lang="en-US" sz="177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672120" y="5916600"/>
            <a:ext cx="6997680" cy="7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32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32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dt" idx="46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ftr" idx="47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sldNum" idx="48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F10ED35-CDEB-4335-BE34-5C320E35C246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29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30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31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2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7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8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72120" y="672120"/>
            <a:ext cx="6997680" cy="375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485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485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72120" y="4927680"/>
            <a:ext cx="6997680" cy="173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979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Click to edit Master text styles</a:t>
            </a:r>
            <a:endParaRPr b="0" lang="en-US" sz="1979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4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 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5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6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99726FE-50E5-480D-9707-08E322F24C93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45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46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47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48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0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2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5" name="TextBox 3"/>
          <p:cNvSpPr/>
          <p:nvPr/>
        </p:nvSpPr>
        <p:spPr>
          <a:xfrm>
            <a:off x="531720" y="871560"/>
            <a:ext cx="50436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82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en-US" sz="88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TextBox 4"/>
          <p:cNvSpPr/>
          <p:nvPr/>
        </p:nvSpPr>
        <p:spPr>
          <a:xfrm>
            <a:off x="7439040" y="3181320"/>
            <a:ext cx="502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82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en-US" sz="88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54280" y="672120"/>
            <a:ext cx="6693840" cy="333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485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485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213920" y="4003920"/>
            <a:ext cx="5974560" cy="41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770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Click to edit Master text styles</a:t>
            </a:r>
            <a:endParaRPr b="0" lang="en-US" sz="177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72120" y="4927680"/>
            <a:ext cx="6997680" cy="173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979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Click to edit Master text styles</a:t>
            </a:r>
            <a:endParaRPr b="0" lang="en-US" sz="1979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7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 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8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9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6B9050-28C0-4712-85A0-A7CDDECD5AED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64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65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66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67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8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9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0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1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2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3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2120" y="2129760"/>
            <a:ext cx="6997680" cy="286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485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485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2120" y="4990680"/>
            <a:ext cx="6997680" cy="16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979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Click to edit Master text styles</a:t>
            </a:r>
            <a:endParaRPr b="0" lang="en-US" sz="1979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10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 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11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12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99EA196-526B-4067-88CE-9F0648453982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1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80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81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82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83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4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6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7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8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89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90" name="TextBox 3"/>
          <p:cNvSpPr/>
          <p:nvPr/>
        </p:nvSpPr>
        <p:spPr>
          <a:xfrm>
            <a:off x="531720" y="871560"/>
            <a:ext cx="50436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82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“</a:t>
            </a:r>
            <a:endParaRPr b="0" lang="en-US" sz="88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TextBox 4"/>
          <p:cNvSpPr/>
          <p:nvPr/>
        </p:nvSpPr>
        <p:spPr>
          <a:xfrm>
            <a:off x="7439040" y="3181320"/>
            <a:ext cx="50292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50400" bIns="50400"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820" strike="noStrike" u="none">
                <a:solidFill>
                  <a:schemeClr val="accent1">
                    <a:lumMod val="60000"/>
                    <a:lumOff val="40000"/>
                  </a:schemeClr>
                </a:solidFill>
                <a:uFillTx/>
                <a:latin typeface="Arial"/>
              </a:rPr>
              <a:t>”</a:t>
            </a:r>
            <a:endParaRPr b="0" lang="en-US" sz="882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54280" y="672120"/>
            <a:ext cx="6693840" cy="333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485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485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72120" y="4423680"/>
            <a:ext cx="6997680" cy="56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640" strike="noStrike" u="none"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Trebuchet MS"/>
              </a:rPr>
              <a:t>Click to edit Master text styles</a:t>
            </a:r>
            <a:endParaRPr b="0" lang="en-US" sz="264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72120" y="4990680"/>
            <a:ext cx="6997680" cy="16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979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Click to edit Master text styles</a:t>
            </a:r>
            <a:endParaRPr b="0" lang="en-US" sz="1979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3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14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15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EE90B4-D690-4492-9F1B-FF057CA5FF18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99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00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01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02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3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4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5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6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7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08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78960" y="672120"/>
            <a:ext cx="6990840" cy="333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485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485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72120" y="4423680"/>
            <a:ext cx="6997680" cy="56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264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text styles</a:t>
            </a:r>
            <a:endParaRPr b="0" lang="en-US" sz="264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72120" y="4990680"/>
            <a:ext cx="6997680" cy="166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spcBef>
                <a:spcPts val="1100"/>
              </a:spcBef>
              <a:buNone/>
              <a:tabLst>
                <a:tab algn="l" pos="0"/>
              </a:tabLst>
            </a:pPr>
            <a:r>
              <a:rPr b="0" lang="en-US" sz="1979" strike="noStrike" u="none">
                <a:solidFill>
                  <a:schemeClr val="dk1">
                    <a:lumMod val="50000"/>
                    <a:lumOff val="50000"/>
                  </a:schemeClr>
                </a:solidFill>
                <a:uFillTx/>
                <a:latin typeface="Trebuchet MS"/>
              </a:rPr>
              <a:t>Click to edit Master text styles</a:t>
            </a:r>
            <a:endParaRPr b="0" lang="en-US" sz="1979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dt" idx="16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ftr" idx="17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 type="sldNum" idx="18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F3425B1-339F-4A77-9058-27E94C1ECA3B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16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17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18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19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0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1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2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3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4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25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390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78000" indent="-37800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0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1" marL="817560" indent="-31428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00" strike="noStrike" u="none">
                <a:solidFill>
                  <a:srgbClr val="404040"/>
                </a:solidFill>
                <a:uFillTx/>
                <a:latin typeface="Trebuchet MS"/>
              </a:rPr>
              <a:t>Second level</a:t>
            </a:r>
            <a:endParaRPr b="0" lang="en-US" sz="17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2" marL="1258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00" strike="noStrike" u="none">
                <a:solidFill>
                  <a:srgbClr val="404040"/>
                </a:solidFill>
                <a:uFillTx/>
                <a:latin typeface="Trebuchet MS"/>
              </a:rPr>
              <a:t>Third level</a:t>
            </a:r>
            <a:endParaRPr b="0" lang="en-US" sz="15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3" marL="176364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Fourth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4" marL="2266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Fifth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19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ftr" idx="20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sldNum" idx="21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3D1DF32-12C3-4B53-B3A3-1F42DFAD36EF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32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33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34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35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6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7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8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39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0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1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589440" y="672120"/>
            <a:ext cx="1078560" cy="57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rm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390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390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72120" y="672120"/>
            <a:ext cx="5726880" cy="578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78000" indent="-37800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0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1" marL="817560" indent="-31428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00" strike="noStrike" u="none">
                <a:solidFill>
                  <a:srgbClr val="404040"/>
                </a:solidFill>
                <a:uFillTx/>
                <a:latin typeface="Trebuchet MS"/>
              </a:rPr>
              <a:t>Second level</a:t>
            </a:r>
            <a:endParaRPr b="0" lang="en-US" sz="17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2" marL="1258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00" strike="noStrike" u="none">
                <a:solidFill>
                  <a:srgbClr val="404040"/>
                </a:solidFill>
                <a:uFillTx/>
                <a:latin typeface="Trebuchet MS"/>
              </a:rPr>
              <a:t>Third level</a:t>
            </a:r>
            <a:endParaRPr b="0" lang="en-US" sz="15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3" marL="176364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Fourth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4" marL="2266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Fifth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22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ftr" idx="23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sldNum" idx="24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0864F65-ADC7-4736-98B7-9EC4655651BE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6"/>
          <p:cNvGrpSpPr/>
          <p:nvPr/>
        </p:nvGrpSpPr>
        <p:grpSpPr>
          <a:xfrm>
            <a:off x="-9360" y="-9360"/>
            <a:ext cx="10110240" cy="7578360"/>
            <a:chOff x="-9360" y="-9360"/>
            <a:chExt cx="10110240" cy="7578360"/>
          </a:xfrm>
        </p:grpSpPr>
        <p:sp>
          <p:nvSpPr>
            <p:cNvPr id="148" name="Freeform 6"/>
            <p:cNvSpPr/>
            <p:nvPr/>
          </p:nvSpPr>
          <p:spPr>
            <a:xfrm>
              <a:off x="-9360" y="4424400"/>
              <a:ext cx="504360" cy="314460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3144600"/>
                <a:gd name="textAreaBottom" fmla="*/ 3144960 h 3144600"/>
              </a:gdLst>
              <a:ahLst/>
              <a:rect l="textAreaLeft" t="textAreaTop" r="textAreaRight" b="textAreaBottom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cxnSp>
          <p:nvCxnSpPr>
            <p:cNvPr id="149" name="Straight Connector 7"/>
            <p:cNvCxnSpPr/>
            <p:nvPr/>
          </p:nvCxnSpPr>
          <p:spPr>
            <a:xfrm flipV="1">
              <a:off x="5655960" y="4601880"/>
              <a:ext cx="4434480" cy="295812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50" name="Straight Connector 8"/>
            <p:cNvCxnSpPr/>
            <p:nvPr/>
          </p:nvCxnSpPr>
          <p:spPr>
            <a:xfrm>
              <a:off x="7764120" y="0"/>
              <a:ext cx="1343520" cy="7560000"/>
            </a:xfrm>
            <a:prstGeom prst="straightConnector1">
              <a:avLst/>
            </a:prstGeom>
            <a:ln cap="rnd" w="9525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1" name="Freeform 9"/>
            <p:cNvSpPr/>
            <p:nvPr/>
          </p:nvSpPr>
          <p:spPr>
            <a:xfrm>
              <a:off x="7597800" y="0"/>
              <a:ext cx="2501640" cy="7569000"/>
            </a:xfrm>
            <a:custGeom>
              <a:avLst/>
              <a:gdLst>
                <a:gd name="textAreaLeft" fmla="*/ 0 w 2501640"/>
                <a:gd name="textAreaRight" fmla="*/ 2502000 w 250164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2" name="Freeform 10"/>
            <p:cNvSpPr/>
            <p:nvPr/>
          </p:nvSpPr>
          <p:spPr>
            <a:xfrm>
              <a:off x="7942320" y="-9360"/>
              <a:ext cx="2147400" cy="7569000"/>
            </a:xfrm>
            <a:custGeom>
              <a:avLst/>
              <a:gdLst>
                <a:gd name="textAreaLeft" fmla="*/ 0 w 2147400"/>
                <a:gd name="textAreaRight" fmla="*/ 2147760 w 214740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3" name="Freeform 11"/>
            <p:cNvSpPr/>
            <p:nvPr/>
          </p:nvSpPr>
          <p:spPr>
            <a:xfrm>
              <a:off x="7318440" y="4321080"/>
              <a:ext cx="2769840" cy="3238200"/>
            </a:xfrm>
            <a:custGeom>
              <a:avLst/>
              <a:gdLst>
                <a:gd name="textAreaLeft" fmla="*/ 0 w 2769840"/>
                <a:gd name="textAreaRight" fmla="*/ 2770200 w 2769840"/>
                <a:gd name="textAreaTop" fmla="*/ 0 h 3238200"/>
                <a:gd name="textAreaBottom" fmla="*/ 3238560 h 3238200"/>
              </a:gdLst>
              <a:ahLst/>
              <a:rect l="textAreaLeft" t="textAreaTop" r="textAreaRight" b="textAreaBottom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4" name="Freeform 12"/>
            <p:cNvSpPr/>
            <p:nvPr/>
          </p:nvSpPr>
          <p:spPr>
            <a:xfrm>
              <a:off x="7728120" y="-9360"/>
              <a:ext cx="2361960" cy="7569000"/>
            </a:xfrm>
            <a:custGeom>
              <a:avLst/>
              <a:gdLst>
                <a:gd name="textAreaLeft" fmla="*/ 0 w 2361960"/>
                <a:gd name="textAreaRight" fmla="*/ 2362320 w 236196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5" name="Freeform 13"/>
            <p:cNvSpPr/>
            <p:nvPr/>
          </p:nvSpPr>
          <p:spPr>
            <a:xfrm>
              <a:off x="9145440" y="-9360"/>
              <a:ext cx="944280" cy="756900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6" name="Freeform 14"/>
            <p:cNvSpPr/>
            <p:nvPr/>
          </p:nvSpPr>
          <p:spPr>
            <a:xfrm>
              <a:off x="8923320" y="-9360"/>
              <a:ext cx="1176120" cy="7569000"/>
            </a:xfrm>
            <a:custGeom>
              <a:avLst/>
              <a:gdLst>
                <a:gd name="textAreaLeft" fmla="*/ 0 w 1176120"/>
                <a:gd name="textAreaRight" fmla="*/ 1176480 w 1176120"/>
                <a:gd name="textAreaTop" fmla="*/ 0 h 7569000"/>
                <a:gd name="textAreaBottom" fmla="*/ 7569360 h 7569000"/>
              </a:gdLst>
              <a:ahLst/>
              <a:rect l="textAreaLeft" t="textAreaTop" r="textAreaRight" b="textAreaBottom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7" name="Freeform 15"/>
            <p:cNvSpPr/>
            <p:nvPr/>
          </p:nvSpPr>
          <p:spPr>
            <a:xfrm>
              <a:off x="8894880" y="5394240"/>
              <a:ext cx="1206000" cy="2165040"/>
            </a:xfrm>
            <a:custGeom>
              <a:avLst/>
              <a:gdLst>
                <a:gd name="textAreaLeft" fmla="*/ 0 w 1206000"/>
                <a:gd name="textAreaRight" fmla="*/ 1206360 w 1206000"/>
                <a:gd name="textAreaTop" fmla="*/ 0 h 2165040"/>
                <a:gd name="textAreaBottom" fmla="*/ 2165400 h 2165040"/>
              </a:gdLst>
              <a:ahLst/>
              <a:rect l="textAreaLeft" t="textAreaTop" r="textAreaRight" b="textAreaBottom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71400" y="671400"/>
            <a:ext cx="6997320" cy="145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503280">
              <a:lnSpc>
                <a:spcPct val="100000"/>
              </a:lnSpc>
              <a:buNone/>
            </a:pPr>
            <a:r>
              <a:rPr b="0" lang="en-US" sz="3970" strike="noStrike" u="none">
                <a:solidFill>
                  <a:schemeClr val="accent1"/>
                </a:solidFill>
                <a:uFillTx/>
                <a:latin typeface="Trebuchet MS"/>
              </a:rPr>
              <a:t>Click to edit Master title style</a:t>
            </a:r>
            <a:endParaRPr b="0" lang="en-US" sz="3970" strike="noStrike" u="none">
              <a:solidFill>
                <a:schemeClr val="dk1"/>
              </a:solidFill>
              <a:uFillTx/>
              <a:latin typeface="Trebuchet M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71400" y="2381400"/>
            <a:ext cx="6997320" cy="427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78000" indent="-37800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900" strike="noStrike" u="none">
                <a:solidFill>
                  <a:srgbClr val="404040"/>
                </a:solidFill>
                <a:uFillTx/>
                <a:latin typeface="Trebuchet MS"/>
              </a:rPr>
              <a:t>Click to edit Master text styles</a:t>
            </a:r>
            <a:endParaRPr b="0" lang="en-US" sz="19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1" marL="817560" indent="-31428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700" strike="noStrike" u="none">
                <a:solidFill>
                  <a:srgbClr val="404040"/>
                </a:solidFill>
                <a:uFillTx/>
                <a:latin typeface="Trebuchet MS"/>
              </a:rPr>
              <a:t>Second level</a:t>
            </a:r>
            <a:endParaRPr b="0" lang="en-US" sz="17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2" marL="1258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500" strike="noStrike" u="none">
                <a:solidFill>
                  <a:srgbClr val="404040"/>
                </a:solidFill>
                <a:uFillTx/>
                <a:latin typeface="Trebuchet MS"/>
              </a:rPr>
              <a:t>Third level</a:t>
            </a:r>
            <a:endParaRPr b="0" lang="en-US" sz="15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3" marL="176364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Fourth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  <a:p>
            <a:pPr lvl="4" marL="2266920" indent="-250920" defTabSz="503280">
              <a:lnSpc>
                <a:spcPct val="100000"/>
              </a:lnSpc>
              <a:spcBef>
                <a:spcPts val="1100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300" strike="noStrike" u="none">
                <a:solidFill>
                  <a:srgbClr val="404040"/>
                </a:solidFill>
                <a:uFillTx/>
                <a:latin typeface="Trebuchet MS"/>
              </a:rPr>
              <a:t>Fifth level</a:t>
            </a:r>
            <a:endParaRPr b="0" lang="en-US" sz="1300" strike="noStrike" u="none">
              <a:solidFill>
                <a:srgbClr val="404040"/>
              </a:solidFill>
              <a:uFillTx/>
              <a:latin typeface="Trebuchet MS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 idx="25"/>
          </p:nvPr>
        </p:nvSpPr>
        <p:spPr>
          <a:xfrm>
            <a:off x="5959440" y="6659640"/>
            <a:ext cx="753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989" strike="noStrike" u="none">
                <a:solidFill>
                  <a:schemeClr val="dk1">
                    <a:tint val="75000"/>
                  </a:schemeClr>
                </a:solidFill>
                <a:uFillTx/>
                <a:latin typeface="Trebuchet MS"/>
              </a:rPr>
              <a:t>&lt;date/time&gt;</a:t>
            </a:r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ftr" idx="26"/>
          </p:nvPr>
        </p:nvSpPr>
        <p:spPr>
          <a:xfrm>
            <a:off x="671400" y="6659640"/>
            <a:ext cx="50972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sldNum" idx="27"/>
          </p:nvPr>
        </p:nvSpPr>
        <p:spPr>
          <a:xfrm>
            <a:off x="7104240" y="6659640"/>
            <a:ext cx="564840" cy="40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89" strike="noStrike" u="none">
                <a:solidFill>
                  <a:schemeClr val="accent1"/>
                </a:solidFill>
                <a:uFillTx/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DBDA9E3-E2F6-4157-A5BD-670ECCC95382}" type="slidenum">
              <a:rPr b="0" lang="en-US" sz="989" strike="noStrike" u="none">
                <a:solidFill>
                  <a:schemeClr val="accent1"/>
                </a:solidFill>
                <a:uFillTx/>
                <a:latin typeface="Trebuchet MS"/>
              </a:rPr>
              <a:t>&lt;number&gt;</a:t>
            </a:fld>
            <a:endParaRPr b="0" lang="en-US" sz="989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1"/>
          <p:cNvSpPr/>
          <p:nvPr/>
        </p:nvSpPr>
        <p:spPr>
          <a:xfrm>
            <a:off x="503280" y="1768320"/>
            <a:ext cx="9070560" cy="546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MediManage with Medical Assistance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200" strike="noStrike" u="none">
                <a:solidFill>
                  <a:srgbClr val="000000"/>
                </a:solidFill>
                <a:uFillTx/>
                <a:latin typeface="Times New Roman"/>
              </a:rPr>
              <a:t>Ishan Rane: 23107116 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200" strike="noStrike" u="none">
                <a:solidFill>
                  <a:srgbClr val="000000"/>
                </a:solidFill>
                <a:uFillTx/>
                <a:latin typeface="Times New Roman"/>
              </a:rPr>
              <a:t>Rushikesh Naik:23107084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200" strike="noStrike" u="none">
                <a:solidFill>
                  <a:srgbClr val="000000"/>
                </a:solidFill>
                <a:uFillTx/>
                <a:latin typeface="Times New Roman"/>
              </a:rPr>
              <a:t>Manish Khadtar:23107117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200" strike="noStrike" u="none">
                <a:solidFill>
                  <a:srgbClr val="000000"/>
                </a:solidFill>
                <a:uFillTx/>
                <a:latin typeface="Times New Roman"/>
              </a:rPr>
              <a:t>Sneha Raut:23107138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2800" strike="noStrike" u="none">
                <a:solidFill>
                  <a:srgbClr val="000000"/>
                </a:solidFill>
                <a:uFillTx/>
                <a:latin typeface="Times New Roman"/>
              </a:rPr>
              <a:t>Project Guide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Ms. Aishwarya Londhe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95" name="Straight Connector 2"/>
          <p:cNvCxnSpPr/>
          <p:nvPr/>
        </p:nvCxnSpPr>
        <p:spPr>
          <a:xfrm>
            <a:off x="0" y="1742760"/>
            <a:ext cx="10080720" cy="360"/>
          </a:xfrm>
          <a:prstGeom prst="straightConnector1">
            <a:avLst/>
          </a:prstGeom>
          <a:ln cap="rnd">
            <a:solidFill>
              <a:srgbClr val="000000"/>
            </a:solidFill>
            <a:round/>
          </a:ln>
        </p:spPr>
      </p:cxnSp>
      <p:pic>
        <p:nvPicPr>
          <p:cNvPr id="296" name="Picture 4" descr=""/>
          <p:cNvPicPr/>
          <p:nvPr/>
        </p:nvPicPr>
        <p:blipFill>
          <a:blip r:embed="rId1"/>
          <a:stretch/>
        </p:blipFill>
        <p:spPr>
          <a:xfrm>
            <a:off x="-1440" y="-209520"/>
            <a:ext cx="10080360" cy="1952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Picture 2097154" descr=""/>
          <p:cNvPicPr/>
          <p:nvPr/>
        </p:nvPicPr>
        <p:blipFill>
          <a:blip r:embed="rId1"/>
          <a:stretch/>
        </p:blipFill>
        <p:spPr>
          <a:xfrm>
            <a:off x="237240" y="773280"/>
            <a:ext cx="8190720" cy="4585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7" name="TextBox 1048635"/>
          <p:cNvSpPr/>
          <p:nvPr/>
        </p:nvSpPr>
        <p:spPr>
          <a:xfrm>
            <a:off x="3040200" y="3570120"/>
            <a:ext cx="399960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GB" sz="2800" strike="noStrike" u="none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18" name="TextBox 1048636"/>
          <p:cNvSpPr/>
          <p:nvPr/>
        </p:nvSpPr>
        <p:spPr>
          <a:xfrm>
            <a:off x="2322000" y="5989680"/>
            <a:ext cx="399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      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-</a:t>
            </a:r>
            <a:r>
              <a:rPr b="1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User ineterface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Picture 2097155" descr=""/>
          <p:cNvPicPr/>
          <p:nvPr/>
        </p:nvPicPr>
        <p:blipFill>
          <a:blip r:embed="rId1"/>
          <a:stretch/>
        </p:blipFill>
        <p:spPr>
          <a:xfrm>
            <a:off x="174600" y="1181160"/>
            <a:ext cx="8507520" cy="424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0" name="TextBox 1048637"/>
          <p:cNvSpPr/>
          <p:nvPr/>
        </p:nvSpPr>
        <p:spPr>
          <a:xfrm>
            <a:off x="2261880" y="5673240"/>
            <a:ext cx="399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         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-  </a:t>
            </a:r>
            <a:r>
              <a:rPr b="1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Prescription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Picture 2097156" descr=""/>
          <p:cNvPicPr/>
          <p:nvPr/>
        </p:nvPicPr>
        <p:blipFill>
          <a:blip r:embed="rId1"/>
          <a:stretch/>
        </p:blipFill>
        <p:spPr>
          <a:xfrm>
            <a:off x="0" y="847800"/>
            <a:ext cx="9204480" cy="4482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2" name="TextBox 1048638"/>
          <p:cNvSpPr/>
          <p:nvPr/>
        </p:nvSpPr>
        <p:spPr>
          <a:xfrm>
            <a:off x="2496600" y="5739480"/>
            <a:ext cx="399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         </a:t>
            </a:r>
            <a:r>
              <a:rPr b="1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-Order history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6. Technology Stack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Rectangle 2"/>
          <p:cNvSpPr/>
          <p:nvPr/>
        </p:nvSpPr>
        <p:spPr>
          <a:xfrm>
            <a:off x="503280" y="1563840"/>
            <a:ext cx="8497080" cy="51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566640" indent="-457200" algn="just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Frontend (UI): </a:t>
            </a:r>
            <a:r>
              <a:rPr b="0" lang="sv-SE" sz="2000" strike="noStrike" u="none">
                <a:solidFill>
                  <a:srgbClr val="000000"/>
                </a:solidFill>
                <a:uFillTx/>
                <a:latin typeface="Arial"/>
              </a:rPr>
              <a:t>: Streamlit, Gemeni Flash 1.55 &amp; Python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algn="just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sv-SE" sz="2000" strike="noStrike" u="none">
                <a:solidFill>
                  <a:srgbClr val="000000"/>
                </a:solidFill>
                <a:uFillTx/>
                <a:latin typeface="Times New Roman"/>
              </a:rPr>
              <a:t>D</a:t>
            </a: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atabase (Data Storage): Excel 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7. Block Diagram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Rectangle 2"/>
          <p:cNvSpPr/>
          <p:nvPr/>
        </p:nvSpPr>
        <p:spPr>
          <a:xfrm>
            <a:off x="503280" y="1563840"/>
            <a:ext cx="9070560" cy="51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8000" defTabSz="457200">
              <a:lnSpc>
                <a:spcPct val="93000"/>
              </a:lnSpc>
              <a:spcAft>
                <a:spcPts val="1412"/>
              </a:spcAft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endParaRPr b="0" lang="en-IN" sz="2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327" name="Picture 2097157" descr=""/>
          <p:cNvPicPr/>
          <p:nvPr/>
        </p:nvPicPr>
        <p:blipFill>
          <a:blip r:embed="rId1"/>
          <a:stretch/>
        </p:blipFill>
        <p:spPr>
          <a:xfrm>
            <a:off x="339840" y="1983600"/>
            <a:ext cx="7540920" cy="4095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"/>
          <p:cNvSpPr txBox="1"/>
          <p:nvPr/>
        </p:nvSpPr>
        <p:spPr>
          <a:xfrm>
            <a:off x="571680" y="1143000"/>
            <a:ext cx="7429320" cy="48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3600" strike="noStrike" u="none">
                <a:solidFill>
                  <a:srgbClr val="000000"/>
                </a:solidFill>
                <a:uFillTx/>
                <a:latin typeface="Arial"/>
              </a:rPr>
              <a:t>References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1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1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1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1 Evaluation of Patient and Doctor Perception Towards the Use of Telemedicine in Apollo Tele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Health Service, Journal of Telemedicine and Telecare, 22(8), 498–504, 2016, by Rajesh V.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2 Safety Concerns with a Consumer: A Scoping Review, Journal of Medical Internet Research, 21(10), e13634, 2019, by Coiera E.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3 Pharmacy Management Software, International Journal of Computer Applications, 181(40), 27–31, 2021, by Mali M., Alibade S., Parbhane R., Awade A., and Yadav A.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1"/>
          <p:cNvSpPr/>
          <p:nvPr/>
        </p:nvSpPr>
        <p:spPr>
          <a:xfrm>
            <a:off x="647640" y="30574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Thank You...!!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1"/>
          <p:cNvSpPr/>
          <p:nvPr/>
        </p:nvSpPr>
        <p:spPr>
          <a:xfrm>
            <a:off x="504720" y="144360"/>
            <a:ext cx="9070560" cy="10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algn="ctr"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Contents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Rectangle 2"/>
          <p:cNvSpPr/>
          <p:nvPr/>
        </p:nvSpPr>
        <p:spPr>
          <a:xfrm>
            <a:off x="504720" y="1116000"/>
            <a:ext cx="932292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430200" indent="-322200" defTabSz="457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Introduction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0200" indent="-322200" defTabSz="457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Objectives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0200" indent="-322200" defTabSz="457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Scope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0200" indent="-322200" defTabSz="457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Features / Functionality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0200" indent="-322200" defTabSz="457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Project Outcomes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0200" indent="-322200" defTabSz="457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Technology Stack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0200" indent="-322200" defTabSz="457200">
              <a:lnSpc>
                <a:spcPct val="200000"/>
              </a:lnSpc>
              <a:spcAft>
                <a:spcPts val="141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Block Diagram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1"/>
          <p:cNvSpPr/>
          <p:nvPr/>
        </p:nvSpPr>
        <p:spPr>
          <a:xfrm>
            <a:off x="359640" y="694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1. Introduction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Rectangle 2"/>
          <p:cNvSpPr/>
          <p:nvPr/>
        </p:nvSpPr>
        <p:spPr>
          <a:xfrm>
            <a:off x="143640" y="1187640"/>
            <a:ext cx="8892720" cy="604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108000" algn="just" defTabSz="4572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This project aims to develop a Medical Assistance and Health Management System that simplifies access to medical services by integrating features like doctor booking, e-pharmacy, emergency assistance, and medical records into a unified platform.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8000" algn="just" defTabSz="4572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Problem Identified :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34920" indent="-343080" algn="just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Patients often face difficulties in finding reliable doctors, accessing emergency care, managing prescriptions, and storing medical records. Fragmented services lead to confusion, delays, and potential health risks.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8000" algn="just" defTabSz="457200">
              <a:lnSpc>
                <a:spcPct val="93000"/>
              </a:lnSpc>
              <a:spcAft>
                <a:spcPts val="1412"/>
              </a:spcAft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Times New Roman"/>
              </a:rPr>
              <a:t>Solution Proposed 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934920" indent="-343080" algn="just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Arial"/>
              <a:buChar char="•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A centralized digital platform will offer streamlined healthcare services, enabling users to book consultations, order medicines, access emergency help, and manage their health records efficiently and securely.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2. Objectives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Rectangle 2"/>
          <p:cNvSpPr/>
          <p:nvPr/>
        </p:nvSpPr>
        <p:spPr>
          <a:xfrm>
            <a:off x="359640" y="1691640"/>
            <a:ext cx="8712720" cy="47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566640" indent="-457200" algn="just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To provide a centralized platform for streamlined access to medical services such as doctor bookings, pharmacy orders, and emergency assistance.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algn="just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To enhance communication and transparency between patients and healthcare providers through real-time updates and notifications.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algn="just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To ensure a secure and accessible system by offering a user-friendly interface with encrypted medical data handling.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algn="just" defTabSz="457200">
              <a:lnSpc>
                <a:spcPct val="93000"/>
              </a:lnSpc>
              <a:spcAft>
                <a:spcPts val="1412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To improve healthcare management efficiency by integrating digital solutions for patient history, prescription tracking, and health monitoring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Rectangle 1"/>
          <p:cNvSpPr/>
          <p:nvPr/>
        </p:nvSpPr>
        <p:spPr>
          <a:xfrm>
            <a:off x="503280" y="12384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3. Scope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Rectangle 2"/>
          <p:cNvSpPr/>
          <p:nvPr/>
        </p:nvSpPr>
        <p:spPr>
          <a:xfrm>
            <a:off x="325440" y="1370160"/>
            <a:ext cx="8627760" cy="48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566640" indent="-457200" algn="just" defTabSz="45720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Suitable for clinics, hospitals, and healthcare providers of all scales.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algn="just" defTabSz="45720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Can be used for doctor appointment bookings, pharmacy orders, and emergency services.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algn="just" defTabSz="45720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Enables real-time health updates and notifications for patients and staff.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algn="just" defTabSz="45720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Provides a digital platform for efficient healthcare service delivery and patient interaction.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algn="just" defTabSz="457200">
              <a:lnSpc>
                <a:spcPct val="150000"/>
              </a:lnSpc>
              <a:spcAft>
                <a:spcPts val="601"/>
              </a:spcAft>
              <a:buClr>
                <a:srgbClr val="000000"/>
              </a:buClr>
              <a:buFont typeface="Trebuchet MS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Enhances patient-caregiver communication and promotes transparency in medical management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4. Feature / Functionality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Rectangle 2"/>
          <p:cNvSpPr/>
          <p:nvPr/>
        </p:nvSpPr>
        <p:spPr>
          <a:xfrm>
            <a:off x="486000" y="1285200"/>
            <a:ext cx="8442360" cy="597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Role-Based Access System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Separate dashboards and permissions for Admin, Doctor, Pharmacist, and Patient, ensuring smooth workflow and data privacy.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Appointment Booking &amp; Management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Patients can schedule appointments with doctors, while doctors can view, approve, or reject them based on availability.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Integrated Online Pharmacy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Patients can upload prescriptions and order medicines online, with pharmacists managing order fulfillment.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Emergency Assistance Module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A quick-access SOS feature alerts nearby hospitals or emergency contacts in critical situations.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Rectangle 1"/>
          <p:cNvSpPr/>
          <p:nvPr/>
        </p:nvSpPr>
        <p:spPr>
          <a:xfrm>
            <a:off x="503280" y="301680"/>
            <a:ext cx="907056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1680" bIns="0" anchor="ctr">
            <a:noAutofit/>
          </a:bodyPr>
          <a:p>
            <a:pPr defTabSz="457200">
              <a:lnSpc>
                <a:spcPct val="93000"/>
              </a:lnSpc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1" lang="en-IN" sz="3600" strike="noStrike" u="none">
                <a:solidFill>
                  <a:srgbClr val="000000"/>
                </a:solidFill>
                <a:uFillTx/>
                <a:latin typeface="Times New Roman"/>
              </a:rPr>
              <a:t>5. Outcome of  Project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Rectangle 2"/>
          <p:cNvSpPr/>
          <p:nvPr/>
        </p:nvSpPr>
        <p:spPr>
          <a:xfrm>
            <a:off x="503280" y="1768320"/>
            <a:ext cx="9070560" cy="49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1240" bIns="0" anchor="t">
            <a:noAutofit/>
          </a:bodyPr>
          <a:p>
            <a:pPr marL="566640" indent="-4572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Users can seamlessly access real-time medical updates, appointments, and pharmacy services.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Patients can easily book appointments and raise health concerns, while doctors and pharmacists respond efficiently.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Ensures secure and verified user management through role-based access and authentication.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6640" indent="-457200" defTabSz="457200">
              <a:lnSpc>
                <a:spcPct val="150000"/>
              </a:lnSpc>
              <a:spcAft>
                <a:spcPts val="141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449280"/>
                <a:tab algn="l" pos="898560"/>
                <a:tab algn="l" pos="1347840"/>
                <a:tab algn="l" pos="1797120"/>
                <a:tab algn="l" pos="2246400"/>
                <a:tab algn="l" pos="2695680"/>
                <a:tab algn="l" pos="3144960"/>
                <a:tab algn="l" pos="3594240"/>
                <a:tab algn="l" pos="4043520"/>
                <a:tab algn="l" pos="4492800"/>
                <a:tab algn="l" pos="4941720"/>
                <a:tab algn="l" pos="5391000"/>
                <a:tab algn="l" pos="5840280"/>
                <a:tab algn="l" pos="6289560"/>
                <a:tab algn="l" pos="6738840"/>
                <a:tab algn="l" pos="7188120"/>
                <a:tab algn="l" pos="7637400"/>
                <a:tab algn="l" pos="8086680"/>
                <a:tab algn="l" pos="8535960"/>
                <a:tab algn="l" pos="898524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Times New Roman"/>
              </a:rPr>
              <a:t>Enhances transparency and accountability by logging all actions including bookings, prescriptions, and emergency requests.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1048632"/>
          <p:cNvSpPr/>
          <p:nvPr/>
        </p:nvSpPr>
        <p:spPr>
          <a:xfrm>
            <a:off x="3040200" y="3570120"/>
            <a:ext cx="399960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GB" sz="2800" strike="noStrike" u="none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10" name="TextBox 1048633"/>
          <p:cNvSpPr/>
          <p:nvPr/>
        </p:nvSpPr>
        <p:spPr>
          <a:xfrm>
            <a:off x="3040200" y="3570120"/>
            <a:ext cx="399960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GB" sz="2800" strike="noStrike" u="none">
              <a:solidFill>
                <a:srgbClr val="000000"/>
              </a:solidFill>
              <a:uFillTx/>
              <a:latin typeface="Trebuchet MS"/>
            </a:endParaRPr>
          </a:p>
        </p:txBody>
      </p:sp>
      <p:pic>
        <p:nvPicPr>
          <p:cNvPr id="311" name="Picture 2097153" descr=""/>
          <p:cNvPicPr/>
          <p:nvPr/>
        </p:nvPicPr>
        <p:blipFill>
          <a:blip r:embed="rId1"/>
          <a:stretch/>
        </p:blipFill>
        <p:spPr>
          <a:xfrm>
            <a:off x="118800" y="1026720"/>
            <a:ext cx="8778600" cy="4239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2" name="TextBox 1048634"/>
          <p:cNvSpPr/>
          <p:nvPr/>
        </p:nvSpPr>
        <p:spPr>
          <a:xfrm>
            <a:off x="2508480" y="5880240"/>
            <a:ext cx="399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              </a:t>
            </a:r>
            <a:r>
              <a:rPr b="1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- Login page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1048630"/>
          <p:cNvSpPr/>
          <p:nvPr/>
        </p:nvSpPr>
        <p:spPr>
          <a:xfrm>
            <a:off x="3040200" y="3570120"/>
            <a:ext cx="399960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GB" sz="2800" strike="noStrike" u="none">
              <a:solidFill>
                <a:srgbClr val="000000"/>
              </a:solidFill>
              <a:uFillTx/>
              <a:latin typeface="Trebuchet MS"/>
            </a:endParaRPr>
          </a:p>
        </p:txBody>
      </p:sp>
      <p:sp>
        <p:nvSpPr>
          <p:cNvPr id="314" name="TextBox 1048631"/>
          <p:cNvSpPr/>
          <p:nvPr/>
        </p:nvSpPr>
        <p:spPr>
          <a:xfrm>
            <a:off x="2127600" y="5557680"/>
            <a:ext cx="3999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               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-  </a:t>
            </a:r>
            <a:r>
              <a:rPr b="1" lang="en-US" sz="2800" strike="noStrike" u="none">
                <a:solidFill>
                  <a:srgbClr val="000000"/>
                </a:solidFill>
                <a:uFillTx/>
                <a:latin typeface="Trebuchet MS"/>
              </a:rPr>
              <a:t>Base page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5" name="Picture 2097152" descr=""/>
          <p:cNvPicPr/>
          <p:nvPr/>
        </p:nvPicPr>
        <p:blipFill>
          <a:blip r:embed="rId1"/>
          <a:stretch/>
        </p:blipFill>
        <p:spPr>
          <a:xfrm>
            <a:off x="164520" y="797040"/>
            <a:ext cx="8908920" cy="4398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 pitchFamily="0" charset="1"/>
        <a:ea typeface=""/>
        <a:cs typeface=""/>
      </a:majorFont>
      <a:minorFont>
        <a:latin typeface="Trebuchet MS" panose="020B0603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LibreOffice/24.8.6.2$Windows_X86_64 LibreOffice_project/6d98ba145e9a8a39fc57bcc76981d1fb1316c60c</Application>
  <AppVersion>15.0000</AppVersion>
  <Words>422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2017-10-24T10:22:14Z</dcterms:created>
  <dc:creator>v b</dc:creator>
  <dc:description/>
  <dc:language>en-US</dc:language>
  <cp:lastModifiedBy/>
  <dcterms:modified xsi:type="dcterms:W3CDTF">2025-04-28T12:35:57Z</dcterms:modified>
  <cp:revision>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ICV">
    <vt:lpwstr>bababcd0ee0b4eddac6ffc7d07e77dfc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