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idGi57tn0itvwTH0VTsUWJAYkx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6fc99c5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86fc99c541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fc99c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86fc99c54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6fc99c5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86fc99c541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6fc99c54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86fc99c541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6fc99c54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86fc99c541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6fc99c54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86fc99c541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go on a blue background&#10;&#10;Description automatically generated" id="13" name="Google Shape;1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4000500" y="4675516"/>
            <a:ext cx="4191000" cy="1492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>
              <a:solidFill>
                <a:srgbClr val="232F3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4400"/>
              <a:buFont typeface="Arial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2F3E"/>
              </a:buClr>
              <a:buSzPts val="28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4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0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8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8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6000"/>
              <a:buFont typeface="Arial"/>
              <a:buNone/>
              <a:defRPr sz="60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2F3E"/>
              </a:buClr>
              <a:buSzPts val="2400"/>
              <a:buNone/>
              <a:defRPr sz="24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4400"/>
              <a:buFont typeface="Arial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2F3E"/>
              </a:buClr>
              <a:buSzPts val="28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4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0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8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8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2F3E"/>
              </a:buClr>
              <a:buSzPts val="28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4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0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8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8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4400"/>
              <a:buFont typeface="Arial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2F3E"/>
              </a:buClr>
              <a:buSzPts val="2400"/>
              <a:buNone/>
              <a:defRPr b="1" sz="24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2F3E"/>
              </a:buClr>
              <a:buSzPts val="28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4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0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8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8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2F3E"/>
              </a:buClr>
              <a:buSzPts val="2400"/>
              <a:buNone/>
              <a:defRPr b="1" sz="24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2F3E"/>
              </a:buClr>
              <a:buSzPts val="28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4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0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8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800"/>
              <a:buChar char="•"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4400"/>
              <a:buFont typeface="Arial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3200"/>
              <a:buFont typeface="Arial"/>
              <a:buNone/>
              <a:defRPr sz="32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2F3E"/>
              </a:buClr>
              <a:buSzPts val="3200"/>
              <a:buChar char="•"/>
              <a:defRPr sz="32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800"/>
              <a:buChar char="•"/>
              <a:defRPr sz="28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400"/>
              <a:buChar char="•"/>
              <a:defRPr sz="24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000"/>
              <a:buChar char="•"/>
              <a:defRPr sz="20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000"/>
              <a:buChar char="•"/>
              <a:defRPr sz="20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2F3E"/>
              </a:buClr>
              <a:buSzPts val="1600"/>
              <a:buNone/>
              <a:defRPr sz="16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3200"/>
              <a:buFont typeface="Arial"/>
              <a:buNone/>
              <a:defRPr sz="32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2F3E"/>
              </a:buClr>
              <a:buSzPts val="1600"/>
              <a:buNone/>
              <a:defRPr sz="16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background with black text&#10;&#10;Description automatically generated" id="6" name="Google Shape;6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2F3E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2F3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4000500" y="4675516"/>
            <a:ext cx="4191000" cy="1492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/>
              <a:t>Enter your details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838200" y="81042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3000" u="sng">
                <a:solidFill>
                  <a:schemeClr val="dk1"/>
                </a:solidFill>
              </a:rPr>
              <a:t>TEAM NAME and MEMBER DETAILS</a:t>
            </a:r>
            <a:endParaRPr i="1" sz="3000" u="sng">
              <a:solidFill>
                <a:schemeClr val="dk1"/>
              </a:solidFill>
            </a:endParaRPr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838200" y="196809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en-US" sz="2000">
                <a:solidFill>
                  <a:schemeClr val="dk1"/>
                </a:solidFill>
              </a:rPr>
              <a:t>Member 1 - </a:t>
            </a:r>
            <a:br>
              <a:rPr i="1" lang="en-US" sz="2000">
                <a:solidFill>
                  <a:schemeClr val="dk1"/>
                </a:solidFill>
              </a:rPr>
            </a:br>
            <a:r>
              <a:rPr i="1" lang="en-US" sz="2000">
                <a:solidFill>
                  <a:schemeClr val="dk1"/>
                </a:solidFill>
              </a:rPr>
              <a:t>Member 2 -</a:t>
            </a:r>
            <a:br>
              <a:rPr i="1" lang="en-US" sz="2000">
                <a:solidFill>
                  <a:schemeClr val="dk1"/>
                </a:solidFill>
              </a:rPr>
            </a:br>
            <a:r>
              <a:rPr i="1" lang="en-US" sz="2000">
                <a:solidFill>
                  <a:schemeClr val="dk1"/>
                </a:solidFill>
              </a:rPr>
              <a:t>Member 3 -</a:t>
            </a:r>
            <a:br>
              <a:rPr i="1" lang="en-US" sz="2000">
                <a:solidFill>
                  <a:schemeClr val="dk1"/>
                </a:solidFill>
              </a:rPr>
            </a:br>
            <a:r>
              <a:rPr i="1" lang="en-US" sz="2000">
                <a:solidFill>
                  <a:schemeClr val="dk1"/>
                </a:solidFill>
              </a:rPr>
              <a:t>Member 4 -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THEME: </a:t>
            </a:r>
            <a:r>
              <a:rPr i="1" lang="en-US" sz="2000">
                <a:solidFill>
                  <a:schemeClr val="dk1"/>
                </a:solidFill>
              </a:rPr>
              <a:t> [Selected theme]</a:t>
            </a:r>
            <a:endParaRPr sz="2000">
              <a:solidFill>
                <a:schemeClr val="dk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232F3E"/>
              </a:buClr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6fc99c541_0_9"/>
          <p:cNvSpPr txBox="1"/>
          <p:nvPr>
            <p:ph type="title"/>
          </p:nvPr>
        </p:nvSpPr>
        <p:spPr>
          <a:xfrm>
            <a:off x="838200" y="810427"/>
            <a:ext cx="105156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3000" u="sng">
                <a:solidFill>
                  <a:schemeClr val="dk1"/>
                </a:solidFill>
              </a:rPr>
              <a:t>PROBLEM STATEMENT</a:t>
            </a:r>
            <a:endParaRPr i="1" sz="3000" u="sng">
              <a:solidFill>
                <a:schemeClr val="dk1"/>
              </a:solidFill>
            </a:endParaRPr>
          </a:p>
        </p:txBody>
      </p:sp>
      <p:sp>
        <p:nvSpPr>
          <p:cNvPr id="85" name="Google Shape;85;g286fc99c541_0_9"/>
          <p:cNvSpPr txBox="1"/>
          <p:nvPr>
            <p:ph idx="1" type="body"/>
          </p:nvPr>
        </p:nvSpPr>
        <p:spPr>
          <a:xfrm>
            <a:off x="838200" y="195501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</a:rPr>
              <a:t>Define the exact PROBLEM that you intend to solve. [Not more than 250 words]</a:t>
            </a:r>
            <a:endParaRPr i="1" sz="2000">
              <a:solidFill>
                <a:schemeClr val="dk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6fc99c541_0_0"/>
          <p:cNvSpPr txBox="1"/>
          <p:nvPr>
            <p:ph type="title"/>
          </p:nvPr>
        </p:nvSpPr>
        <p:spPr>
          <a:xfrm>
            <a:off x="838200" y="810427"/>
            <a:ext cx="105156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4400"/>
              <a:buFont typeface="Arial"/>
              <a:buNone/>
            </a:pPr>
            <a:r>
              <a:rPr i="1" lang="en-US" sz="3000" u="sng">
                <a:solidFill>
                  <a:schemeClr val="dk1"/>
                </a:solidFill>
              </a:rPr>
              <a:t>SOLUTION</a:t>
            </a:r>
            <a:endParaRPr i="1" u="sng">
              <a:solidFill>
                <a:schemeClr val="dk1"/>
              </a:solidFill>
            </a:endParaRPr>
          </a:p>
        </p:txBody>
      </p:sp>
      <p:sp>
        <p:nvSpPr>
          <p:cNvPr id="91" name="Google Shape;91;g286fc99c541_0_0"/>
          <p:cNvSpPr txBox="1"/>
          <p:nvPr>
            <p:ph idx="1" type="body"/>
          </p:nvPr>
        </p:nvSpPr>
        <p:spPr>
          <a:xfrm>
            <a:off x="838200" y="195501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chemeClr val="dk1"/>
                </a:solidFill>
              </a:rPr>
              <a:t>Explain, in brief, how you intend to SOLVE the problem at hand. Please include the following: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How it helps to solve the problem?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What are the impact metrics that one can use to analyze the effect of the solution?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Frameworks/Technologies stacks to be used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Assumptions, constraints, and solution decision points (Reason behind choosing a technology)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How easily can your solution be implemented and how effective will it be?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Extent of Scalability/Usability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6fc99c541_0_16"/>
          <p:cNvSpPr txBox="1"/>
          <p:nvPr>
            <p:ph type="title"/>
          </p:nvPr>
        </p:nvSpPr>
        <p:spPr>
          <a:xfrm>
            <a:off x="838200" y="810427"/>
            <a:ext cx="105156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4400"/>
              <a:buFont typeface="Arial"/>
              <a:buNone/>
            </a:pPr>
            <a:r>
              <a:rPr i="1" lang="en-US" sz="3000" u="sng">
                <a:solidFill>
                  <a:schemeClr val="dk1"/>
                </a:solidFill>
              </a:rPr>
              <a:t>METHODOLOGY</a:t>
            </a:r>
            <a:endParaRPr i="1" u="sng">
              <a:solidFill>
                <a:schemeClr val="dk1"/>
              </a:solidFill>
            </a:endParaRPr>
          </a:p>
        </p:txBody>
      </p:sp>
      <p:sp>
        <p:nvSpPr>
          <p:cNvPr id="97" name="Google Shape;97;g286fc99c541_0_16"/>
          <p:cNvSpPr txBox="1"/>
          <p:nvPr>
            <p:ph idx="1" type="body"/>
          </p:nvPr>
        </p:nvSpPr>
        <p:spPr>
          <a:xfrm>
            <a:off x="838200" y="194196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chemeClr val="dk1"/>
                </a:solidFill>
              </a:rPr>
              <a:t>Include Concept, principles, elements and components. Please note: Upload the documents (eg: .pdf, .docx, .vsd etc)  directly on the platform. However, the links can be inserted/attached in this PowerPoint template.</a:t>
            </a:r>
            <a:endParaRPr sz="20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Architecture Diagram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Flow Chart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Wireframes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Graphical representation(Bar graph, Histogram, Pie charts, Heat maps)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Prototype (Screenshot, Screencast, Image, Video etc.) - optional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6fc99c541_0_32"/>
          <p:cNvSpPr txBox="1"/>
          <p:nvPr>
            <p:ph type="title"/>
          </p:nvPr>
        </p:nvSpPr>
        <p:spPr>
          <a:xfrm>
            <a:off x="838200" y="810427"/>
            <a:ext cx="105156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4400"/>
              <a:buFont typeface="Arial"/>
              <a:buNone/>
            </a:pPr>
            <a:r>
              <a:rPr i="1" lang="en-US" sz="3000" u="sng">
                <a:solidFill>
                  <a:schemeClr val="dk1"/>
                </a:solidFill>
              </a:rPr>
              <a:t>SOCIETAL IMPACT/ NOVELTY</a:t>
            </a:r>
            <a:endParaRPr i="1" u="sng">
              <a:solidFill>
                <a:schemeClr val="dk1"/>
              </a:solidFill>
            </a:endParaRPr>
          </a:p>
        </p:txBody>
      </p:sp>
      <p:sp>
        <p:nvSpPr>
          <p:cNvPr id="103" name="Google Shape;103;g286fc99c541_0_32"/>
          <p:cNvSpPr txBox="1"/>
          <p:nvPr>
            <p:ph idx="1" type="body"/>
          </p:nvPr>
        </p:nvSpPr>
        <p:spPr>
          <a:xfrm>
            <a:off x="838200" y="195501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Once the solution is adopted, what impact would it create; </a:t>
            </a:r>
            <a:endParaRPr sz="20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6fc99c541_0_39"/>
          <p:cNvSpPr txBox="1"/>
          <p:nvPr>
            <p:ph type="title"/>
          </p:nvPr>
        </p:nvSpPr>
        <p:spPr>
          <a:xfrm>
            <a:off x="838200" y="810427"/>
            <a:ext cx="105156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ct val="146666"/>
              <a:buFont typeface="Arial"/>
              <a:buNone/>
            </a:pPr>
            <a:r>
              <a:rPr i="1" lang="en-US" sz="3000" u="sng">
                <a:solidFill>
                  <a:schemeClr val="dk1"/>
                </a:solidFill>
              </a:rPr>
              <a:t>FUTURE SCOPE</a:t>
            </a:r>
            <a:endParaRPr i="1" sz="3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" name="Google Shape;109;g286fc99c541_0_39"/>
          <p:cNvSpPr txBox="1"/>
          <p:nvPr>
            <p:ph idx="1" type="body"/>
          </p:nvPr>
        </p:nvSpPr>
        <p:spPr>
          <a:xfrm>
            <a:off x="838200" y="195501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Business relevance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Optimisation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Scope for modification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6fc99c541_0_23"/>
          <p:cNvSpPr txBox="1"/>
          <p:nvPr>
            <p:ph type="title"/>
          </p:nvPr>
        </p:nvSpPr>
        <p:spPr>
          <a:xfrm>
            <a:off x="838200" y="1874846"/>
            <a:ext cx="105156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F3E"/>
              </a:buClr>
              <a:buSzPts val="44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THANK YOU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2023-07-26T11:35:56Z</dcterms:created>
  <dc:creator>Pradeep Goyal</dc:creator>
</cp:coreProperties>
</file>