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1e7422285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1e7422285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a4faff95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a4faff95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40bd06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40bd06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a4faff95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a4faff95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faff95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faff95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40bd06f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40bd06f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40bd06f4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40bd06f4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40bd06f4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40bd06f4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Designing HPC job schedulers using Reinforcement Learning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099725"/>
            <a:ext cx="7688100" cy="13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Ishan Sharma (18CS30020)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by: Professor Soumyajit Dey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Mentored by:    Mr. Anirban Ghose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64675"/>
            <a:ext cx="3660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 project  aims  to  develop  intelligent  schedulers  for  Embedded  systems  in automobiles.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consider an ADAS platform comprising both CPU and GPU cores.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must exist a real time guarantee for execution of object detection pipelines.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350" y="2145775"/>
            <a:ext cx="4605625" cy="15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5881939" y="3730025"/>
            <a:ext cx="182092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Source: BTP Thesis - Arijit Kar</a:t>
            </a:r>
            <a:endParaRPr sz="9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 accomplishments 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629975" y="2277275"/>
            <a:ext cx="2083800" cy="22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Char char="●"/>
            </a:pPr>
            <a:r>
              <a:rPr lang="en-GB">
                <a:solidFill>
                  <a:srgbClr val="444444"/>
                </a:solidFill>
              </a:rPr>
              <a:t>Development of  a Discrete Event Driven Simulation Engine.</a:t>
            </a:r>
            <a:endParaRPr>
              <a:solidFill>
                <a:srgbClr val="444444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Char char="●"/>
            </a:pPr>
            <a:r>
              <a:rPr lang="en-GB">
                <a:solidFill>
                  <a:srgbClr val="444444"/>
                </a:solidFill>
              </a:rPr>
              <a:t>Design of the architecture of the system.</a:t>
            </a:r>
            <a:endParaRPr>
              <a:solidFill>
                <a:srgbClr val="444444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00"/>
              <a:buChar char="●"/>
            </a:pPr>
            <a:r>
              <a:rPr lang="en-GB">
                <a:solidFill>
                  <a:srgbClr val="444444"/>
                </a:solidFill>
              </a:rPr>
              <a:t>Deep Q Learning was used to train the RL agent.</a:t>
            </a:r>
            <a:endParaRPr>
              <a:solidFill>
                <a:srgbClr val="444444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175" y="1783541"/>
            <a:ext cx="6277824" cy="30370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5;p14">
            <a:extLst>
              <a:ext uri="{FF2B5EF4-FFF2-40B4-BE49-F238E27FC236}">
                <a16:creationId xmlns:a16="http://schemas.microsoft.com/office/drawing/2014/main" id="{7E79E70B-C2D0-4788-AC69-024E7AEC3E3D}"/>
              </a:ext>
            </a:extLst>
          </p:cNvPr>
          <p:cNvSpPr txBox="1"/>
          <p:nvPr/>
        </p:nvSpPr>
        <p:spPr>
          <a:xfrm>
            <a:off x="5094627" y="4681800"/>
            <a:ext cx="182092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Source: BTP Thesis - Arijit Kar</a:t>
            </a:r>
            <a:endParaRPr sz="9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727650" y="1341825"/>
            <a:ext cx="76887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I learn this semester?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609000" y="2166275"/>
            <a:ext cx="7624800" cy="31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-GB" sz="1600">
                <a:solidFill>
                  <a:srgbClr val="444444"/>
                </a:solidFill>
              </a:rPr>
              <a:t>Got acquainted with the existing framework. Made a part of a module generic, which allowed me to get hands-on with code.</a:t>
            </a:r>
            <a:endParaRPr sz="1600">
              <a:solidFill>
                <a:srgbClr val="444444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-GB" sz="1600">
                <a:solidFill>
                  <a:srgbClr val="444444"/>
                </a:solidFill>
              </a:rPr>
              <a:t>Learned Reinforcement learning in general, dived deeper into Deep Q learning. Also learned modifications to architecture such as Duelling and Prioritised Experience replay.</a:t>
            </a:r>
            <a:endParaRPr sz="1600">
              <a:solidFill>
                <a:srgbClr val="444444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-GB" sz="1600">
                <a:solidFill>
                  <a:srgbClr val="444444"/>
                </a:solidFill>
              </a:rPr>
              <a:t>Looked into the theory of distributed RL and devised problems to be solved.</a:t>
            </a:r>
            <a:endParaRPr sz="16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7650" y="519325"/>
            <a:ext cx="76887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training procedure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34025"/>
            <a:ext cx="6189968" cy="366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Primary Problem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50" y="2159550"/>
            <a:ext cx="4678820" cy="22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283263" y="1542150"/>
            <a:ext cx="26283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/>
              <a:t>Distributed Training</a:t>
            </a:r>
            <a:endParaRPr sz="15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4199" y="2159542"/>
            <a:ext cx="2797375" cy="179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Problems to be solved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l="-1800" r="1800"/>
          <a:stretch/>
        </p:blipFill>
        <p:spPr>
          <a:xfrm>
            <a:off x="729450" y="2300325"/>
            <a:ext cx="6439175" cy="21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27650" y="577250"/>
            <a:ext cx="7688700" cy="8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architecture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47552"/>
            <a:ext cx="7394749" cy="369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ctrTitle"/>
          </p:nvPr>
        </p:nvSpPr>
        <p:spPr>
          <a:xfrm>
            <a:off x="2768075" y="2208575"/>
            <a:ext cx="34944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Streamline</vt:lpstr>
      <vt:lpstr>Designing HPC job schedulers using Reinforcement Learning</vt:lpstr>
      <vt:lpstr>Introduction</vt:lpstr>
      <vt:lpstr>Previous accomplishments </vt:lpstr>
      <vt:lpstr>What did I learn this semester?</vt:lpstr>
      <vt:lpstr>Current training procedure</vt:lpstr>
      <vt:lpstr>The Primary Problem</vt:lpstr>
      <vt:lpstr>Additional Problems to be solved  </vt:lpstr>
      <vt:lpstr>Proposed architecture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HPC job schedulers using Reinforcement Learning</dc:title>
  <cp:lastModifiedBy>Ishan Sharma</cp:lastModifiedBy>
  <cp:revision>1</cp:revision>
  <dcterms:modified xsi:type="dcterms:W3CDTF">2021-03-25T06:43:46Z</dcterms:modified>
</cp:coreProperties>
</file>