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5" r:id="rId2"/>
    <p:sldId id="264" r:id="rId3"/>
    <p:sldId id="257" r:id="rId4"/>
    <p:sldId id="260" r:id="rId5"/>
    <p:sldId id="259" r:id="rId6"/>
    <p:sldId id="275" r:id="rId7"/>
    <p:sldId id="273" r:id="rId8"/>
    <p:sldId id="271" r:id="rId9"/>
    <p:sldId id="270" r:id="rId10"/>
    <p:sldId id="262" r:id="rId11"/>
    <p:sldId id="263" r:id="rId12"/>
    <p:sldId id="266" r:id="rId13"/>
    <p:sldId id="274" r:id="rId14"/>
    <p:sldId id="267" r:id="rId15"/>
    <p:sldId id="269" r:id="rId16"/>
    <p:sldId id="277" r:id="rId17"/>
    <p:sldId id="27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930"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Charts</a:t>
            </a:r>
            <a:r>
              <a:rPr lang="en-US" baseline="0" dirty="0"/>
              <a:t> &amp; Graphs (if needed)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459A-4214-A993-F29CADF7A27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459A-4214-A993-F29CADF7A27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459A-4214-A993-F29CADF7A272}"/>
            </c:ext>
          </c:extLst>
        </c:ser>
        <c:dLbls>
          <c:showLegendKey val="0"/>
          <c:showVal val="0"/>
          <c:showCatName val="0"/>
          <c:showSerName val="0"/>
          <c:showPercent val="0"/>
          <c:showBubbleSize val="0"/>
        </c:dLbls>
        <c:smooth val="0"/>
        <c:axId val="355499680"/>
        <c:axId val="355500336"/>
      </c:lineChart>
      <c:catAx>
        <c:axId val="35549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500336"/>
        <c:crosses val="autoZero"/>
        <c:auto val="1"/>
        <c:lblAlgn val="ctr"/>
        <c:lblOffset val="100"/>
        <c:noMultiLvlLbl val="0"/>
      </c:catAx>
      <c:valAx>
        <c:axId val="355500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49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B592C-6DBF-4872-A844-FA0D624078F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92517BB-195B-4B77-AE2D-880A88E86199}">
      <dgm:prSet phldrT="[Text]" custT="1"/>
      <dgm:spPr/>
      <dgm:t>
        <a:bodyPr/>
        <a:lstStyle/>
        <a:p>
          <a:r>
            <a:rPr lang="en-US" sz="2000" b="1" dirty="0"/>
            <a:t>Social Networking</a:t>
          </a:r>
        </a:p>
      </dgm:t>
    </dgm:pt>
    <dgm:pt modelId="{74E59F60-587B-4A80-8FD9-761962A181AE}" type="parTrans" cxnId="{B5D8AFF9-5060-4E8D-809F-1C6E8FF5C1B3}">
      <dgm:prSet/>
      <dgm:spPr/>
      <dgm:t>
        <a:bodyPr/>
        <a:lstStyle/>
        <a:p>
          <a:endParaRPr lang="en-US" sz="1600"/>
        </a:p>
      </dgm:t>
    </dgm:pt>
    <dgm:pt modelId="{13D64CBC-E9EE-40F3-A6BC-9E7DBECA4A81}" type="sibTrans" cxnId="{B5D8AFF9-5060-4E8D-809F-1C6E8FF5C1B3}">
      <dgm:prSet/>
      <dgm:spPr/>
      <dgm:t>
        <a:bodyPr/>
        <a:lstStyle/>
        <a:p>
          <a:endParaRPr lang="en-US" sz="1600"/>
        </a:p>
      </dgm:t>
    </dgm:pt>
    <dgm:pt modelId="{63699794-EB53-4A82-A81C-6B539C023703}">
      <dgm:prSet phldrT="[Text]" custT="1"/>
      <dgm:spPr/>
      <dgm:t>
        <a:bodyPr/>
        <a:lstStyle/>
        <a:p>
          <a:r>
            <a:rPr lang="en-US" sz="1600" dirty="0"/>
            <a:t>WhatsApp</a:t>
          </a:r>
        </a:p>
      </dgm:t>
    </dgm:pt>
    <dgm:pt modelId="{C177B5D9-386B-42E0-B712-6B461E83B478}" type="parTrans" cxnId="{C9F8969C-1B40-4F52-9D2E-BF43494E901D}">
      <dgm:prSet/>
      <dgm:spPr/>
      <dgm:t>
        <a:bodyPr/>
        <a:lstStyle/>
        <a:p>
          <a:endParaRPr lang="en-US" sz="1600"/>
        </a:p>
      </dgm:t>
    </dgm:pt>
    <dgm:pt modelId="{821FA815-0319-497C-A4D1-875E1030DCA5}" type="sibTrans" cxnId="{C9F8969C-1B40-4F52-9D2E-BF43494E901D}">
      <dgm:prSet/>
      <dgm:spPr/>
      <dgm:t>
        <a:bodyPr/>
        <a:lstStyle/>
        <a:p>
          <a:endParaRPr lang="en-US" sz="1600"/>
        </a:p>
      </dgm:t>
    </dgm:pt>
    <dgm:pt modelId="{6BD30422-7E97-4CEE-A5ED-DB0F087E0AB3}">
      <dgm:prSet phldrT="[Text]" custT="1"/>
      <dgm:spPr/>
      <dgm:t>
        <a:bodyPr/>
        <a:lstStyle/>
        <a:p>
          <a:r>
            <a:rPr lang="en-US" sz="2000" b="1" dirty="0"/>
            <a:t>Operating Systems</a:t>
          </a:r>
        </a:p>
      </dgm:t>
    </dgm:pt>
    <dgm:pt modelId="{4E71ABB8-49BA-4FB2-86B2-A11E3E841A78}" type="parTrans" cxnId="{ADB56FF0-2397-404D-8FF2-DC8741B5B3BC}">
      <dgm:prSet/>
      <dgm:spPr/>
      <dgm:t>
        <a:bodyPr/>
        <a:lstStyle/>
        <a:p>
          <a:endParaRPr lang="en-US" sz="1600"/>
        </a:p>
      </dgm:t>
    </dgm:pt>
    <dgm:pt modelId="{FEDB1CA3-CAC6-4156-AAA0-CC29A7735826}" type="sibTrans" cxnId="{ADB56FF0-2397-404D-8FF2-DC8741B5B3BC}">
      <dgm:prSet/>
      <dgm:spPr/>
      <dgm:t>
        <a:bodyPr/>
        <a:lstStyle/>
        <a:p>
          <a:endParaRPr lang="en-US" sz="1600"/>
        </a:p>
      </dgm:t>
    </dgm:pt>
    <dgm:pt modelId="{0EDEACCF-30BC-4CE5-86C3-54EA95266DD9}">
      <dgm:prSet phldrT="[Text]" custT="1"/>
      <dgm:spPr/>
      <dgm:t>
        <a:bodyPr/>
        <a:lstStyle/>
        <a:p>
          <a:r>
            <a:rPr lang="en-US" sz="1600" dirty="0"/>
            <a:t>Windows</a:t>
          </a:r>
        </a:p>
      </dgm:t>
    </dgm:pt>
    <dgm:pt modelId="{87BEC513-169E-4519-AFC5-AC6599CC5034}" type="parTrans" cxnId="{14D3D9CE-B160-438A-96E4-F5FAAD7C7C64}">
      <dgm:prSet/>
      <dgm:spPr/>
      <dgm:t>
        <a:bodyPr/>
        <a:lstStyle/>
        <a:p>
          <a:endParaRPr lang="en-US" sz="1600"/>
        </a:p>
      </dgm:t>
    </dgm:pt>
    <dgm:pt modelId="{2FC4FA70-8EA9-4A54-9A1D-DD70ED9A517C}" type="sibTrans" cxnId="{14D3D9CE-B160-438A-96E4-F5FAAD7C7C64}">
      <dgm:prSet/>
      <dgm:spPr/>
      <dgm:t>
        <a:bodyPr/>
        <a:lstStyle/>
        <a:p>
          <a:endParaRPr lang="en-US" sz="1600"/>
        </a:p>
      </dgm:t>
    </dgm:pt>
    <dgm:pt modelId="{AE1E4003-5CDD-4069-8C05-FEE5E412EDB2}">
      <dgm:prSet phldrT="[Text]" custT="1"/>
      <dgm:spPr/>
      <dgm:t>
        <a:bodyPr/>
        <a:lstStyle/>
        <a:p>
          <a:r>
            <a:rPr lang="en-US" sz="1600" dirty="0"/>
            <a:t>Facebook</a:t>
          </a:r>
        </a:p>
      </dgm:t>
    </dgm:pt>
    <dgm:pt modelId="{EE86AE9A-C36D-4EEE-8597-ACA8E1C49BEE}" type="parTrans" cxnId="{90C5C34F-899A-423E-BBB0-46B15DDDE233}">
      <dgm:prSet/>
      <dgm:spPr/>
      <dgm:t>
        <a:bodyPr/>
        <a:lstStyle/>
        <a:p>
          <a:endParaRPr lang="en-US" sz="1600"/>
        </a:p>
      </dgm:t>
    </dgm:pt>
    <dgm:pt modelId="{7D093DE9-DFB3-4304-8E51-B203AC10D700}" type="sibTrans" cxnId="{90C5C34F-899A-423E-BBB0-46B15DDDE233}">
      <dgm:prSet/>
      <dgm:spPr/>
      <dgm:t>
        <a:bodyPr/>
        <a:lstStyle/>
        <a:p>
          <a:endParaRPr lang="en-US" sz="1600"/>
        </a:p>
      </dgm:t>
    </dgm:pt>
    <dgm:pt modelId="{D82B125C-7B21-4817-987F-A65EBD17D9E0}">
      <dgm:prSet phldrT="[Text]" custT="1"/>
      <dgm:spPr/>
      <dgm:t>
        <a:bodyPr/>
        <a:lstStyle/>
        <a:p>
          <a:r>
            <a:rPr lang="en-US" sz="2000" b="1" dirty="0"/>
            <a:t>Video Streaming</a:t>
          </a:r>
        </a:p>
      </dgm:t>
    </dgm:pt>
    <dgm:pt modelId="{E69B9D88-D680-4537-8E21-CF982B3A9C60}" type="sibTrans" cxnId="{69BA1605-E295-462E-AAA4-0A8F576FB447}">
      <dgm:prSet/>
      <dgm:spPr/>
      <dgm:t>
        <a:bodyPr/>
        <a:lstStyle/>
        <a:p>
          <a:endParaRPr lang="en-US" sz="1600"/>
        </a:p>
      </dgm:t>
    </dgm:pt>
    <dgm:pt modelId="{C29804D0-BD30-4F9A-9634-2DB4F41B300E}" type="parTrans" cxnId="{69BA1605-E295-462E-AAA4-0A8F576FB447}">
      <dgm:prSet/>
      <dgm:spPr/>
      <dgm:t>
        <a:bodyPr/>
        <a:lstStyle/>
        <a:p>
          <a:endParaRPr lang="en-US" sz="1600"/>
        </a:p>
      </dgm:t>
    </dgm:pt>
    <dgm:pt modelId="{C5ABF389-BC43-4B75-826F-9024ACAF1FB2}">
      <dgm:prSet phldrT="[Text]" custT="1"/>
      <dgm:spPr/>
      <dgm:t>
        <a:bodyPr/>
        <a:lstStyle/>
        <a:p>
          <a:r>
            <a:rPr lang="en-US" sz="1600" dirty="0"/>
            <a:t>Twitter</a:t>
          </a:r>
        </a:p>
      </dgm:t>
    </dgm:pt>
    <dgm:pt modelId="{38ED2F29-12CD-428D-8744-F01290F12717}" type="parTrans" cxnId="{03843320-2F68-46CD-92BD-35F9CFE9BA82}">
      <dgm:prSet/>
      <dgm:spPr/>
      <dgm:t>
        <a:bodyPr/>
        <a:lstStyle/>
        <a:p>
          <a:endParaRPr lang="en-US" sz="1600"/>
        </a:p>
      </dgm:t>
    </dgm:pt>
    <dgm:pt modelId="{517EF3F7-E44B-46FA-B2CE-54F489872B7F}" type="sibTrans" cxnId="{03843320-2F68-46CD-92BD-35F9CFE9BA82}">
      <dgm:prSet/>
      <dgm:spPr/>
      <dgm:t>
        <a:bodyPr/>
        <a:lstStyle/>
        <a:p>
          <a:endParaRPr lang="en-US" sz="1600"/>
        </a:p>
      </dgm:t>
    </dgm:pt>
    <dgm:pt modelId="{20861572-B0D5-407F-85CA-52BDCA6EDE5A}">
      <dgm:prSet phldrT="[Text]" custT="1"/>
      <dgm:spPr/>
      <dgm:t>
        <a:bodyPr/>
        <a:lstStyle/>
        <a:p>
          <a:r>
            <a:rPr lang="en-US" sz="1600" dirty="0"/>
            <a:t>LinkedIn</a:t>
          </a:r>
        </a:p>
      </dgm:t>
    </dgm:pt>
    <dgm:pt modelId="{94C7A362-9C48-4CBA-805A-F0B646FC4A78}" type="parTrans" cxnId="{FE2EF804-F617-4B3B-9BE0-A10F44675BEF}">
      <dgm:prSet/>
      <dgm:spPr/>
      <dgm:t>
        <a:bodyPr/>
        <a:lstStyle/>
        <a:p>
          <a:endParaRPr lang="en-US" sz="1600"/>
        </a:p>
      </dgm:t>
    </dgm:pt>
    <dgm:pt modelId="{A2EF62B8-EBF1-4B69-A2E7-49C79EAFFB3B}" type="sibTrans" cxnId="{FE2EF804-F617-4B3B-9BE0-A10F44675BEF}">
      <dgm:prSet/>
      <dgm:spPr/>
      <dgm:t>
        <a:bodyPr/>
        <a:lstStyle/>
        <a:p>
          <a:endParaRPr lang="en-US" sz="1600"/>
        </a:p>
      </dgm:t>
    </dgm:pt>
    <dgm:pt modelId="{30065F49-56ED-4A6E-8344-6B80339CFE2C}">
      <dgm:prSet phldrT="[Text]" custT="1"/>
      <dgm:spPr/>
      <dgm:t>
        <a:bodyPr/>
        <a:lstStyle/>
        <a:p>
          <a:r>
            <a:rPr lang="en-US" sz="1600" dirty="0"/>
            <a:t>Google+</a:t>
          </a:r>
        </a:p>
      </dgm:t>
    </dgm:pt>
    <dgm:pt modelId="{E2A9407A-4B5D-4556-A9AA-319C9E108A77}" type="parTrans" cxnId="{09D8A3ED-D7C7-47F6-9397-F795C4DB1013}">
      <dgm:prSet/>
      <dgm:spPr/>
      <dgm:t>
        <a:bodyPr/>
        <a:lstStyle/>
        <a:p>
          <a:endParaRPr lang="en-US" sz="1600"/>
        </a:p>
      </dgm:t>
    </dgm:pt>
    <dgm:pt modelId="{ECCE4CFD-DDA9-4BB8-BE03-EC10C8BA955E}" type="sibTrans" cxnId="{09D8A3ED-D7C7-47F6-9397-F795C4DB1013}">
      <dgm:prSet/>
      <dgm:spPr/>
      <dgm:t>
        <a:bodyPr/>
        <a:lstStyle/>
        <a:p>
          <a:endParaRPr lang="en-US" sz="1600"/>
        </a:p>
      </dgm:t>
    </dgm:pt>
    <dgm:pt modelId="{883664AD-A68B-456B-B0B2-CD094DEA98A2}">
      <dgm:prSet phldrT="[Text]" custT="1"/>
      <dgm:spPr/>
      <dgm:t>
        <a:bodyPr/>
        <a:lstStyle/>
        <a:p>
          <a:r>
            <a:rPr lang="en-US" sz="1600" dirty="0"/>
            <a:t>Viber</a:t>
          </a:r>
        </a:p>
      </dgm:t>
    </dgm:pt>
    <dgm:pt modelId="{4E460EE8-0C04-4D1B-95FF-A674E07EFC1E}" type="parTrans" cxnId="{8C899FD2-8827-4B57-ABAF-5CF0A6079A9F}">
      <dgm:prSet/>
      <dgm:spPr/>
      <dgm:t>
        <a:bodyPr/>
        <a:lstStyle/>
        <a:p>
          <a:endParaRPr lang="en-US" sz="1600"/>
        </a:p>
      </dgm:t>
    </dgm:pt>
    <dgm:pt modelId="{AF8AB0D8-FDF9-4DD9-A516-1EA406A94758}" type="sibTrans" cxnId="{8C899FD2-8827-4B57-ABAF-5CF0A6079A9F}">
      <dgm:prSet/>
      <dgm:spPr/>
      <dgm:t>
        <a:bodyPr/>
        <a:lstStyle/>
        <a:p>
          <a:endParaRPr lang="en-US" sz="1600"/>
        </a:p>
      </dgm:t>
    </dgm:pt>
    <dgm:pt modelId="{02F4804B-C308-436D-AB8E-CFB44E1CC160}">
      <dgm:prSet phldrT="[Text]" custT="1"/>
      <dgm:spPr/>
      <dgm:t>
        <a:bodyPr/>
        <a:lstStyle/>
        <a:p>
          <a:r>
            <a:rPr lang="en-US" sz="1600" dirty="0"/>
            <a:t>Skype</a:t>
          </a:r>
        </a:p>
      </dgm:t>
    </dgm:pt>
    <dgm:pt modelId="{77E6C3FE-16C3-42B3-844E-92175990EA28}" type="parTrans" cxnId="{39D1096A-7B10-4DB6-9BDB-3D8DDEFC5788}">
      <dgm:prSet/>
      <dgm:spPr/>
      <dgm:t>
        <a:bodyPr/>
        <a:lstStyle/>
        <a:p>
          <a:endParaRPr lang="en-US" sz="1600"/>
        </a:p>
      </dgm:t>
    </dgm:pt>
    <dgm:pt modelId="{E9E3E4F0-7416-4A32-A435-2FFD7D15C52B}" type="sibTrans" cxnId="{39D1096A-7B10-4DB6-9BDB-3D8DDEFC5788}">
      <dgm:prSet/>
      <dgm:spPr/>
      <dgm:t>
        <a:bodyPr/>
        <a:lstStyle/>
        <a:p>
          <a:endParaRPr lang="en-US" sz="1600"/>
        </a:p>
      </dgm:t>
    </dgm:pt>
    <dgm:pt modelId="{B98017E5-41DF-4872-ABA6-902E155D3A47}">
      <dgm:prSet phldrT="[Text]" custT="1"/>
      <dgm:spPr/>
      <dgm:t>
        <a:bodyPr/>
        <a:lstStyle/>
        <a:p>
          <a:r>
            <a:rPr lang="en-US" sz="1600" dirty="0"/>
            <a:t>Snapchat</a:t>
          </a:r>
        </a:p>
      </dgm:t>
    </dgm:pt>
    <dgm:pt modelId="{B6C4F539-20A1-4FF1-BDEA-8F73799B266A}" type="parTrans" cxnId="{E94F333E-3734-4C09-9999-4B18D230F571}">
      <dgm:prSet/>
      <dgm:spPr/>
      <dgm:t>
        <a:bodyPr/>
        <a:lstStyle/>
        <a:p>
          <a:endParaRPr lang="en-US" sz="1600"/>
        </a:p>
      </dgm:t>
    </dgm:pt>
    <dgm:pt modelId="{B428430A-47C5-4D84-8ED8-C53D9D2ECFEE}" type="sibTrans" cxnId="{E94F333E-3734-4C09-9999-4B18D230F571}">
      <dgm:prSet/>
      <dgm:spPr/>
      <dgm:t>
        <a:bodyPr/>
        <a:lstStyle/>
        <a:p>
          <a:endParaRPr lang="en-US" sz="1600"/>
        </a:p>
      </dgm:t>
    </dgm:pt>
    <dgm:pt modelId="{651A3722-708E-40CC-A167-4C7493C371BA}">
      <dgm:prSet phldrT="[Text]" custT="1"/>
      <dgm:spPr/>
      <dgm:t>
        <a:bodyPr/>
        <a:lstStyle/>
        <a:p>
          <a:r>
            <a:rPr lang="en-US" sz="1600" dirty="0"/>
            <a:t>Android</a:t>
          </a:r>
        </a:p>
      </dgm:t>
    </dgm:pt>
    <dgm:pt modelId="{DE322FEF-07D5-41E9-8FCE-9ADC1FCB3C79}" type="parTrans" cxnId="{FC642744-4677-4BEE-8198-5625AF2A9FEE}">
      <dgm:prSet/>
      <dgm:spPr/>
      <dgm:t>
        <a:bodyPr/>
        <a:lstStyle/>
        <a:p>
          <a:endParaRPr lang="en-US" sz="1600"/>
        </a:p>
      </dgm:t>
    </dgm:pt>
    <dgm:pt modelId="{0E03E41B-125E-4845-8A7A-3AEFC4A018AE}" type="sibTrans" cxnId="{FC642744-4677-4BEE-8198-5625AF2A9FEE}">
      <dgm:prSet/>
      <dgm:spPr/>
      <dgm:t>
        <a:bodyPr/>
        <a:lstStyle/>
        <a:p>
          <a:endParaRPr lang="en-US" sz="1600"/>
        </a:p>
      </dgm:t>
    </dgm:pt>
    <dgm:pt modelId="{6EFC5BEB-8007-48EF-8711-FFB28A5C6437}">
      <dgm:prSet phldrT="[Text]" custT="1"/>
      <dgm:spPr/>
      <dgm:t>
        <a:bodyPr/>
        <a:lstStyle/>
        <a:p>
          <a:r>
            <a:rPr lang="en-US" sz="1600" dirty="0"/>
            <a:t>Linux</a:t>
          </a:r>
        </a:p>
      </dgm:t>
    </dgm:pt>
    <dgm:pt modelId="{B46D62AD-E4C1-4149-A278-9A7EBAD71C10}" type="parTrans" cxnId="{047A08BE-36F7-471B-A672-B47D489C30A2}">
      <dgm:prSet/>
      <dgm:spPr/>
      <dgm:t>
        <a:bodyPr/>
        <a:lstStyle/>
        <a:p>
          <a:endParaRPr lang="en-US" sz="1600"/>
        </a:p>
      </dgm:t>
    </dgm:pt>
    <dgm:pt modelId="{D2A2F475-8BC5-4384-ACCD-2149BD1A498C}" type="sibTrans" cxnId="{047A08BE-36F7-471B-A672-B47D489C30A2}">
      <dgm:prSet/>
      <dgm:spPr/>
      <dgm:t>
        <a:bodyPr/>
        <a:lstStyle/>
        <a:p>
          <a:endParaRPr lang="en-US" sz="1600"/>
        </a:p>
      </dgm:t>
    </dgm:pt>
    <dgm:pt modelId="{1EE9920C-1435-48AF-B5B0-59C9E76752C2}">
      <dgm:prSet phldrT="[Text]" custT="1"/>
      <dgm:spPr/>
      <dgm:t>
        <a:bodyPr/>
        <a:lstStyle/>
        <a:p>
          <a:r>
            <a:rPr lang="en-US" sz="1600" dirty="0"/>
            <a:t>iOS</a:t>
          </a:r>
        </a:p>
      </dgm:t>
    </dgm:pt>
    <dgm:pt modelId="{A598A9C1-C4D5-4DD0-BDF5-5E33F84B09CE}" type="parTrans" cxnId="{FAC362C1-6E86-4DC4-AE9D-C42CC01FA9EB}">
      <dgm:prSet/>
      <dgm:spPr/>
      <dgm:t>
        <a:bodyPr/>
        <a:lstStyle/>
        <a:p>
          <a:endParaRPr lang="en-US" sz="1600"/>
        </a:p>
      </dgm:t>
    </dgm:pt>
    <dgm:pt modelId="{B5EAF23D-3E91-498A-8C9F-93B1B9103F85}" type="sibTrans" cxnId="{FAC362C1-6E86-4DC4-AE9D-C42CC01FA9EB}">
      <dgm:prSet/>
      <dgm:spPr/>
      <dgm:t>
        <a:bodyPr/>
        <a:lstStyle/>
        <a:p>
          <a:endParaRPr lang="en-US" sz="1600"/>
        </a:p>
      </dgm:t>
    </dgm:pt>
    <dgm:pt modelId="{7E36673F-5E5D-4762-9A37-3CD2A2EACC13}">
      <dgm:prSet phldrT="[Text]" custT="1"/>
      <dgm:spPr/>
      <dgm:t>
        <a:bodyPr/>
        <a:lstStyle/>
        <a:p>
          <a:r>
            <a:rPr lang="en-US" sz="1600" dirty="0"/>
            <a:t>Instagram</a:t>
          </a:r>
        </a:p>
      </dgm:t>
    </dgm:pt>
    <dgm:pt modelId="{03F19E59-089D-43B6-8A69-FC3C5D142251}" type="parTrans" cxnId="{DA5F0993-11A1-43A3-87E8-4A145F3CC19C}">
      <dgm:prSet/>
      <dgm:spPr/>
      <dgm:t>
        <a:bodyPr/>
        <a:lstStyle/>
        <a:p>
          <a:endParaRPr lang="en-US" sz="1600"/>
        </a:p>
      </dgm:t>
    </dgm:pt>
    <dgm:pt modelId="{7FB506BA-A748-4D5B-82CA-24D7CC8EB46C}" type="sibTrans" cxnId="{DA5F0993-11A1-43A3-87E8-4A145F3CC19C}">
      <dgm:prSet/>
      <dgm:spPr/>
      <dgm:t>
        <a:bodyPr/>
        <a:lstStyle/>
        <a:p>
          <a:endParaRPr lang="en-US" sz="1600"/>
        </a:p>
      </dgm:t>
    </dgm:pt>
    <dgm:pt modelId="{190D7F6A-1D49-40F5-A2F6-FFFADB758BE2}">
      <dgm:prSet phldrT="[Text]" custT="1"/>
      <dgm:spPr/>
      <dgm:t>
        <a:bodyPr/>
        <a:lstStyle/>
        <a:p>
          <a:r>
            <a:rPr lang="en-US" sz="1600" dirty="0"/>
            <a:t>Mac OS</a:t>
          </a:r>
        </a:p>
      </dgm:t>
    </dgm:pt>
    <dgm:pt modelId="{2598F96E-0F63-4529-B970-5A574F31C17C}" type="parTrans" cxnId="{B68CBACF-48FF-4AFE-8AE4-60DB62125810}">
      <dgm:prSet/>
      <dgm:spPr/>
      <dgm:t>
        <a:bodyPr/>
        <a:lstStyle/>
        <a:p>
          <a:endParaRPr lang="en-US" sz="1600"/>
        </a:p>
      </dgm:t>
    </dgm:pt>
    <dgm:pt modelId="{EF4DF657-135E-4A9F-860D-74705890A2E5}" type="sibTrans" cxnId="{B68CBACF-48FF-4AFE-8AE4-60DB62125810}">
      <dgm:prSet/>
      <dgm:spPr/>
      <dgm:t>
        <a:bodyPr/>
        <a:lstStyle/>
        <a:p>
          <a:endParaRPr lang="en-US" sz="1600"/>
        </a:p>
      </dgm:t>
    </dgm:pt>
    <dgm:pt modelId="{2A0A8040-F958-417A-90A3-0B71A01B6D3E}">
      <dgm:prSet phldrT="[Text]" custT="1"/>
      <dgm:spPr/>
      <dgm:t>
        <a:bodyPr/>
        <a:lstStyle/>
        <a:p>
          <a:r>
            <a:rPr lang="en-US" sz="1600" dirty="0"/>
            <a:t>Facebook Messenger</a:t>
          </a:r>
        </a:p>
      </dgm:t>
    </dgm:pt>
    <dgm:pt modelId="{1FA5A432-27BB-4637-B117-F1C39783CD8B}" type="parTrans" cxnId="{3F4D5524-786C-480C-9C70-977251B1CF73}">
      <dgm:prSet/>
      <dgm:spPr/>
      <dgm:t>
        <a:bodyPr/>
        <a:lstStyle/>
        <a:p>
          <a:endParaRPr lang="en-US" sz="1600"/>
        </a:p>
      </dgm:t>
    </dgm:pt>
    <dgm:pt modelId="{1A8A3005-79BA-42BF-A801-314D278B4388}" type="sibTrans" cxnId="{3F4D5524-786C-480C-9C70-977251B1CF73}">
      <dgm:prSet/>
      <dgm:spPr/>
      <dgm:t>
        <a:bodyPr/>
        <a:lstStyle/>
        <a:p>
          <a:endParaRPr lang="en-US" sz="1600"/>
        </a:p>
      </dgm:t>
    </dgm:pt>
    <dgm:pt modelId="{55E3AB25-85DE-4920-BF62-19210730ACB2}">
      <dgm:prSet phldrT="[Text]" custT="1"/>
      <dgm:spPr/>
      <dgm:t>
        <a:bodyPr/>
        <a:lstStyle/>
        <a:p>
          <a:r>
            <a:rPr lang="en-US" sz="1600" kern="1200" dirty="0">
              <a:solidFill>
                <a:prstClr val="black">
                  <a:hueOff val="0"/>
                  <a:satOff val="0"/>
                  <a:lumOff val="0"/>
                  <a:alphaOff val="0"/>
                </a:prstClr>
              </a:solidFill>
              <a:latin typeface="Calibri" panose="020F0502020204030204"/>
              <a:ea typeface="+mn-ea"/>
              <a:cs typeface="+mn-cs"/>
            </a:rPr>
            <a:t>YouTube</a:t>
          </a:r>
        </a:p>
      </dgm:t>
    </dgm:pt>
    <dgm:pt modelId="{BA22C0D1-E1D7-4146-902F-980423FC1080}" type="parTrans" cxnId="{5DF5163F-FE64-4ED5-8B7C-C065394A5944}">
      <dgm:prSet/>
      <dgm:spPr/>
      <dgm:t>
        <a:bodyPr/>
        <a:lstStyle/>
        <a:p>
          <a:endParaRPr lang="en-US"/>
        </a:p>
      </dgm:t>
    </dgm:pt>
    <dgm:pt modelId="{5DA3C570-8445-4627-B4B1-F9CEB86E5FB6}" type="sibTrans" cxnId="{5DF5163F-FE64-4ED5-8B7C-C065394A5944}">
      <dgm:prSet/>
      <dgm:spPr/>
      <dgm:t>
        <a:bodyPr/>
        <a:lstStyle/>
        <a:p>
          <a:endParaRPr lang="en-US"/>
        </a:p>
      </dgm:t>
    </dgm:pt>
    <dgm:pt modelId="{87484E16-5C36-426A-90F2-17DA352CDBE0}">
      <dgm:prSet phldrT="[Text]" custT="1"/>
      <dgm:spPr/>
      <dgm:t>
        <a:bodyPr/>
        <a:lstStyle/>
        <a:p>
          <a:r>
            <a:rPr lang="en-US" sz="1600" kern="1200" dirty="0">
              <a:solidFill>
                <a:prstClr val="black">
                  <a:hueOff val="0"/>
                  <a:satOff val="0"/>
                  <a:lumOff val="0"/>
                  <a:alphaOff val="0"/>
                </a:prstClr>
              </a:solidFill>
              <a:latin typeface="Calibri" panose="020F0502020204030204"/>
              <a:ea typeface="+mn-ea"/>
              <a:cs typeface="+mn-cs"/>
            </a:rPr>
            <a:t>Vimeo</a:t>
          </a:r>
        </a:p>
      </dgm:t>
    </dgm:pt>
    <dgm:pt modelId="{946087C6-694D-4E2E-B47B-E3D1136CE882}" type="parTrans" cxnId="{75FF5B7D-97F4-4F73-BCE8-330F074BD6E2}">
      <dgm:prSet/>
      <dgm:spPr/>
      <dgm:t>
        <a:bodyPr/>
        <a:lstStyle/>
        <a:p>
          <a:endParaRPr lang="en-US"/>
        </a:p>
      </dgm:t>
    </dgm:pt>
    <dgm:pt modelId="{D385B7D4-80FE-470B-B82C-B6CDC12276EC}" type="sibTrans" cxnId="{75FF5B7D-97F4-4F73-BCE8-330F074BD6E2}">
      <dgm:prSet/>
      <dgm:spPr/>
      <dgm:t>
        <a:bodyPr/>
        <a:lstStyle/>
        <a:p>
          <a:endParaRPr lang="en-US"/>
        </a:p>
      </dgm:t>
    </dgm:pt>
    <dgm:pt modelId="{14551429-F923-4F0D-AAEF-2A25CCC7FD43}">
      <dgm:prSet phldrT="[Text]" custT="1"/>
      <dgm:spPr/>
      <dgm:t>
        <a:bodyPr/>
        <a:lstStyle/>
        <a:p>
          <a:r>
            <a:rPr lang="en-US" sz="1600" kern="1200" dirty="0">
              <a:solidFill>
                <a:prstClr val="black">
                  <a:hueOff val="0"/>
                  <a:satOff val="0"/>
                  <a:lumOff val="0"/>
                  <a:alphaOff val="0"/>
                </a:prstClr>
              </a:solidFill>
              <a:latin typeface="Calibri" panose="020F0502020204030204"/>
              <a:ea typeface="+mn-ea"/>
              <a:cs typeface="+mn-cs"/>
            </a:rPr>
            <a:t>Netflix</a:t>
          </a:r>
        </a:p>
      </dgm:t>
    </dgm:pt>
    <dgm:pt modelId="{7B448091-FC3B-4D90-A479-90D5DB64820F}" type="parTrans" cxnId="{FAFDA33A-CD30-4E5F-B89E-49FF7007F2BD}">
      <dgm:prSet/>
      <dgm:spPr/>
      <dgm:t>
        <a:bodyPr/>
        <a:lstStyle/>
        <a:p>
          <a:endParaRPr lang="en-US"/>
        </a:p>
      </dgm:t>
    </dgm:pt>
    <dgm:pt modelId="{7357FD87-13A7-4598-B7E6-783BEE20332E}" type="sibTrans" cxnId="{FAFDA33A-CD30-4E5F-B89E-49FF7007F2BD}">
      <dgm:prSet/>
      <dgm:spPr/>
      <dgm:t>
        <a:bodyPr/>
        <a:lstStyle/>
        <a:p>
          <a:endParaRPr lang="en-US"/>
        </a:p>
      </dgm:t>
    </dgm:pt>
    <dgm:pt modelId="{B36682AD-1F3F-4222-A4C8-9C78B8836329}">
      <dgm:prSet phldrT="[Text]" custT="1"/>
      <dgm:spPr/>
      <dgm:t>
        <a:bodyPr/>
        <a:lstStyle/>
        <a:p>
          <a:r>
            <a:rPr lang="en-US" sz="1600" kern="1200" dirty="0">
              <a:solidFill>
                <a:prstClr val="black">
                  <a:hueOff val="0"/>
                  <a:satOff val="0"/>
                  <a:lumOff val="0"/>
                  <a:alphaOff val="0"/>
                </a:prstClr>
              </a:solidFill>
              <a:latin typeface="Calibri" panose="020F0502020204030204"/>
              <a:ea typeface="+mn-ea"/>
              <a:cs typeface="+mn-cs"/>
            </a:rPr>
            <a:t>Amazon</a:t>
          </a:r>
        </a:p>
      </dgm:t>
    </dgm:pt>
    <dgm:pt modelId="{E11D8540-32A5-4457-A5DA-EC93ECEC4AD9}" type="parTrans" cxnId="{B4BF4F2E-67F9-4DDA-8DB4-FD4E0D69AEA3}">
      <dgm:prSet/>
      <dgm:spPr/>
      <dgm:t>
        <a:bodyPr/>
        <a:lstStyle/>
        <a:p>
          <a:endParaRPr lang="en-US"/>
        </a:p>
      </dgm:t>
    </dgm:pt>
    <dgm:pt modelId="{06D71FCE-A8EF-48A5-82F5-4D86B1CC79F8}" type="sibTrans" cxnId="{B4BF4F2E-67F9-4DDA-8DB4-FD4E0D69AEA3}">
      <dgm:prSet/>
      <dgm:spPr/>
      <dgm:t>
        <a:bodyPr/>
        <a:lstStyle/>
        <a:p>
          <a:endParaRPr lang="en-US"/>
        </a:p>
      </dgm:t>
    </dgm:pt>
    <dgm:pt modelId="{90506628-E422-4A78-A3EB-9847E9127C86}">
      <dgm:prSet phldrT="[Text]" custT="1"/>
      <dgm:spPr/>
      <dgm:t>
        <a:bodyPr/>
        <a:lstStyle/>
        <a:p>
          <a:r>
            <a:rPr lang="en-US" sz="1600" kern="1200" dirty="0">
              <a:solidFill>
                <a:prstClr val="black">
                  <a:hueOff val="0"/>
                  <a:satOff val="0"/>
                  <a:lumOff val="0"/>
                  <a:alphaOff val="0"/>
                </a:prstClr>
              </a:solidFill>
              <a:latin typeface="Calibri" panose="020F0502020204030204"/>
              <a:ea typeface="+mn-ea"/>
              <a:cs typeface="+mn-cs"/>
            </a:rPr>
            <a:t>Hulu</a:t>
          </a:r>
        </a:p>
      </dgm:t>
    </dgm:pt>
    <dgm:pt modelId="{DFCE4E1F-91C7-4FEC-B376-ACD73B87C635}" type="parTrans" cxnId="{1856029E-F906-4161-8592-3A017DB2B0D2}">
      <dgm:prSet/>
      <dgm:spPr/>
      <dgm:t>
        <a:bodyPr/>
        <a:lstStyle/>
        <a:p>
          <a:endParaRPr lang="en-US"/>
        </a:p>
      </dgm:t>
    </dgm:pt>
    <dgm:pt modelId="{89464686-4047-46F7-816C-CFD14906EC8B}" type="sibTrans" cxnId="{1856029E-F906-4161-8592-3A017DB2B0D2}">
      <dgm:prSet/>
      <dgm:spPr/>
      <dgm:t>
        <a:bodyPr/>
        <a:lstStyle/>
        <a:p>
          <a:endParaRPr lang="en-US"/>
        </a:p>
      </dgm:t>
    </dgm:pt>
    <dgm:pt modelId="{2EDB9020-43E7-4361-B637-82F520F46B39}">
      <dgm:prSet phldrT="[Text]" custT="1"/>
      <dgm:spPr/>
      <dgm:t>
        <a:bodyPr/>
        <a:lstStyle/>
        <a:p>
          <a:r>
            <a:rPr lang="en-US" sz="2000" b="1" dirty="0"/>
            <a:t>Mobile</a:t>
          </a:r>
        </a:p>
        <a:p>
          <a:r>
            <a:rPr lang="en-US" sz="2000" b="1" dirty="0"/>
            <a:t>Messaging</a:t>
          </a:r>
        </a:p>
      </dgm:t>
    </dgm:pt>
    <dgm:pt modelId="{8EE8EF9E-E45E-4521-9A9D-A3BE894F5439}" type="parTrans" cxnId="{42C4EC23-2DFD-4780-9BD1-3A76257ACEEC}">
      <dgm:prSet/>
      <dgm:spPr/>
      <dgm:t>
        <a:bodyPr/>
        <a:lstStyle/>
        <a:p>
          <a:endParaRPr lang="en-US"/>
        </a:p>
      </dgm:t>
    </dgm:pt>
    <dgm:pt modelId="{1603D226-EAD7-485A-8AC9-E411C513A53E}" type="sibTrans" cxnId="{42C4EC23-2DFD-4780-9BD1-3A76257ACEEC}">
      <dgm:prSet/>
      <dgm:spPr/>
      <dgm:t>
        <a:bodyPr/>
        <a:lstStyle/>
        <a:p>
          <a:endParaRPr lang="en-US"/>
        </a:p>
      </dgm:t>
    </dgm:pt>
    <dgm:pt modelId="{F2174FE6-AABF-4FF0-BB4D-D932108CFBEB}" type="pres">
      <dgm:prSet presAssocID="{A1FB592C-6DBF-4872-A844-FA0D624078F5}" presName="Name0" presStyleCnt="0">
        <dgm:presLayoutVars>
          <dgm:dir/>
          <dgm:animLvl val="lvl"/>
          <dgm:resizeHandles val="exact"/>
        </dgm:presLayoutVars>
      </dgm:prSet>
      <dgm:spPr/>
    </dgm:pt>
    <dgm:pt modelId="{B87E1F8E-2BF2-4184-BD66-7B3220898FFF}" type="pres">
      <dgm:prSet presAssocID="{A92517BB-195B-4B77-AE2D-880A88E86199}" presName="composite" presStyleCnt="0"/>
      <dgm:spPr/>
    </dgm:pt>
    <dgm:pt modelId="{CCCFACB8-C379-4776-B639-37F71FA44A51}" type="pres">
      <dgm:prSet presAssocID="{A92517BB-195B-4B77-AE2D-880A88E86199}" presName="parTx" presStyleLbl="alignNode1" presStyleIdx="0" presStyleCnt="4">
        <dgm:presLayoutVars>
          <dgm:chMax val="0"/>
          <dgm:chPref val="0"/>
          <dgm:bulletEnabled val="1"/>
        </dgm:presLayoutVars>
      </dgm:prSet>
      <dgm:spPr/>
    </dgm:pt>
    <dgm:pt modelId="{FF8253C7-7901-4228-A519-3A15E06DFE45}" type="pres">
      <dgm:prSet presAssocID="{A92517BB-195B-4B77-AE2D-880A88E86199}" presName="desTx" presStyleLbl="alignAccFollowNode1" presStyleIdx="0" presStyleCnt="4">
        <dgm:presLayoutVars>
          <dgm:bulletEnabled val="1"/>
        </dgm:presLayoutVars>
      </dgm:prSet>
      <dgm:spPr/>
    </dgm:pt>
    <dgm:pt modelId="{037E862C-DA2F-425F-8AC4-EDA0BDA4B8B6}" type="pres">
      <dgm:prSet presAssocID="{13D64CBC-E9EE-40F3-A6BC-9E7DBECA4A81}" presName="space" presStyleCnt="0"/>
      <dgm:spPr/>
    </dgm:pt>
    <dgm:pt modelId="{13DC1944-649D-4D0C-BFFF-1F3421447569}" type="pres">
      <dgm:prSet presAssocID="{D82B125C-7B21-4817-987F-A65EBD17D9E0}" presName="composite" presStyleCnt="0"/>
      <dgm:spPr/>
    </dgm:pt>
    <dgm:pt modelId="{E5775042-036E-4410-A017-FF170088B81F}" type="pres">
      <dgm:prSet presAssocID="{D82B125C-7B21-4817-987F-A65EBD17D9E0}" presName="parTx" presStyleLbl="alignNode1" presStyleIdx="1" presStyleCnt="4">
        <dgm:presLayoutVars>
          <dgm:chMax val="0"/>
          <dgm:chPref val="0"/>
          <dgm:bulletEnabled val="1"/>
        </dgm:presLayoutVars>
      </dgm:prSet>
      <dgm:spPr/>
    </dgm:pt>
    <dgm:pt modelId="{9D6FC624-A2BB-4325-9444-D9C46C0A54E4}" type="pres">
      <dgm:prSet presAssocID="{D82B125C-7B21-4817-987F-A65EBD17D9E0}" presName="desTx" presStyleLbl="alignAccFollowNode1" presStyleIdx="1" presStyleCnt="4">
        <dgm:presLayoutVars>
          <dgm:bulletEnabled val="1"/>
        </dgm:presLayoutVars>
      </dgm:prSet>
      <dgm:spPr/>
    </dgm:pt>
    <dgm:pt modelId="{3A6A0383-5645-4904-87B2-A68D4011DF38}" type="pres">
      <dgm:prSet presAssocID="{E69B9D88-D680-4537-8E21-CF982B3A9C60}" presName="space" presStyleCnt="0"/>
      <dgm:spPr/>
    </dgm:pt>
    <dgm:pt modelId="{B3FB5E20-904B-447D-ACE3-EAB6BBDEF1A4}" type="pres">
      <dgm:prSet presAssocID="{2EDB9020-43E7-4361-B637-82F520F46B39}" presName="composite" presStyleCnt="0"/>
      <dgm:spPr/>
    </dgm:pt>
    <dgm:pt modelId="{73BD105E-CC6A-4469-A78F-0BC6DADB7F59}" type="pres">
      <dgm:prSet presAssocID="{2EDB9020-43E7-4361-B637-82F520F46B39}" presName="parTx" presStyleLbl="alignNode1" presStyleIdx="2" presStyleCnt="4">
        <dgm:presLayoutVars>
          <dgm:chMax val="0"/>
          <dgm:chPref val="0"/>
          <dgm:bulletEnabled val="1"/>
        </dgm:presLayoutVars>
      </dgm:prSet>
      <dgm:spPr/>
    </dgm:pt>
    <dgm:pt modelId="{77E5C50D-B2DF-4AA0-98D4-814A4137990B}" type="pres">
      <dgm:prSet presAssocID="{2EDB9020-43E7-4361-B637-82F520F46B39}" presName="desTx" presStyleLbl="alignAccFollowNode1" presStyleIdx="2" presStyleCnt="4">
        <dgm:presLayoutVars>
          <dgm:bulletEnabled val="1"/>
        </dgm:presLayoutVars>
      </dgm:prSet>
      <dgm:spPr/>
    </dgm:pt>
    <dgm:pt modelId="{C12A7B19-34EE-4730-9798-A1BD6051917B}" type="pres">
      <dgm:prSet presAssocID="{1603D226-EAD7-485A-8AC9-E411C513A53E}" presName="space" presStyleCnt="0"/>
      <dgm:spPr/>
    </dgm:pt>
    <dgm:pt modelId="{CF0A1616-A8A9-47A3-A09F-7A241808DCBC}" type="pres">
      <dgm:prSet presAssocID="{6BD30422-7E97-4CEE-A5ED-DB0F087E0AB3}" presName="composite" presStyleCnt="0"/>
      <dgm:spPr/>
    </dgm:pt>
    <dgm:pt modelId="{3CA7DF70-A5DD-43E9-AA50-26DA5B6B242D}" type="pres">
      <dgm:prSet presAssocID="{6BD30422-7E97-4CEE-A5ED-DB0F087E0AB3}" presName="parTx" presStyleLbl="alignNode1" presStyleIdx="3" presStyleCnt="4">
        <dgm:presLayoutVars>
          <dgm:chMax val="0"/>
          <dgm:chPref val="0"/>
          <dgm:bulletEnabled val="1"/>
        </dgm:presLayoutVars>
      </dgm:prSet>
      <dgm:spPr/>
    </dgm:pt>
    <dgm:pt modelId="{8886F29B-A63E-4AB1-B6DA-A1A7EEB776AB}" type="pres">
      <dgm:prSet presAssocID="{6BD30422-7E97-4CEE-A5ED-DB0F087E0AB3}" presName="desTx" presStyleLbl="alignAccFollowNode1" presStyleIdx="3" presStyleCnt="4">
        <dgm:presLayoutVars>
          <dgm:bulletEnabled val="1"/>
        </dgm:presLayoutVars>
      </dgm:prSet>
      <dgm:spPr/>
    </dgm:pt>
  </dgm:ptLst>
  <dgm:cxnLst>
    <dgm:cxn modelId="{FE2EF804-F617-4B3B-9BE0-A10F44675BEF}" srcId="{A92517BB-195B-4B77-AE2D-880A88E86199}" destId="{20861572-B0D5-407F-85CA-52BDCA6EDE5A}" srcOrd="2" destOrd="0" parTransId="{94C7A362-9C48-4CBA-805A-F0B646FC4A78}" sibTransId="{A2EF62B8-EBF1-4B69-A2E7-49C79EAFFB3B}"/>
    <dgm:cxn modelId="{9F1F0905-6A47-4C2C-8ABB-C5DE269CFCAF}" type="presOf" srcId="{02F4804B-C308-436D-AB8E-CFB44E1CC160}" destId="{77E5C50D-B2DF-4AA0-98D4-814A4137990B}" srcOrd="0" destOrd="3" presId="urn:microsoft.com/office/officeart/2005/8/layout/hList1"/>
    <dgm:cxn modelId="{69BA1605-E295-462E-AAA4-0A8F576FB447}" srcId="{A1FB592C-6DBF-4872-A844-FA0D624078F5}" destId="{D82B125C-7B21-4817-987F-A65EBD17D9E0}" srcOrd="1" destOrd="0" parTransId="{C29804D0-BD30-4F9A-9634-2DB4F41B300E}" sibTransId="{E69B9D88-D680-4537-8E21-CF982B3A9C60}"/>
    <dgm:cxn modelId="{EEFED611-BBC7-4505-9940-378F4A34382B}" type="presOf" srcId="{883664AD-A68B-456B-B0B2-CD094DEA98A2}" destId="{77E5C50D-B2DF-4AA0-98D4-814A4137990B}" srcOrd="0" destOrd="1" presId="urn:microsoft.com/office/officeart/2005/8/layout/hList1"/>
    <dgm:cxn modelId="{FAC4A812-4111-4495-8F7F-63D9C05E2689}" type="presOf" srcId="{C5ABF389-BC43-4B75-826F-9024ACAF1FB2}" destId="{FF8253C7-7901-4228-A519-3A15E06DFE45}" srcOrd="0" destOrd="1" presId="urn:microsoft.com/office/officeart/2005/8/layout/hList1"/>
    <dgm:cxn modelId="{446BCB14-0816-400F-A7B2-54C7114D06DB}" type="presOf" srcId="{AE1E4003-5CDD-4069-8C05-FEE5E412EDB2}" destId="{FF8253C7-7901-4228-A519-3A15E06DFE45}" srcOrd="0" destOrd="0" presId="urn:microsoft.com/office/officeart/2005/8/layout/hList1"/>
    <dgm:cxn modelId="{03843320-2F68-46CD-92BD-35F9CFE9BA82}" srcId="{A92517BB-195B-4B77-AE2D-880A88E86199}" destId="{C5ABF389-BC43-4B75-826F-9024ACAF1FB2}" srcOrd="1" destOrd="0" parTransId="{38ED2F29-12CD-428D-8744-F01290F12717}" sibTransId="{517EF3F7-E44B-46FA-B2CE-54F489872B7F}"/>
    <dgm:cxn modelId="{9EFE7121-0390-445A-9DA4-FE9ADB38EAAF}" type="presOf" srcId="{D82B125C-7B21-4817-987F-A65EBD17D9E0}" destId="{E5775042-036E-4410-A017-FF170088B81F}" srcOrd="0" destOrd="0" presId="urn:microsoft.com/office/officeart/2005/8/layout/hList1"/>
    <dgm:cxn modelId="{42C4EC23-2DFD-4780-9BD1-3A76257ACEEC}" srcId="{A1FB592C-6DBF-4872-A844-FA0D624078F5}" destId="{2EDB9020-43E7-4361-B637-82F520F46B39}" srcOrd="2" destOrd="0" parTransId="{8EE8EF9E-E45E-4521-9A9D-A3BE894F5439}" sibTransId="{1603D226-EAD7-485A-8AC9-E411C513A53E}"/>
    <dgm:cxn modelId="{3F4D5524-786C-480C-9C70-977251B1CF73}" srcId="{2EDB9020-43E7-4361-B637-82F520F46B39}" destId="{2A0A8040-F958-417A-90A3-0B71A01B6D3E}" srcOrd="2" destOrd="0" parTransId="{1FA5A432-27BB-4637-B117-F1C39783CD8B}" sibTransId="{1A8A3005-79BA-42BF-A801-314D278B4388}"/>
    <dgm:cxn modelId="{B4BF4F2E-67F9-4DDA-8DB4-FD4E0D69AEA3}" srcId="{D82B125C-7B21-4817-987F-A65EBD17D9E0}" destId="{B36682AD-1F3F-4222-A4C8-9C78B8836329}" srcOrd="3" destOrd="0" parTransId="{E11D8540-32A5-4457-A5DA-EC93ECEC4AD9}" sibTransId="{06D71FCE-A8EF-48A5-82F5-4D86B1CC79F8}"/>
    <dgm:cxn modelId="{03E8EB32-3457-4E01-8087-130C31A06B01}" type="presOf" srcId="{190D7F6A-1D49-40F5-A2F6-FFFADB758BE2}" destId="{8886F29B-A63E-4AB1-B6DA-A1A7EEB776AB}" srcOrd="0" destOrd="2" presId="urn:microsoft.com/office/officeart/2005/8/layout/hList1"/>
    <dgm:cxn modelId="{FAFDA33A-CD30-4E5F-B89E-49FF7007F2BD}" srcId="{D82B125C-7B21-4817-987F-A65EBD17D9E0}" destId="{14551429-F923-4F0D-AAEF-2A25CCC7FD43}" srcOrd="2" destOrd="0" parTransId="{7B448091-FC3B-4D90-A479-90D5DB64820F}" sibTransId="{7357FD87-13A7-4598-B7E6-783BEE20332E}"/>
    <dgm:cxn modelId="{E94F333E-3734-4C09-9999-4B18D230F571}" srcId="{2EDB9020-43E7-4361-B637-82F520F46B39}" destId="{B98017E5-41DF-4872-ABA6-902E155D3A47}" srcOrd="4" destOrd="0" parTransId="{B6C4F539-20A1-4FF1-BDEA-8F73799B266A}" sibTransId="{B428430A-47C5-4D84-8ED8-C53D9D2ECFEE}"/>
    <dgm:cxn modelId="{5DF5163F-FE64-4ED5-8B7C-C065394A5944}" srcId="{D82B125C-7B21-4817-987F-A65EBD17D9E0}" destId="{55E3AB25-85DE-4920-BF62-19210730ACB2}" srcOrd="0" destOrd="0" parTransId="{BA22C0D1-E1D7-4146-902F-980423FC1080}" sibTransId="{5DA3C570-8445-4627-B4B1-F9CEB86E5FB6}"/>
    <dgm:cxn modelId="{FC642744-4677-4BEE-8198-5625AF2A9FEE}" srcId="{6BD30422-7E97-4CEE-A5ED-DB0F087E0AB3}" destId="{651A3722-708E-40CC-A167-4C7493C371BA}" srcOrd="3" destOrd="0" parTransId="{DE322FEF-07D5-41E9-8FCE-9ADC1FCB3C79}" sibTransId="{0E03E41B-125E-4845-8A7A-3AEFC4A018AE}"/>
    <dgm:cxn modelId="{39D1096A-7B10-4DB6-9BDB-3D8DDEFC5788}" srcId="{2EDB9020-43E7-4361-B637-82F520F46B39}" destId="{02F4804B-C308-436D-AB8E-CFB44E1CC160}" srcOrd="3" destOrd="0" parTransId="{77E6C3FE-16C3-42B3-844E-92175990EA28}" sibTransId="{E9E3E4F0-7416-4A32-A435-2FFD7D15C52B}"/>
    <dgm:cxn modelId="{1C812B4F-843C-4E69-AEA3-F491B4E6DE42}" type="presOf" srcId="{87484E16-5C36-426A-90F2-17DA352CDBE0}" destId="{9D6FC624-A2BB-4325-9444-D9C46C0A54E4}" srcOrd="0" destOrd="1" presId="urn:microsoft.com/office/officeart/2005/8/layout/hList1"/>
    <dgm:cxn modelId="{0029AE6F-A57E-46DB-B476-4C2197CC7204}" type="presOf" srcId="{30065F49-56ED-4A6E-8344-6B80339CFE2C}" destId="{FF8253C7-7901-4228-A519-3A15E06DFE45}" srcOrd="0" destOrd="3" presId="urn:microsoft.com/office/officeart/2005/8/layout/hList1"/>
    <dgm:cxn modelId="{90C5C34F-899A-423E-BBB0-46B15DDDE233}" srcId="{A92517BB-195B-4B77-AE2D-880A88E86199}" destId="{AE1E4003-5CDD-4069-8C05-FEE5E412EDB2}" srcOrd="0" destOrd="0" parTransId="{EE86AE9A-C36D-4EEE-8597-ACA8E1C49BEE}" sibTransId="{7D093DE9-DFB3-4304-8E51-B203AC10D700}"/>
    <dgm:cxn modelId="{8685FB75-76FC-4DB2-9273-439AFAFCB600}" type="presOf" srcId="{7E36673F-5E5D-4762-9A37-3CD2A2EACC13}" destId="{FF8253C7-7901-4228-A519-3A15E06DFE45}" srcOrd="0" destOrd="4" presId="urn:microsoft.com/office/officeart/2005/8/layout/hList1"/>
    <dgm:cxn modelId="{75FF5B7D-97F4-4F73-BCE8-330F074BD6E2}" srcId="{D82B125C-7B21-4817-987F-A65EBD17D9E0}" destId="{87484E16-5C36-426A-90F2-17DA352CDBE0}" srcOrd="1" destOrd="0" parTransId="{946087C6-694D-4E2E-B47B-E3D1136CE882}" sibTransId="{D385B7D4-80FE-470B-B82C-B6CDC12276EC}"/>
    <dgm:cxn modelId="{A304A77E-586B-4024-9499-89BC78EC53AA}" type="presOf" srcId="{0EDEACCF-30BC-4CE5-86C3-54EA95266DD9}" destId="{8886F29B-A63E-4AB1-B6DA-A1A7EEB776AB}" srcOrd="0" destOrd="0" presId="urn:microsoft.com/office/officeart/2005/8/layout/hList1"/>
    <dgm:cxn modelId="{5B88C589-129E-4018-BB16-C8D7C8530651}" type="presOf" srcId="{20861572-B0D5-407F-85CA-52BDCA6EDE5A}" destId="{FF8253C7-7901-4228-A519-3A15E06DFE45}" srcOrd="0" destOrd="2" presId="urn:microsoft.com/office/officeart/2005/8/layout/hList1"/>
    <dgm:cxn modelId="{DA5F0993-11A1-43A3-87E8-4A145F3CC19C}" srcId="{A92517BB-195B-4B77-AE2D-880A88E86199}" destId="{7E36673F-5E5D-4762-9A37-3CD2A2EACC13}" srcOrd="4" destOrd="0" parTransId="{03F19E59-089D-43B6-8A69-FC3C5D142251}" sibTransId="{7FB506BA-A748-4D5B-82CA-24D7CC8EB46C}"/>
    <dgm:cxn modelId="{C9F8969C-1B40-4F52-9D2E-BF43494E901D}" srcId="{2EDB9020-43E7-4361-B637-82F520F46B39}" destId="{63699794-EB53-4A82-A81C-6B539C023703}" srcOrd="0" destOrd="0" parTransId="{C177B5D9-386B-42E0-B712-6B461E83B478}" sibTransId="{821FA815-0319-497C-A4D1-875E1030DCA5}"/>
    <dgm:cxn modelId="{1856029E-F906-4161-8592-3A017DB2B0D2}" srcId="{D82B125C-7B21-4817-987F-A65EBD17D9E0}" destId="{90506628-E422-4A78-A3EB-9847E9127C86}" srcOrd="4" destOrd="0" parTransId="{DFCE4E1F-91C7-4FEC-B376-ACD73B87C635}" sibTransId="{89464686-4047-46F7-816C-CFD14906EC8B}"/>
    <dgm:cxn modelId="{57E3DA9F-6CFE-424B-A29B-FB5BE48D2315}" type="presOf" srcId="{6BD30422-7E97-4CEE-A5ED-DB0F087E0AB3}" destId="{3CA7DF70-A5DD-43E9-AA50-26DA5B6B242D}" srcOrd="0" destOrd="0" presId="urn:microsoft.com/office/officeart/2005/8/layout/hList1"/>
    <dgm:cxn modelId="{CC462CA1-F00B-4D31-B77B-2C367DFCEA62}" type="presOf" srcId="{6EFC5BEB-8007-48EF-8711-FFB28A5C6437}" destId="{8886F29B-A63E-4AB1-B6DA-A1A7EEB776AB}" srcOrd="0" destOrd="1" presId="urn:microsoft.com/office/officeart/2005/8/layout/hList1"/>
    <dgm:cxn modelId="{7DE6EEA3-C963-44C5-B510-E3134A8A708C}" type="presOf" srcId="{55E3AB25-85DE-4920-BF62-19210730ACB2}" destId="{9D6FC624-A2BB-4325-9444-D9C46C0A54E4}" srcOrd="0" destOrd="0" presId="urn:microsoft.com/office/officeart/2005/8/layout/hList1"/>
    <dgm:cxn modelId="{5AD46CAA-01C3-464A-A3DC-25EEFB10CBE6}" type="presOf" srcId="{2EDB9020-43E7-4361-B637-82F520F46B39}" destId="{73BD105E-CC6A-4469-A78F-0BC6DADB7F59}" srcOrd="0" destOrd="0" presId="urn:microsoft.com/office/officeart/2005/8/layout/hList1"/>
    <dgm:cxn modelId="{F775E1AC-2CC1-44B2-B5CC-8E87AB198C19}" type="presOf" srcId="{63699794-EB53-4A82-A81C-6B539C023703}" destId="{77E5C50D-B2DF-4AA0-98D4-814A4137990B}" srcOrd="0" destOrd="0" presId="urn:microsoft.com/office/officeart/2005/8/layout/hList1"/>
    <dgm:cxn modelId="{047A08BE-36F7-471B-A672-B47D489C30A2}" srcId="{6BD30422-7E97-4CEE-A5ED-DB0F087E0AB3}" destId="{6EFC5BEB-8007-48EF-8711-FFB28A5C6437}" srcOrd="1" destOrd="0" parTransId="{B46D62AD-E4C1-4149-A278-9A7EBAD71C10}" sibTransId="{D2A2F475-8BC5-4384-ACCD-2149BD1A498C}"/>
    <dgm:cxn modelId="{FAC362C1-6E86-4DC4-AE9D-C42CC01FA9EB}" srcId="{6BD30422-7E97-4CEE-A5ED-DB0F087E0AB3}" destId="{1EE9920C-1435-48AF-B5B0-59C9E76752C2}" srcOrd="4" destOrd="0" parTransId="{A598A9C1-C4D5-4DD0-BDF5-5E33F84B09CE}" sibTransId="{B5EAF23D-3E91-498A-8C9F-93B1B9103F85}"/>
    <dgm:cxn modelId="{DABCEBCC-C86C-44B8-B9D0-F733E91FDA91}" type="presOf" srcId="{1EE9920C-1435-48AF-B5B0-59C9E76752C2}" destId="{8886F29B-A63E-4AB1-B6DA-A1A7EEB776AB}" srcOrd="0" destOrd="4" presId="urn:microsoft.com/office/officeart/2005/8/layout/hList1"/>
    <dgm:cxn modelId="{4EB516CE-77C7-457C-914B-EAA7E47A2ADB}" type="presOf" srcId="{B98017E5-41DF-4872-ABA6-902E155D3A47}" destId="{77E5C50D-B2DF-4AA0-98D4-814A4137990B}" srcOrd="0" destOrd="4" presId="urn:microsoft.com/office/officeart/2005/8/layout/hList1"/>
    <dgm:cxn modelId="{14D3D9CE-B160-438A-96E4-F5FAAD7C7C64}" srcId="{6BD30422-7E97-4CEE-A5ED-DB0F087E0AB3}" destId="{0EDEACCF-30BC-4CE5-86C3-54EA95266DD9}" srcOrd="0" destOrd="0" parTransId="{87BEC513-169E-4519-AFC5-AC6599CC5034}" sibTransId="{2FC4FA70-8EA9-4A54-9A1D-DD70ED9A517C}"/>
    <dgm:cxn modelId="{B68CBACF-48FF-4AFE-8AE4-60DB62125810}" srcId="{6BD30422-7E97-4CEE-A5ED-DB0F087E0AB3}" destId="{190D7F6A-1D49-40F5-A2F6-FFFADB758BE2}" srcOrd="2" destOrd="0" parTransId="{2598F96E-0F63-4529-B970-5A574F31C17C}" sibTransId="{EF4DF657-135E-4A9F-860D-74705890A2E5}"/>
    <dgm:cxn modelId="{8C899FD2-8827-4B57-ABAF-5CF0A6079A9F}" srcId="{2EDB9020-43E7-4361-B637-82F520F46B39}" destId="{883664AD-A68B-456B-B0B2-CD094DEA98A2}" srcOrd="1" destOrd="0" parTransId="{4E460EE8-0C04-4D1B-95FF-A674E07EFC1E}" sibTransId="{AF8AB0D8-FDF9-4DD9-A516-1EA406A94758}"/>
    <dgm:cxn modelId="{2BA2B2D9-5DF8-4671-A6B0-6F49957C7C3E}" type="presOf" srcId="{2A0A8040-F958-417A-90A3-0B71A01B6D3E}" destId="{77E5C50D-B2DF-4AA0-98D4-814A4137990B}" srcOrd="0" destOrd="2" presId="urn:microsoft.com/office/officeart/2005/8/layout/hList1"/>
    <dgm:cxn modelId="{D339C1DD-1855-4398-A740-8CABA3A487B0}" type="presOf" srcId="{B36682AD-1F3F-4222-A4C8-9C78B8836329}" destId="{9D6FC624-A2BB-4325-9444-D9C46C0A54E4}" srcOrd="0" destOrd="3" presId="urn:microsoft.com/office/officeart/2005/8/layout/hList1"/>
    <dgm:cxn modelId="{05242AE8-9A35-4084-8CAB-692EDA4D3BBD}" type="presOf" srcId="{90506628-E422-4A78-A3EB-9847E9127C86}" destId="{9D6FC624-A2BB-4325-9444-D9C46C0A54E4}" srcOrd="0" destOrd="4" presId="urn:microsoft.com/office/officeart/2005/8/layout/hList1"/>
    <dgm:cxn modelId="{09D8A3ED-D7C7-47F6-9397-F795C4DB1013}" srcId="{A92517BB-195B-4B77-AE2D-880A88E86199}" destId="{30065F49-56ED-4A6E-8344-6B80339CFE2C}" srcOrd="3" destOrd="0" parTransId="{E2A9407A-4B5D-4556-A9AA-319C9E108A77}" sibTransId="{ECCE4CFD-DDA9-4BB8-BE03-EC10C8BA955E}"/>
    <dgm:cxn modelId="{ADB56FF0-2397-404D-8FF2-DC8741B5B3BC}" srcId="{A1FB592C-6DBF-4872-A844-FA0D624078F5}" destId="{6BD30422-7E97-4CEE-A5ED-DB0F087E0AB3}" srcOrd="3" destOrd="0" parTransId="{4E71ABB8-49BA-4FB2-86B2-A11E3E841A78}" sibTransId="{FEDB1CA3-CAC6-4156-AAA0-CC29A7735826}"/>
    <dgm:cxn modelId="{A05EACF3-23B3-4FB6-B9AF-85AD4738E74E}" type="presOf" srcId="{A1FB592C-6DBF-4872-A844-FA0D624078F5}" destId="{F2174FE6-AABF-4FF0-BB4D-D932108CFBEB}" srcOrd="0" destOrd="0" presId="urn:microsoft.com/office/officeart/2005/8/layout/hList1"/>
    <dgm:cxn modelId="{DC08EEF4-438E-4386-9E90-44E8B554F126}" type="presOf" srcId="{14551429-F923-4F0D-AAEF-2A25CCC7FD43}" destId="{9D6FC624-A2BB-4325-9444-D9C46C0A54E4}" srcOrd="0" destOrd="2" presId="urn:microsoft.com/office/officeart/2005/8/layout/hList1"/>
    <dgm:cxn modelId="{CD5A38F7-C227-4C7B-A8CB-46816C289510}" type="presOf" srcId="{A92517BB-195B-4B77-AE2D-880A88E86199}" destId="{CCCFACB8-C379-4776-B639-37F71FA44A51}" srcOrd="0" destOrd="0" presId="urn:microsoft.com/office/officeart/2005/8/layout/hList1"/>
    <dgm:cxn modelId="{B5D8AFF9-5060-4E8D-809F-1C6E8FF5C1B3}" srcId="{A1FB592C-6DBF-4872-A844-FA0D624078F5}" destId="{A92517BB-195B-4B77-AE2D-880A88E86199}" srcOrd="0" destOrd="0" parTransId="{74E59F60-587B-4A80-8FD9-761962A181AE}" sibTransId="{13D64CBC-E9EE-40F3-A6BC-9E7DBECA4A81}"/>
    <dgm:cxn modelId="{8B9874FA-F88C-4384-BC1E-A1A81E9656B5}" type="presOf" srcId="{651A3722-708E-40CC-A167-4C7493C371BA}" destId="{8886F29B-A63E-4AB1-B6DA-A1A7EEB776AB}" srcOrd="0" destOrd="3" presId="urn:microsoft.com/office/officeart/2005/8/layout/hList1"/>
    <dgm:cxn modelId="{F574B300-EFFD-47E6-A9E1-4BE9553511F7}" type="presParOf" srcId="{F2174FE6-AABF-4FF0-BB4D-D932108CFBEB}" destId="{B87E1F8E-2BF2-4184-BD66-7B3220898FFF}" srcOrd="0" destOrd="0" presId="urn:microsoft.com/office/officeart/2005/8/layout/hList1"/>
    <dgm:cxn modelId="{35A5D6E6-5C9F-489F-ABDC-948007725779}" type="presParOf" srcId="{B87E1F8E-2BF2-4184-BD66-7B3220898FFF}" destId="{CCCFACB8-C379-4776-B639-37F71FA44A51}" srcOrd="0" destOrd="0" presId="urn:microsoft.com/office/officeart/2005/8/layout/hList1"/>
    <dgm:cxn modelId="{29283243-8D96-4B45-9F07-9F958EFF9997}" type="presParOf" srcId="{B87E1F8E-2BF2-4184-BD66-7B3220898FFF}" destId="{FF8253C7-7901-4228-A519-3A15E06DFE45}" srcOrd="1" destOrd="0" presId="urn:microsoft.com/office/officeart/2005/8/layout/hList1"/>
    <dgm:cxn modelId="{94242679-25DA-44D7-957A-10B648B424D3}" type="presParOf" srcId="{F2174FE6-AABF-4FF0-BB4D-D932108CFBEB}" destId="{037E862C-DA2F-425F-8AC4-EDA0BDA4B8B6}" srcOrd="1" destOrd="0" presId="urn:microsoft.com/office/officeart/2005/8/layout/hList1"/>
    <dgm:cxn modelId="{49EEC920-6980-43B9-95A6-A3027B258657}" type="presParOf" srcId="{F2174FE6-AABF-4FF0-BB4D-D932108CFBEB}" destId="{13DC1944-649D-4D0C-BFFF-1F3421447569}" srcOrd="2" destOrd="0" presId="urn:microsoft.com/office/officeart/2005/8/layout/hList1"/>
    <dgm:cxn modelId="{9A947D72-1712-42D1-BD59-E21A3560A5D2}" type="presParOf" srcId="{13DC1944-649D-4D0C-BFFF-1F3421447569}" destId="{E5775042-036E-4410-A017-FF170088B81F}" srcOrd="0" destOrd="0" presId="urn:microsoft.com/office/officeart/2005/8/layout/hList1"/>
    <dgm:cxn modelId="{83DED92E-FE34-4274-B8E8-D82C8C8A0C7B}" type="presParOf" srcId="{13DC1944-649D-4D0C-BFFF-1F3421447569}" destId="{9D6FC624-A2BB-4325-9444-D9C46C0A54E4}" srcOrd="1" destOrd="0" presId="urn:microsoft.com/office/officeart/2005/8/layout/hList1"/>
    <dgm:cxn modelId="{3C1A9FA6-1D2C-4DCD-B704-EAF902548307}" type="presParOf" srcId="{F2174FE6-AABF-4FF0-BB4D-D932108CFBEB}" destId="{3A6A0383-5645-4904-87B2-A68D4011DF38}" srcOrd="3" destOrd="0" presId="urn:microsoft.com/office/officeart/2005/8/layout/hList1"/>
    <dgm:cxn modelId="{7A6003A2-223C-4EF4-A68C-6E2C59749D0C}" type="presParOf" srcId="{F2174FE6-AABF-4FF0-BB4D-D932108CFBEB}" destId="{B3FB5E20-904B-447D-ACE3-EAB6BBDEF1A4}" srcOrd="4" destOrd="0" presId="urn:microsoft.com/office/officeart/2005/8/layout/hList1"/>
    <dgm:cxn modelId="{480CBB0C-8261-4187-AAA2-90E4EFD6F4B0}" type="presParOf" srcId="{B3FB5E20-904B-447D-ACE3-EAB6BBDEF1A4}" destId="{73BD105E-CC6A-4469-A78F-0BC6DADB7F59}" srcOrd="0" destOrd="0" presId="urn:microsoft.com/office/officeart/2005/8/layout/hList1"/>
    <dgm:cxn modelId="{F4E1978D-A5E0-47D7-92EB-7F17151A51A2}" type="presParOf" srcId="{B3FB5E20-904B-447D-ACE3-EAB6BBDEF1A4}" destId="{77E5C50D-B2DF-4AA0-98D4-814A4137990B}" srcOrd="1" destOrd="0" presId="urn:microsoft.com/office/officeart/2005/8/layout/hList1"/>
    <dgm:cxn modelId="{4B17086B-382B-44E1-85FC-37AA06AC3AA4}" type="presParOf" srcId="{F2174FE6-AABF-4FF0-BB4D-D932108CFBEB}" destId="{C12A7B19-34EE-4730-9798-A1BD6051917B}" srcOrd="5" destOrd="0" presId="urn:microsoft.com/office/officeart/2005/8/layout/hList1"/>
    <dgm:cxn modelId="{CD4FA289-E0DB-4122-9FC7-C0FD34B33CA8}" type="presParOf" srcId="{F2174FE6-AABF-4FF0-BB4D-D932108CFBEB}" destId="{CF0A1616-A8A9-47A3-A09F-7A241808DCBC}" srcOrd="6" destOrd="0" presId="urn:microsoft.com/office/officeart/2005/8/layout/hList1"/>
    <dgm:cxn modelId="{B701FFF8-B7C8-42CB-9B62-266CF7D09938}" type="presParOf" srcId="{CF0A1616-A8A9-47A3-A09F-7A241808DCBC}" destId="{3CA7DF70-A5DD-43E9-AA50-26DA5B6B242D}" srcOrd="0" destOrd="0" presId="urn:microsoft.com/office/officeart/2005/8/layout/hList1"/>
    <dgm:cxn modelId="{42BB3D31-911A-43DF-AD72-AFBF9BEEF121}" type="presParOf" srcId="{CF0A1616-A8A9-47A3-A09F-7A241808DCBC}" destId="{8886F29B-A63E-4AB1-B6DA-A1A7EEB776A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FACB8-C379-4776-B639-37F71FA44A51}">
      <dsp:nvSpPr>
        <dsp:cNvPr id="0" name=""/>
        <dsp:cNvSpPr/>
      </dsp:nvSpPr>
      <dsp:spPr>
        <a:xfrm>
          <a:off x="3754" y="6008"/>
          <a:ext cx="2257467" cy="90298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Social Networking</a:t>
          </a:r>
        </a:p>
      </dsp:txBody>
      <dsp:txXfrm>
        <a:off x="3754" y="6008"/>
        <a:ext cx="2257467" cy="902986"/>
      </dsp:txXfrm>
    </dsp:sp>
    <dsp:sp modelId="{FF8253C7-7901-4228-A519-3A15E06DFE45}">
      <dsp:nvSpPr>
        <dsp:cNvPr id="0" name=""/>
        <dsp:cNvSpPr/>
      </dsp:nvSpPr>
      <dsp:spPr>
        <a:xfrm>
          <a:off x="3754" y="908994"/>
          <a:ext cx="2257467" cy="1581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Facebook</a:t>
          </a:r>
        </a:p>
        <a:p>
          <a:pPr marL="171450" lvl="1" indent="-171450" algn="l" defTabSz="711200">
            <a:lnSpc>
              <a:spcPct val="90000"/>
            </a:lnSpc>
            <a:spcBef>
              <a:spcPct val="0"/>
            </a:spcBef>
            <a:spcAft>
              <a:spcPct val="15000"/>
            </a:spcAft>
            <a:buChar char="•"/>
          </a:pPr>
          <a:r>
            <a:rPr lang="en-US" sz="1600" kern="1200" dirty="0"/>
            <a:t>Twitter</a:t>
          </a:r>
        </a:p>
        <a:p>
          <a:pPr marL="171450" lvl="1" indent="-171450" algn="l" defTabSz="711200">
            <a:lnSpc>
              <a:spcPct val="90000"/>
            </a:lnSpc>
            <a:spcBef>
              <a:spcPct val="0"/>
            </a:spcBef>
            <a:spcAft>
              <a:spcPct val="15000"/>
            </a:spcAft>
            <a:buChar char="•"/>
          </a:pPr>
          <a:r>
            <a:rPr lang="en-US" sz="1600" kern="1200" dirty="0"/>
            <a:t>LinkedIn</a:t>
          </a:r>
        </a:p>
        <a:p>
          <a:pPr marL="171450" lvl="1" indent="-171450" algn="l" defTabSz="711200">
            <a:lnSpc>
              <a:spcPct val="90000"/>
            </a:lnSpc>
            <a:spcBef>
              <a:spcPct val="0"/>
            </a:spcBef>
            <a:spcAft>
              <a:spcPct val="15000"/>
            </a:spcAft>
            <a:buChar char="•"/>
          </a:pPr>
          <a:r>
            <a:rPr lang="en-US" sz="1600" kern="1200" dirty="0"/>
            <a:t>Google+</a:t>
          </a:r>
        </a:p>
        <a:p>
          <a:pPr marL="171450" lvl="1" indent="-171450" algn="l" defTabSz="711200">
            <a:lnSpc>
              <a:spcPct val="90000"/>
            </a:lnSpc>
            <a:spcBef>
              <a:spcPct val="0"/>
            </a:spcBef>
            <a:spcAft>
              <a:spcPct val="15000"/>
            </a:spcAft>
            <a:buChar char="•"/>
          </a:pPr>
          <a:r>
            <a:rPr lang="en-US" sz="1600" kern="1200" dirty="0"/>
            <a:t>Instagram</a:t>
          </a:r>
        </a:p>
      </dsp:txBody>
      <dsp:txXfrm>
        <a:off x="3754" y="908994"/>
        <a:ext cx="2257467" cy="1581120"/>
      </dsp:txXfrm>
    </dsp:sp>
    <dsp:sp modelId="{E5775042-036E-4410-A017-FF170088B81F}">
      <dsp:nvSpPr>
        <dsp:cNvPr id="0" name=""/>
        <dsp:cNvSpPr/>
      </dsp:nvSpPr>
      <dsp:spPr>
        <a:xfrm>
          <a:off x="2577266" y="6008"/>
          <a:ext cx="2257467" cy="90298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Video Streaming</a:t>
          </a:r>
        </a:p>
      </dsp:txBody>
      <dsp:txXfrm>
        <a:off x="2577266" y="6008"/>
        <a:ext cx="2257467" cy="902986"/>
      </dsp:txXfrm>
    </dsp:sp>
    <dsp:sp modelId="{9D6FC624-A2BB-4325-9444-D9C46C0A54E4}">
      <dsp:nvSpPr>
        <dsp:cNvPr id="0" name=""/>
        <dsp:cNvSpPr/>
      </dsp:nvSpPr>
      <dsp:spPr>
        <a:xfrm>
          <a:off x="2577266" y="908994"/>
          <a:ext cx="2257467" cy="1581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Calibri" panose="020F0502020204030204"/>
              <a:ea typeface="+mn-ea"/>
              <a:cs typeface="+mn-cs"/>
            </a:rPr>
            <a:t>YouTube</a:t>
          </a:r>
        </a:p>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Calibri" panose="020F0502020204030204"/>
              <a:ea typeface="+mn-ea"/>
              <a:cs typeface="+mn-cs"/>
            </a:rPr>
            <a:t>Vimeo</a:t>
          </a:r>
        </a:p>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Calibri" panose="020F0502020204030204"/>
              <a:ea typeface="+mn-ea"/>
              <a:cs typeface="+mn-cs"/>
            </a:rPr>
            <a:t>Netflix</a:t>
          </a:r>
        </a:p>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Calibri" panose="020F0502020204030204"/>
              <a:ea typeface="+mn-ea"/>
              <a:cs typeface="+mn-cs"/>
            </a:rPr>
            <a:t>Amazon</a:t>
          </a:r>
        </a:p>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Calibri" panose="020F0502020204030204"/>
              <a:ea typeface="+mn-ea"/>
              <a:cs typeface="+mn-cs"/>
            </a:rPr>
            <a:t>Hulu</a:t>
          </a:r>
        </a:p>
      </dsp:txBody>
      <dsp:txXfrm>
        <a:off x="2577266" y="908994"/>
        <a:ext cx="2257467" cy="1581120"/>
      </dsp:txXfrm>
    </dsp:sp>
    <dsp:sp modelId="{73BD105E-CC6A-4469-A78F-0BC6DADB7F59}">
      <dsp:nvSpPr>
        <dsp:cNvPr id="0" name=""/>
        <dsp:cNvSpPr/>
      </dsp:nvSpPr>
      <dsp:spPr>
        <a:xfrm>
          <a:off x="5150779" y="6008"/>
          <a:ext cx="2257467" cy="90298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Mobile</a:t>
          </a:r>
        </a:p>
        <a:p>
          <a:pPr marL="0" lvl="0" indent="0" algn="ctr" defTabSz="889000">
            <a:lnSpc>
              <a:spcPct val="90000"/>
            </a:lnSpc>
            <a:spcBef>
              <a:spcPct val="0"/>
            </a:spcBef>
            <a:spcAft>
              <a:spcPct val="35000"/>
            </a:spcAft>
            <a:buNone/>
          </a:pPr>
          <a:r>
            <a:rPr lang="en-US" sz="2000" b="1" kern="1200" dirty="0"/>
            <a:t>Messaging</a:t>
          </a:r>
        </a:p>
      </dsp:txBody>
      <dsp:txXfrm>
        <a:off x="5150779" y="6008"/>
        <a:ext cx="2257467" cy="902986"/>
      </dsp:txXfrm>
    </dsp:sp>
    <dsp:sp modelId="{77E5C50D-B2DF-4AA0-98D4-814A4137990B}">
      <dsp:nvSpPr>
        <dsp:cNvPr id="0" name=""/>
        <dsp:cNvSpPr/>
      </dsp:nvSpPr>
      <dsp:spPr>
        <a:xfrm>
          <a:off x="5150779" y="908994"/>
          <a:ext cx="2257467" cy="1581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WhatsApp</a:t>
          </a:r>
        </a:p>
        <a:p>
          <a:pPr marL="171450" lvl="1" indent="-171450" algn="l" defTabSz="711200">
            <a:lnSpc>
              <a:spcPct val="90000"/>
            </a:lnSpc>
            <a:spcBef>
              <a:spcPct val="0"/>
            </a:spcBef>
            <a:spcAft>
              <a:spcPct val="15000"/>
            </a:spcAft>
            <a:buChar char="•"/>
          </a:pPr>
          <a:r>
            <a:rPr lang="en-US" sz="1600" kern="1200" dirty="0"/>
            <a:t>Viber</a:t>
          </a:r>
        </a:p>
        <a:p>
          <a:pPr marL="171450" lvl="1" indent="-171450" algn="l" defTabSz="711200">
            <a:lnSpc>
              <a:spcPct val="90000"/>
            </a:lnSpc>
            <a:spcBef>
              <a:spcPct val="0"/>
            </a:spcBef>
            <a:spcAft>
              <a:spcPct val="15000"/>
            </a:spcAft>
            <a:buChar char="•"/>
          </a:pPr>
          <a:r>
            <a:rPr lang="en-US" sz="1600" kern="1200" dirty="0"/>
            <a:t>Facebook Messenger</a:t>
          </a:r>
        </a:p>
        <a:p>
          <a:pPr marL="171450" lvl="1" indent="-171450" algn="l" defTabSz="711200">
            <a:lnSpc>
              <a:spcPct val="90000"/>
            </a:lnSpc>
            <a:spcBef>
              <a:spcPct val="0"/>
            </a:spcBef>
            <a:spcAft>
              <a:spcPct val="15000"/>
            </a:spcAft>
            <a:buChar char="•"/>
          </a:pPr>
          <a:r>
            <a:rPr lang="en-US" sz="1600" kern="1200" dirty="0"/>
            <a:t>Skype</a:t>
          </a:r>
        </a:p>
        <a:p>
          <a:pPr marL="171450" lvl="1" indent="-171450" algn="l" defTabSz="711200">
            <a:lnSpc>
              <a:spcPct val="90000"/>
            </a:lnSpc>
            <a:spcBef>
              <a:spcPct val="0"/>
            </a:spcBef>
            <a:spcAft>
              <a:spcPct val="15000"/>
            </a:spcAft>
            <a:buChar char="•"/>
          </a:pPr>
          <a:r>
            <a:rPr lang="en-US" sz="1600" kern="1200" dirty="0"/>
            <a:t>Snapchat</a:t>
          </a:r>
        </a:p>
      </dsp:txBody>
      <dsp:txXfrm>
        <a:off x="5150779" y="908994"/>
        <a:ext cx="2257467" cy="1581120"/>
      </dsp:txXfrm>
    </dsp:sp>
    <dsp:sp modelId="{3CA7DF70-A5DD-43E9-AA50-26DA5B6B242D}">
      <dsp:nvSpPr>
        <dsp:cNvPr id="0" name=""/>
        <dsp:cNvSpPr/>
      </dsp:nvSpPr>
      <dsp:spPr>
        <a:xfrm>
          <a:off x="7724291" y="6008"/>
          <a:ext cx="2257467" cy="90298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Operating Systems</a:t>
          </a:r>
        </a:p>
      </dsp:txBody>
      <dsp:txXfrm>
        <a:off x="7724291" y="6008"/>
        <a:ext cx="2257467" cy="902986"/>
      </dsp:txXfrm>
    </dsp:sp>
    <dsp:sp modelId="{8886F29B-A63E-4AB1-B6DA-A1A7EEB776AB}">
      <dsp:nvSpPr>
        <dsp:cNvPr id="0" name=""/>
        <dsp:cNvSpPr/>
      </dsp:nvSpPr>
      <dsp:spPr>
        <a:xfrm>
          <a:off x="7724291" y="908994"/>
          <a:ext cx="2257467" cy="1581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Windows</a:t>
          </a:r>
        </a:p>
        <a:p>
          <a:pPr marL="171450" lvl="1" indent="-171450" algn="l" defTabSz="711200">
            <a:lnSpc>
              <a:spcPct val="90000"/>
            </a:lnSpc>
            <a:spcBef>
              <a:spcPct val="0"/>
            </a:spcBef>
            <a:spcAft>
              <a:spcPct val="15000"/>
            </a:spcAft>
            <a:buChar char="•"/>
          </a:pPr>
          <a:r>
            <a:rPr lang="en-US" sz="1600" kern="1200" dirty="0"/>
            <a:t>Linux</a:t>
          </a:r>
        </a:p>
        <a:p>
          <a:pPr marL="171450" lvl="1" indent="-171450" algn="l" defTabSz="711200">
            <a:lnSpc>
              <a:spcPct val="90000"/>
            </a:lnSpc>
            <a:spcBef>
              <a:spcPct val="0"/>
            </a:spcBef>
            <a:spcAft>
              <a:spcPct val="15000"/>
            </a:spcAft>
            <a:buChar char="•"/>
          </a:pPr>
          <a:r>
            <a:rPr lang="en-US" sz="1600" kern="1200" dirty="0"/>
            <a:t>Mac OS</a:t>
          </a:r>
        </a:p>
        <a:p>
          <a:pPr marL="171450" lvl="1" indent="-171450" algn="l" defTabSz="711200">
            <a:lnSpc>
              <a:spcPct val="90000"/>
            </a:lnSpc>
            <a:spcBef>
              <a:spcPct val="0"/>
            </a:spcBef>
            <a:spcAft>
              <a:spcPct val="15000"/>
            </a:spcAft>
            <a:buChar char="•"/>
          </a:pPr>
          <a:r>
            <a:rPr lang="en-US" sz="1600" kern="1200" dirty="0"/>
            <a:t>Android</a:t>
          </a:r>
        </a:p>
        <a:p>
          <a:pPr marL="171450" lvl="1" indent="-171450" algn="l" defTabSz="711200">
            <a:lnSpc>
              <a:spcPct val="90000"/>
            </a:lnSpc>
            <a:spcBef>
              <a:spcPct val="0"/>
            </a:spcBef>
            <a:spcAft>
              <a:spcPct val="15000"/>
            </a:spcAft>
            <a:buChar char="•"/>
          </a:pPr>
          <a:r>
            <a:rPr lang="en-US" sz="1600" kern="1200" dirty="0"/>
            <a:t>iOS</a:t>
          </a:r>
        </a:p>
      </dsp:txBody>
      <dsp:txXfrm>
        <a:off x="7724291" y="908994"/>
        <a:ext cx="2257467" cy="15811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C7753-8F70-4C44-9606-2C140601E854}" type="datetimeFigureOut">
              <a:rPr lang="en-US" smtClean="0"/>
              <a:t>5/6/2019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8E0F3-2D0D-483C-8C0C-73A6E4299238}" type="slidenum">
              <a:rPr lang="en-US" smtClean="0"/>
              <a:t>‹#›</a:t>
            </a:fld>
            <a:endParaRPr lang="en-US" dirty="0"/>
          </a:p>
        </p:txBody>
      </p:sp>
    </p:spTree>
    <p:extLst>
      <p:ext uri="{BB962C8B-B14F-4D97-AF65-F5344CB8AC3E}">
        <p14:creationId xmlns:p14="http://schemas.microsoft.com/office/powerpoint/2010/main" val="428306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8C73F-D5E5-430D-9F94-3EBFB229B4F9}" type="slidenum">
              <a:rPr lang="en-US" smtClean="0"/>
              <a:t>1</a:t>
            </a:fld>
            <a:endParaRPr lang="en-US" dirty="0"/>
          </a:p>
        </p:txBody>
      </p:sp>
    </p:spTree>
    <p:extLst>
      <p:ext uri="{BB962C8B-B14F-4D97-AF65-F5344CB8AC3E}">
        <p14:creationId xmlns:p14="http://schemas.microsoft.com/office/powerpoint/2010/main" val="156464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outcomes may also include:</a:t>
            </a:r>
            <a:r>
              <a:rPr lang="en-US" baseline="0" dirty="0"/>
              <a:t> Recommendations, Observations, Comments, etc…</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3</a:t>
            </a:fld>
            <a:endParaRPr lang="en-US" dirty="0"/>
          </a:p>
        </p:txBody>
      </p:sp>
    </p:spTree>
    <p:extLst>
      <p:ext uri="{BB962C8B-B14F-4D97-AF65-F5344CB8AC3E}">
        <p14:creationId xmlns:p14="http://schemas.microsoft.com/office/powerpoint/2010/main" val="369936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Subject = Topic or Case</a:t>
            </a:r>
          </a:p>
          <a:p>
            <a:r>
              <a:rPr lang="en-US" dirty="0"/>
              <a:t>Evaluate =</a:t>
            </a:r>
            <a:r>
              <a:rPr lang="en-US" baseline="0" dirty="0"/>
              <a:t> Process or Execute</a:t>
            </a:r>
          </a:p>
          <a:p>
            <a:r>
              <a:rPr lang="en-US" baseline="0" dirty="0"/>
              <a:t>Conclude = Show the strength and weaknesses, etc…</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4</a:t>
            </a:fld>
            <a:endParaRPr lang="en-US" dirty="0"/>
          </a:p>
        </p:txBody>
      </p:sp>
    </p:spTree>
    <p:extLst>
      <p:ext uri="{BB962C8B-B14F-4D97-AF65-F5344CB8AC3E}">
        <p14:creationId xmlns:p14="http://schemas.microsoft.com/office/powerpoint/2010/main" val="165449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Quality</a:t>
            </a:r>
            <a:r>
              <a:rPr lang="en-US" baseline="0" dirty="0"/>
              <a:t> of the XYZ course of the ABC institute</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5</a:t>
            </a:fld>
            <a:endParaRPr lang="en-US" dirty="0"/>
          </a:p>
        </p:txBody>
      </p:sp>
    </p:spTree>
    <p:extLst>
      <p:ext uri="{BB962C8B-B14F-4D97-AF65-F5344CB8AC3E}">
        <p14:creationId xmlns:p14="http://schemas.microsoft.com/office/powerpoint/2010/main" val="384141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Lecturer will provide help for topic selection if needed</a:t>
            </a:r>
          </a:p>
          <a:p>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7</a:t>
            </a:fld>
            <a:endParaRPr lang="en-US" dirty="0"/>
          </a:p>
        </p:txBody>
      </p:sp>
    </p:spTree>
    <p:extLst>
      <p:ext uri="{BB962C8B-B14F-4D97-AF65-F5344CB8AC3E}">
        <p14:creationId xmlns:p14="http://schemas.microsoft.com/office/powerpoint/2010/main" val="359039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90771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3351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09701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400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10573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4881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a:t>SE 3030 (SLIIT)</a:t>
            </a:r>
          </a:p>
        </p:txBody>
      </p:sp>
      <p:sp>
        <p:nvSpPr>
          <p:cNvPr id="8" name="Footer Placeholder 7"/>
          <p:cNvSpPr>
            <a:spLocks noGrp="1"/>
          </p:cNvSpPr>
          <p:nvPr>
            <p:ph type="ftr" sz="quarter" idx="11"/>
          </p:nvPr>
        </p:nvSpPr>
        <p:spPr/>
        <p:txBody>
          <a:bodyPr/>
          <a:lstStyle/>
          <a:p>
            <a:r>
              <a:rPr lang="pt-BR"/>
              <a:t>by Chathura R De Silva</a:t>
            </a:r>
            <a:endParaRPr lang="en-US" dirty="0"/>
          </a:p>
        </p:txBody>
      </p:sp>
      <p:sp>
        <p:nvSpPr>
          <p:cNvPr id="9" name="Slide Number Placeholder 8"/>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6640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SE 3030 (SLIIT)</a:t>
            </a:r>
          </a:p>
        </p:txBody>
      </p:sp>
      <p:sp>
        <p:nvSpPr>
          <p:cNvPr id="4" name="Footer Placeholder 3"/>
          <p:cNvSpPr>
            <a:spLocks noGrp="1"/>
          </p:cNvSpPr>
          <p:nvPr>
            <p:ph type="ftr" sz="quarter" idx="11"/>
          </p:nvPr>
        </p:nvSpPr>
        <p:spPr/>
        <p:txBody>
          <a:bodyPr/>
          <a:lstStyle/>
          <a:p>
            <a:r>
              <a:rPr lang="pt-BR"/>
              <a:t>by Chathura R De Silva</a:t>
            </a:r>
            <a:endParaRPr lang="en-US" dirty="0"/>
          </a:p>
        </p:txBody>
      </p:sp>
      <p:sp>
        <p:nvSpPr>
          <p:cNvPr id="5" name="Slide Number Placeholder 4"/>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96244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SE 3030 (SLIIT)</a:t>
            </a:r>
          </a:p>
        </p:txBody>
      </p:sp>
      <p:sp>
        <p:nvSpPr>
          <p:cNvPr id="3" name="Footer Placeholder 2"/>
          <p:cNvSpPr>
            <a:spLocks noGrp="1"/>
          </p:cNvSpPr>
          <p:nvPr>
            <p:ph type="ftr" sz="quarter" idx="11"/>
          </p:nvPr>
        </p:nvSpPr>
        <p:spPr/>
        <p:txBody>
          <a:bodyPr/>
          <a:lstStyle/>
          <a:p>
            <a:r>
              <a:rPr lang="pt-BR"/>
              <a:t>by Chathura R De Silva</a:t>
            </a:r>
            <a:endParaRPr lang="en-US" dirty="0"/>
          </a:p>
        </p:txBody>
      </p:sp>
      <p:sp>
        <p:nvSpPr>
          <p:cNvPr id="4" name="Slide Number Placeholder 3"/>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5966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34072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81494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SE 3030 (SLIIT)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by Chathura R De Silva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56BCD-84F6-4D2E-BA75-5A91E18A6125}" type="slidenum">
              <a:rPr lang="en-US" smtClean="0"/>
              <a:t>‹#›</a:t>
            </a:fld>
            <a:endParaRPr lang="en-US" dirty="0"/>
          </a:p>
        </p:txBody>
      </p:sp>
    </p:spTree>
    <p:extLst>
      <p:ext uri="{BB962C8B-B14F-4D97-AF65-F5344CB8AC3E}">
        <p14:creationId xmlns:p14="http://schemas.microsoft.com/office/powerpoint/2010/main" val="78887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ikihow.com/Do-a-Case-Study" TargetMode="External"/><Relationship Id="rId2" Type="http://schemas.openxmlformats.org/officeDocument/2006/relationships/hyperlink" Target="http://www.monash.edu.au/lls/llonline/quickrefs/27-case-study.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2700" y="2667000"/>
            <a:ext cx="7430750" cy="914400"/>
          </a:xfrm>
        </p:spPr>
        <p:txBody>
          <a:bodyPr>
            <a:normAutofit/>
          </a:bodyPr>
          <a:lstStyle/>
          <a:p>
            <a:r>
              <a:rPr lang="en-US" b="1" dirty="0">
                <a:solidFill>
                  <a:srgbClr val="0000FF"/>
                </a:solidFill>
                <a:latin typeface="Times New Roman" panose="02020603050405020304" pitchFamily="18" charset="0"/>
                <a:cs typeface="Times New Roman" panose="02020603050405020304" pitchFamily="18" charset="0"/>
              </a:rPr>
              <a:t>Case Study</a:t>
            </a:r>
          </a:p>
        </p:txBody>
      </p:sp>
      <p:sp>
        <p:nvSpPr>
          <p:cNvPr id="5" name="TextBox 4"/>
          <p:cNvSpPr txBox="1"/>
          <p:nvPr/>
        </p:nvSpPr>
        <p:spPr>
          <a:xfrm>
            <a:off x="3276600" y="4270386"/>
            <a:ext cx="5958840" cy="120032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Software Architecture</a:t>
            </a:r>
          </a:p>
          <a:p>
            <a:pPr algn="ctr"/>
            <a:r>
              <a:rPr lang="en-US" sz="2400" b="1" dirty="0">
                <a:latin typeface="Times New Roman" panose="02020603050405020304" pitchFamily="18" charset="0"/>
                <a:cs typeface="Times New Roman" panose="02020603050405020304" pitchFamily="18" charset="0"/>
              </a:rPr>
              <a:t>3</a:t>
            </a:r>
            <a:r>
              <a:rPr lang="en-US" sz="2400" b="1" baseline="30000" dirty="0">
                <a:latin typeface="Times New Roman" panose="02020603050405020304" pitchFamily="18" charset="0"/>
                <a:cs typeface="Times New Roman" panose="02020603050405020304" pitchFamily="18" charset="0"/>
              </a:rPr>
              <a:t>rd</a:t>
            </a:r>
            <a:r>
              <a:rPr lang="en-US" sz="2400" b="1" dirty="0">
                <a:latin typeface="Times New Roman" panose="02020603050405020304" pitchFamily="18" charset="0"/>
                <a:cs typeface="Times New Roman" panose="02020603050405020304" pitchFamily="18" charset="0"/>
              </a:rPr>
              <a:t>  Year – Semester 1</a:t>
            </a:r>
          </a:p>
          <a:p>
            <a:pPr algn="ctr"/>
            <a:r>
              <a:rPr lang="en-US" sz="2400" b="1" dirty="0">
                <a:latin typeface="Times New Roman" panose="02020603050405020304" pitchFamily="18" charset="0"/>
                <a:cs typeface="Times New Roman" panose="02020603050405020304" pitchFamily="18" charset="0"/>
              </a:rPr>
              <a:t>Assignment – 2</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155" y="533401"/>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r>
              <a:rPr lang="en-US" dirty="0"/>
              <a:t>SE 3030 (SLIIT)</a:t>
            </a:r>
          </a:p>
        </p:txBody>
      </p:sp>
      <p:sp>
        <p:nvSpPr>
          <p:cNvPr id="7" name="Footer Placeholder 6"/>
          <p:cNvSpPr>
            <a:spLocks noGrp="1"/>
          </p:cNvSpPr>
          <p:nvPr>
            <p:ph type="ftr" sz="quarter" idx="11"/>
          </p:nvPr>
        </p:nvSpPr>
        <p:spPr/>
        <p:txBody>
          <a:bodyPr/>
          <a:lstStyle/>
          <a:p>
            <a:r>
              <a:rPr lang="pt-BR"/>
              <a:t>by Chathura R De Silva</a:t>
            </a:r>
            <a:endParaRPr lang="en-US" dirty="0"/>
          </a:p>
        </p:txBody>
      </p:sp>
      <p:sp>
        <p:nvSpPr>
          <p:cNvPr id="8" name="Slide Number Placeholder 7"/>
          <p:cNvSpPr>
            <a:spLocks noGrp="1"/>
          </p:cNvSpPr>
          <p:nvPr>
            <p:ph type="sldNum" sz="quarter" idx="12"/>
          </p:nvPr>
        </p:nvSpPr>
        <p:spPr/>
        <p:txBody>
          <a:bodyPr/>
          <a:lstStyle/>
          <a:p>
            <a:fld id="{45036FFB-470A-4E43-9360-132999DAEAB8}" type="slidenum">
              <a:rPr lang="en-US" smtClean="0"/>
              <a:t>1</a:t>
            </a:fld>
            <a:endParaRPr lang="en-US" dirty="0"/>
          </a:p>
        </p:txBody>
      </p:sp>
    </p:spTree>
    <p:extLst>
      <p:ext uri="{BB962C8B-B14F-4D97-AF65-F5344CB8AC3E}">
        <p14:creationId xmlns:p14="http://schemas.microsoft.com/office/powerpoint/2010/main" val="83478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Guideline</a:t>
            </a:r>
          </a:p>
        </p:txBody>
      </p:sp>
      <p:sp>
        <p:nvSpPr>
          <p:cNvPr id="3" name="Content Placeholder 2"/>
          <p:cNvSpPr>
            <a:spLocks noGrp="1"/>
          </p:cNvSpPr>
          <p:nvPr>
            <p:ph idx="1"/>
          </p:nvPr>
        </p:nvSpPr>
        <p:spPr/>
        <p:txBody>
          <a:bodyPr>
            <a:normAutofit fontScale="92500" lnSpcReduction="10000"/>
          </a:bodyPr>
          <a:lstStyle/>
          <a:p>
            <a:r>
              <a:rPr lang="en-US" dirty="0"/>
              <a:t>Abstract/Executive Summary</a:t>
            </a:r>
          </a:p>
          <a:p>
            <a:pPr lvl="1"/>
            <a:r>
              <a:rPr lang="en-US" dirty="0"/>
              <a:t>Key points/findings</a:t>
            </a:r>
          </a:p>
          <a:p>
            <a:r>
              <a:rPr lang="en-US" dirty="0"/>
              <a:t>Introduction</a:t>
            </a:r>
          </a:p>
          <a:p>
            <a:pPr lvl="1"/>
            <a:r>
              <a:rPr lang="en-US" dirty="0"/>
              <a:t>Current Situation Analysis and pertinent Background including a synopsis of the relevant information from the case analysis tool short form</a:t>
            </a:r>
          </a:p>
          <a:p>
            <a:r>
              <a:rPr lang="en-US" dirty="0"/>
              <a:t>Analysis</a:t>
            </a:r>
          </a:p>
          <a:p>
            <a:pPr lvl="1"/>
            <a:r>
              <a:rPr lang="en-US" dirty="0"/>
              <a:t>Market needs, Key issues/goals, Decision criteria, Assumptions, Data Analysis, Alternatives &amp; considerations, Justification/predicted outcome</a:t>
            </a:r>
          </a:p>
          <a:p>
            <a:r>
              <a:rPr lang="en-US" dirty="0"/>
              <a:t>Conclusion</a:t>
            </a:r>
          </a:p>
          <a:p>
            <a:r>
              <a:rPr lang="en-US" dirty="0"/>
              <a:t>References</a:t>
            </a:r>
          </a:p>
          <a:p>
            <a:r>
              <a:rPr lang="en-US" dirty="0"/>
              <a:t>Appendices</a:t>
            </a:r>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10</a:t>
            </a:fld>
            <a:endParaRPr lang="en-US" dirty="0"/>
          </a:p>
        </p:txBody>
      </p:sp>
    </p:spTree>
    <p:extLst>
      <p:ext uri="{BB962C8B-B14F-4D97-AF65-F5344CB8AC3E}">
        <p14:creationId xmlns:p14="http://schemas.microsoft.com/office/powerpoint/2010/main" val="270505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Any type of plagiarism is not allowed. </a:t>
            </a:r>
          </a:p>
          <a:p>
            <a:pPr marL="0" indent="0">
              <a:buNone/>
            </a:pPr>
            <a:endParaRPr lang="en-US" dirty="0"/>
          </a:p>
          <a:p>
            <a:pPr marL="0" indent="0">
              <a:buNone/>
            </a:pPr>
            <a:r>
              <a:rPr lang="en-US" dirty="0"/>
              <a:t>Plagiarism: Academic honesty is crucial to a student’s credibility and self-esteem, and ultimately reflects the values and morals of the Institute as whole. A student may work together with one or a group of students discussing assignment content, identifying relevant references, and debating issues relevant to the subject. Plagiarism occurs when the work of another person, or persons, is used and presented as one’s own. </a:t>
            </a:r>
          </a:p>
          <a:p>
            <a:pPr marL="0" indent="0">
              <a:buNone/>
            </a:pP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11</a:t>
            </a:fld>
            <a:endParaRPr lang="en-US" dirty="0"/>
          </a:p>
        </p:txBody>
      </p:sp>
    </p:spTree>
    <p:extLst>
      <p:ext uri="{BB962C8B-B14F-4D97-AF65-F5344CB8AC3E}">
        <p14:creationId xmlns:p14="http://schemas.microsoft.com/office/powerpoint/2010/main" val="279566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a:t>
            </a:r>
          </a:p>
        </p:txBody>
      </p:sp>
      <p:sp>
        <p:nvSpPr>
          <p:cNvPr id="3" name="Content Placeholder 2"/>
          <p:cNvSpPr>
            <a:spLocks noGrp="1"/>
          </p:cNvSpPr>
          <p:nvPr>
            <p:ph idx="1"/>
          </p:nvPr>
        </p:nvSpPr>
        <p:spPr/>
        <p:txBody>
          <a:bodyPr/>
          <a:lstStyle/>
          <a:p>
            <a:r>
              <a:rPr lang="en-US" dirty="0"/>
              <a:t>5 Students per group</a:t>
            </a:r>
          </a:p>
          <a:p>
            <a:pPr lvl="1"/>
            <a:r>
              <a:rPr lang="en-US" dirty="0"/>
              <a:t>Exceptions are allowed on case by case basis</a:t>
            </a:r>
          </a:p>
          <a:p>
            <a:r>
              <a:rPr lang="en-US" dirty="0"/>
              <a:t>Topic</a:t>
            </a:r>
          </a:p>
          <a:p>
            <a:pPr lvl="1"/>
            <a:r>
              <a:rPr lang="en-US" dirty="0"/>
              <a:t>Students are allowed to propose 3 topics</a:t>
            </a:r>
          </a:p>
          <a:p>
            <a:pPr lvl="1"/>
            <a:r>
              <a:rPr lang="en-US" dirty="0"/>
              <a:t>Registration only for 1 topic</a:t>
            </a:r>
          </a:p>
          <a:p>
            <a:pPr lvl="1"/>
            <a:r>
              <a:rPr lang="en-US" dirty="0"/>
              <a:t>Later changes to the topic is highly discouraged and based on availability</a:t>
            </a:r>
          </a:p>
          <a:p>
            <a:r>
              <a:rPr lang="en-US" dirty="0"/>
              <a:t>Deadline – 12</a:t>
            </a:r>
            <a:r>
              <a:rPr lang="en-US" baseline="30000" dirty="0"/>
              <a:t>th</a:t>
            </a:r>
            <a:r>
              <a:rPr lang="en-US" dirty="0"/>
              <a:t> / 21</a:t>
            </a:r>
            <a:r>
              <a:rPr lang="en-US" baseline="30000" dirty="0"/>
              <a:t>st</a:t>
            </a:r>
            <a:r>
              <a:rPr lang="en-US" dirty="0"/>
              <a:t> April 2018</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12</a:t>
            </a:fld>
            <a:endParaRPr lang="en-US" dirty="0"/>
          </a:p>
        </p:txBody>
      </p:sp>
    </p:spTree>
    <p:extLst>
      <p:ext uri="{BB962C8B-B14F-4D97-AF65-F5344CB8AC3E}">
        <p14:creationId xmlns:p14="http://schemas.microsoft.com/office/powerpoint/2010/main" val="380471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Viva and Evaluation</a:t>
            </a:r>
          </a:p>
        </p:txBody>
      </p:sp>
      <p:sp>
        <p:nvSpPr>
          <p:cNvPr id="3" name="Content Placeholder 2"/>
          <p:cNvSpPr>
            <a:spLocks noGrp="1"/>
          </p:cNvSpPr>
          <p:nvPr>
            <p:ph idx="1"/>
          </p:nvPr>
        </p:nvSpPr>
        <p:spPr/>
        <p:txBody>
          <a:bodyPr>
            <a:normAutofit lnSpcReduction="10000"/>
          </a:bodyPr>
          <a:lstStyle/>
          <a:p>
            <a:r>
              <a:rPr lang="en-US" dirty="0"/>
              <a:t>Although this is a group assignment, individuals will be assessed on their performance.</a:t>
            </a:r>
          </a:p>
          <a:p>
            <a:endParaRPr lang="en-US" dirty="0"/>
          </a:p>
          <a:p>
            <a:r>
              <a:rPr lang="en-US" dirty="0"/>
              <a:t>Presentation Upload Deadline – 22</a:t>
            </a:r>
            <a:r>
              <a:rPr lang="en-US" baseline="30000" dirty="0"/>
              <a:t>nd</a:t>
            </a:r>
            <a:r>
              <a:rPr lang="en-US" dirty="0"/>
              <a:t> May 2018</a:t>
            </a:r>
          </a:p>
          <a:p>
            <a:r>
              <a:rPr lang="en-US" dirty="0"/>
              <a:t>Presentation &amp; Viva – 24</a:t>
            </a:r>
            <a:r>
              <a:rPr lang="en-US" baseline="30000" dirty="0"/>
              <a:t>th</a:t>
            </a:r>
            <a:r>
              <a:rPr lang="en-US" dirty="0"/>
              <a:t> / 25</a:t>
            </a:r>
            <a:r>
              <a:rPr lang="en-US" baseline="30000" dirty="0"/>
              <a:t>th</a:t>
            </a:r>
            <a:r>
              <a:rPr lang="en-US" dirty="0"/>
              <a:t> &amp; 26</a:t>
            </a:r>
            <a:r>
              <a:rPr lang="en-US" baseline="30000" dirty="0"/>
              <a:t>th</a:t>
            </a:r>
            <a:r>
              <a:rPr lang="en-US" dirty="0"/>
              <a:t> May 2018</a:t>
            </a:r>
          </a:p>
          <a:p>
            <a:pPr lvl="1"/>
            <a:r>
              <a:rPr lang="en-US" dirty="0"/>
              <a:t>Only the groups who have uploaded the Presentation on time will be allowed for the Presentation &amp; Viva Session</a:t>
            </a:r>
          </a:p>
          <a:p>
            <a:pPr lvl="1"/>
            <a:r>
              <a:rPr lang="en-US" dirty="0"/>
              <a:t>Each member should be present at the Viva/Presentation</a:t>
            </a:r>
          </a:p>
          <a:p>
            <a:pPr lvl="1"/>
            <a:r>
              <a:rPr lang="en-US" dirty="0"/>
              <a:t>A printed copy of the Presentation should be made available during the Viva session</a:t>
            </a:r>
          </a:p>
          <a:p>
            <a:pPr lvl="1"/>
            <a:r>
              <a:rPr lang="en-US" dirty="0"/>
              <a:t>Lecture &amp; Lab timeslots will be taken for the Viva/Presentation</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13</a:t>
            </a:fld>
            <a:endParaRPr lang="en-US" dirty="0"/>
          </a:p>
        </p:txBody>
      </p:sp>
    </p:spTree>
    <p:extLst>
      <p:ext uri="{BB962C8B-B14F-4D97-AF65-F5344CB8AC3E}">
        <p14:creationId xmlns:p14="http://schemas.microsoft.com/office/powerpoint/2010/main" val="315985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Registration Form</a:t>
            </a:r>
          </a:p>
        </p:txBody>
      </p:sp>
      <p:sp>
        <p:nvSpPr>
          <p:cNvPr id="3" name="Content Placeholder 2"/>
          <p:cNvSpPr>
            <a:spLocks noGrp="1"/>
          </p:cNvSpPr>
          <p:nvPr>
            <p:ph idx="1"/>
          </p:nvPr>
        </p:nvSpPr>
        <p:spPr/>
        <p:txBody>
          <a:bodyPr/>
          <a:lstStyle/>
          <a:p>
            <a:r>
              <a:rPr lang="en-US" dirty="0"/>
              <a:t>Please refer to Course Web</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14</a:t>
            </a:fld>
            <a:endParaRPr lang="en-US" dirty="0"/>
          </a:p>
        </p:txBody>
      </p:sp>
      <p:pic>
        <p:nvPicPr>
          <p:cNvPr id="9" name="Picture 8"/>
          <p:cNvPicPr>
            <a:picLocks noChangeAspect="1"/>
          </p:cNvPicPr>
          <p:nvPr/>
        </p:nvPicPr>
        <p:blipFill>
          <a:blip r:embed="rId2"/>
          <a:stretch>
            <a:fillRect/>
          </a:stretch>
        </p:blipFill>
        <p:spPr>
          <a:xfrm>
            <a:off x="3000375" y="2313781"/>
            <a:ext cx="6191250" cy="3952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87201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lstStyle/>
          <a:p>
            <a:r>
              <a:rPr lang="en-US" dirty="0">
                <a:hlinkClick r:id="rId2"/>
              </a:rPr>
              <a:t>http://www.monash.edu.au/lls/llonline/quickrefs/27-case-study.pdf</a:t>
            </a:r>
            <a:endParaRPr lang="en-US" dirty="0"/>
          </a:p>
          <a:p>
            <a:r>
              <a:rPr lang="en-US" dirty="0">
                <a:hlinkClick r:id="rId3"/>
              </a:rPr>
              <a:t>http://www.wikihow.com/Do-a-Case-Study</a:t>
            </a:r>
            <a:endParaRPr lang="en-US" dirty="0"/>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15</a:t>
            </a:fld>
            <a:endParaRPr lang="en-US" dirty="0"/>
          </a:p>
        </p:txBody>
      </p:sp>
    </p:spTree>
    <p:extLst>
      <p:ext uri="{BB962C8B-B14F-4D97-AF65-F5344CB8AC3E}">
        <p14:creationId xmlns:p14="http://schemas.microsoft.com/office/powerpoint/2010/main" val="308256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Presentation Instructions</a:t>
            </a:r>
          </a:p>
        </p:txBody>
      </p:sp>
      <p:sp>
        <p:nvSpPr>
          <p:cNvPr id="3" name="Content Placeholder 2"/>
          <p:cNvSpPr>
            <a:spLocks noGrp="1"/>
          </p:cNvSpPr>
          <p:nvPr>
            <p:ph idx="1"/>
          </p:nvPr>
        </p:nvSpPr>
        <p:spPr/>
        <p:txBody>
          <a:bodyPr/>
          <a:lstStyle/>
          <a:p>
            <a:r>
              <a:rPr lang="en-US" dirty="0"/>
              <a:t>Plan the presentation for 10 minutes</a:t>
            </a:r>
          </a:p>
          <a:p>
            <a:pPr lvl="1"/>
            <a:r>
              <a:rPr lang="en-US" dirty="0"/>
              <a:t>Every team member must present their work</a:t>
            </a:r>
          </a:p>
          <a:p>
            <a:r>
              <a:rPr lang="en-US" dirty="0"/>
              <a:t>Include relevant Student ID(s) on each slide</a:t>
            </a:r>
          </a:p>
          <a:p>
            <a:r>
              <a:rPr lang="en-US" dirty="0"/>
              <a:t>Questions will be asked during the presentation and afterwards if required</a:t>
            </a:r>
          </a:p>
          <a:p>
            <a:r>
              <a:rPr lang="en-US" dirty="0"/>
              <a:t>Bring a printout of the Presentation to the Viva session</a:t>
            </a:r>
          </a:p>
        </p:txBody>
      </p:sp>
    </p:spTree>
    <p:extLst>
      <p:ext uri="{BB962C8B-B14F-4D97-AF65-F5344CB8AC3E}">
        <p14:creationId xmlns:p14="http://schemas.microsoft.com/office/powerpoint/2010/main" val="116990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00350"/>
          </a:xfrm>
        </p:spPr>
        <p:txBody>
          <a:bodyPr/>
          <a:lstStyle/>
          <a:p>
            <a:r>
              <a:rPr lang="en-US" dirty="0"/>
              <a:t>&lt;Case Study Topic&gt;</a:t>
            </a:r>
          </a:p>
        </p:txBody>
      </p:sp>
      <p:graphicFrame>
        <p:nvGraphicFramePr>
          <p:cNvPr id="5" name="Table 4"/>
          <p:cNvGraphicFramePr>
            <a:graphicFrameLocks noGrp="1"/>
          </p:cNvGraphicFramePr>
          <p:nvPr>
            <p:extLst/>
          </p:nvPr>
        </p:nvGraphicFramePr>
        <p:xfrm>
          <a:off x="5473148" y="4081673"/>
          <a:ext cx="5433391" cy="1681186"/>
        </p:xfrm>
        <a:graphic>
          <a:graphicData uri="http://schemas.openxmlformats.org/drawingml/2006/table">
            <a:tbl>
              <a:tblPr firstRow="1" firstCol="1" bandRow="1">
                <a:tableStyleId>{5940675A-B579-460E-94D1-54222C63F5DA}</a:tableStyleId>
              </a:tblPr>
              <a:tblGrid>
                <a:gridCol w="2232910">
                  <a:extLst>
                    <a:ext uri="{9D8B030D-6E8A-4147-A177-3AD203B41FA5}">
                      <a16:colId xmlns:a16="http://schemas.microsoft.com/office/drawing/2014/main" val="2582641705"/>
                    </a:ext>
                  </a:extLst>
                </a:gridCol>
                <a:gridCol w="3200481">
                  <a:extLst>
                    <a:ext uri="{9D8B030D-6E8A-4147-A177-3AD203B41FA5}">
                      <a16:colId xmlns:a16="http://schemas.microsoft.com/office/drawing/2014/main" val="1931994600"/>
                    </a:ext>
                  </a:extLst>
                </a:gridCol>
              </a:tblGrid>
              <a:tr h="233451">
                <a:tc>
                  <a:txBody>
                    <a:bodyPr/>
                    <a:lstStyle/>
                    <a:p>
                      <a:pPr marL="0" marR="0" algn="ctr">
                        <a:lnSpc>
                          <a:spcPct val="107000"/>
                        </a:lnSpc>
                        <a:spcBef>
                          <a:spcPts val="0"/>
                        </a:spcBef>
                        <a:spcAft>
                          <a:spcPts val="0"/>
                        </a:spcAft>
                      </a:pPr>
                      <a:r>
                        <a:rPr lang="en-US" sz="1800" b="1" u="none" dirty="0">
                          <a:effectLst/>
                        </a:rPr>
                        <a:t>Student ID</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u="none" dirty="0">
                          <a:effectLst/>
                        </a:rPr>
                        <a:t>Name with initials</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1032526"/>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48468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79115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151003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9144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417764"/>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1405367"/>
                  </a:ext>
                </a:extLst>
              </a:tr>
            </a:tbl>
          </a:graphicData>
        </a:graphic>
      </p:graphicFrame>
      <p:sp>
        <p:nvSpPr>
          <p:cNvPr id="4" name="Rectangle 3"/>
          <p:cNvSpPr/>
          <p:nvPr/>
        </p:nvSpPr>
        <p:spPr>
          <a:xfrm>
            <a:off x="826976" y="4081673"/>
            <a:ext cx="3320954" cy="369332"/>
          </a:xfrm>
          <a:prstGeom prst="rect">
            <a:avLst/>
          </a:prstGeom>
        </p:spPr>
        <p:txBody>
          <a:bodyPr wrap="square">
            <a:spAutoFit/>
          </a:bodyPr>
          <a:lstStyle/>
          <a:p>
            <a:r>
              <a:rPr lang="en-US" b="1" dirty="0"/>
              <a:t>Group ID	      : </a:t>
            </a:r>
            <a:r>
              <a:rPr lang="en-US" dirty="0"/>
              <a:t>&lt;xxx-xxx-xxx&gt;</a:t>
            </a:r>
          </a:p>
        </p:txBody>
      </p:sp>
      <p:sp>
        <p:nvSpPr>
          <p:cNvPr id="6" name="Rectangle 5"/>
          <p:cNvSpPr/>
          <p:nvPr/>
        </p:nvSpPr>
        <p:spPr>
          <a:xfrm>
            <a:off x="826976" y="4552934"/>
            <a:ext cx="3320954" cy="369332"/>
          </a:xfrm>
          <a:prstGeom prst="rect">
            <a:avLst/>
          </a:prstGeom>
        </p:spPr>
        <p:txBody>
          <a:bodyPr wrap="square">
            <a:spAutoFit/>
          </a:bodyPr>
          <a:lstStyle/>
          <a:p>
            <a:r>
              <a:rPr lang="en-US" b="1" dirty="0"/>
              <a:t>System	      : </a:t>
            </a:r>
            <a:r>
              <a:rPr lang="en-US" dirty="0"/>
              <a:t>&lt;system name&gt;</a:t>
            </a:r>
          </a:p>
        </p:txBody>
      </p:sp>
      <p:sp>
        <p:nvSpPr>
          <p:cNvPr id="7" name="Rectangle 6"/>
          <p:cNvSpPr/>
          <p:nvPr/>
        </p:nvSpPr>
        <p:spPr>
          <a:xfrm>
            <a:off x="826975" y="5024195"/>
            <a:ext cx="4010067" cy="369332"/>
          </a:xfrm>
          <a:prstGeom prst="rect">
            <a:avLst/>
          </a:prstGeom>
        </p:spPr>
        <p:txBody>
          <a:bodyPr wrap="square">
            <a:spAutoFit/>
          </a:bodyPr>
          <a:lstStyle/>
          <a:p>
            <a:r>
              <a:rPr lang="en-US" b="1" dirty="0"/>
              <a:t>Architecture : </a:t>
            </a:r>
            <a:r>
              <a:rPr lang="en-US" dirty="0"/>
              <a:t>&lt;architecture style&gt;</a:t>
            </a:r>
          </a:p>
        </p:txBody>
      </p:sp>
      <p:sp>
        <p:nvSpPr>
          <p:cNvPr id="8" name="Rectangle 7"/>
          <p:cNvSpPr/>
          <p:nvPr/>
        </p:nvSpPr>
        <p:spPr>
          <a:xfrm>
            <a:off x="4868889" y="3133825"/>
            <a:ext cx="3320954" cy="369332"/>
          </a:xfrm>
          <a:prstGeom prst="rect">
            <a:avLst/>
          </a:prstGeom>
        </p:spPr>
        <p:txBody>
          <a:bodyPr wrap="square">
            <a:spAutoFit/>
          </a:bodyPr>
          <a:lstStyle/>
          <a:p>
            <a:r>
              <a:rPr lang="en-US" b="1" dirty="0"/>
              <a:t>Date: </a:t>
            </a:r>
            <a:r>
              <a:rPr lang="en-US" dirty="0"/>
              <a:t>&lt;yyyy-mm-dd&gt;</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966" y="363230"/>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26974" y="5495456"/>
            <a:ext cx="4010067" cy="369332"/>
          </a:xfrm>
          <a:prstGeom prst="rect">
            <a:avLst/>
          </a:prstGeom>
        </p:spPr>
        <p:txBody>
          <a:bodyPr wrap="square">
            <a:spAutoFit/>
          </a:bodyPr>
          <a:lstStyle/>
          <a:p>
            <a:r>
              <a:rPr lang="en-US" b="1" dirty="0"/>
              <a:t>Key Qualities: </a:t>
            </a:r>
            <a:r>
              <a:rPr lang="en-US" dirty="0"/>
              <a:t>&lt;quality attributes&gt;</a:t>
            </a:r>
          </a:p>
        </p:txBody>
      </p:sp>
    </p:spTree>
    <p:extLst>
      <p:ext uri="{BB962C8B-B14F-4D97-AF65-F5344CB8AC3E}">
        <p14:creationId xmlns:p14="http://schemas.microsoft.com/office/powerpoint/2010/main" val="378542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a:t>
            </a:r>
          </a:p>
        </p:txBody>
      </p:sp>
      <p:sp>
        <p:nvSpPr>
          <p:cNvPr id="3" name="Content Placeholder 2"/>
          <p:cNvSpPr>
            <a:spLocks noGrp="1"/>
          </p:cNvSpPr>
          <p:nvPr>
            <p:ph idx="1"/>
          </p:nvPr>
        </p:nvSpPr>
        <p:spPr/>
        <p:txBody>
          <a:bodyPr/>
          <a:lstStyle/>
          <a:p>
            <a:r>
              <a:rPr lang="en-US" dirty="0"/>
              <a:t>Content</a:t>
            </a:r>
          </a:p>
        </p:txBody>
      </p:sp>
      <p:graphicFrame>
        <p:nvGraphicFramePr>
          <p:cNvPr id="6" name="Chart 5"/>
          <p:cNvGraphicFramePr/>
          <p:nvPr>
            <p:extLst/>
          </p:nvPr>
        </p:nvGraphicFramePr>
        <p:xfrm>
          <a:off x="6070600" y="2866518"/>
          <a:ext cx="5283200" cy="3202977"/>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10016197" y="180459"/>
            <a:ext cx="2003525" cy="369332"/>
          </a:xfrm>
          <a:prstGeom prst="rect">
            <a:avLst/>
          </a:prstGeom>
          <a:ln>
            <a:solidFill>
              <a:schemeClr val="accent1"/>
            </a:solidFill>
          </a:ln>
        </p:spPr>
        <p:txBody>
          <a:bodyPr wrap="square">
            <a:spAutoFit/>
          </a:bodyPr>
          <a:lstStyle/>
          <a:p>
            <a:pPr algn="ctr"/>
            <a:r>
              <a:rPr lang="en-US" dirty="0"/>
              <a:t>&lt; Student ID &gt;</a:t>
            </a:r>
          </a:p>
        </p:txBody>
      </p:sp>
    </p:spTree>
    <p:extLst>
      <p:ext uri="{BB962C8B-B14F-4D97-AF65-F5344CB8AC3E}">
        <p14:creationId xmlns:p14="http://schemas.microsoft.com/office/powerpoint/2010/main" val="95056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p:txBody>
          <a:bodyPr/>
          <a:lstStyle/>
          <a:p>
            <a:r>
              <a:rPr lang="en-US" dirty="0"/>
              <a:t>7</a:t>
            </a:r>
            <a:r>
              <a:rPr lang="en-US" baseline="30000" dirty="0"/>
              <a:t>th</a:t>
            </a:r>
            <a:r>
              <a:rPr lang="en-US" dirty="0"/>
              <a:t> April – Case Study Distribution</a:t>
            </a:r>
          </a:p>
          <a:p>
            <a:r>
              <a:rPr lang="en-US" dirty="0"/>
              <a:t>12</a:t>
            </a:r>
            <a:r>
              <a:rPr lang="en-US" baseline="30000" dirty="0"/>
              <a:t>th</a:t>
            </a:r>
            <a:r>
              <a:rPr lang="en-US" dirty="0"/>
              <a:t> / 21</a:t>
            </a:r>
            <a:r>
              <a:rPr lang="en-US" baseline="30000" dirty="0"/>
              <a:t>st</a:t>
            </a:r>
            <a:r>
              <a:rPr lang="en-US" dirty="0"/>
              <a:t> April – Topic Registration</a:t>
            </a:r>
          </a:p>
          <a:p>
            <a:pPr lvl="1"/>
            <a:r>
              <a:rPr lang="en-US" dirty="0"/>
              <a:t>Submission of Topic (3 topics)</a:t>
            </a:r>
          </a:p>
          <a:p>
            <a:pPr lvl="1"/>
            <a:r>
              <a:rPr lang="en-US" dirty="0"/>
              <a:t>Finalize Registration of Students for the Groups (5 Students per Group)</a:t>
            </a:r>
          </a:p>
          <a:p>
            <a:r>
              <a:rPr lang="en-US" dirty="0"/>
              <a:t>12</a:t>
            </a:r>
            <a:r>
              <a:rPr lang="en-US" baseline="30000" dirty="0"/>
              <a:t>th</a:t>
            </a:r>
            <a:r>
              <a:rPr lang="en-US" dirty="0"/>
              <a:t> / 21</a:t>
            </a:r>
            <a:r>
              <a:rPr lang="en-US" baseline="30000" dirty="0"/>
              <a:t>st</a:t>
            </a:r>
            <a:r>
              <a:rPr lang="en-US" dirty="0"/>
              <a:t> April to 3</a:t>
            </a:r>
            <a:r>
              <a:rPr lang="en-US" baseline="30000" dirty="0"/>
              <a:t>rd</a:t>
            </a:r>
            <a:r>
              <a:rPr lang="en-US" dirty="0"/>
              <a:t> / 5</a:t>
            </a:r>
            <a:r>
              <a:rPr lang="en-US" baseline="30000" dirty="0"/>
              <a:t>th</a:t>
            </a:r>
            <a:r>
              <a:rPr lang="en-US" dirty="0"/>
              <a:t> May – Progress Reviews</a:t>
            </a:r>
          </a:p>
          <a:p>
            <a:r>
              <a:rPr lang="en-US" dirty="0"/>
              <a:t>22</a:t>
            </a:r>
            <a:r>
              <a:rPr lang="en-US" baseline="30000" dirty="0"/>
              <a:t>nd</a:t>
            </a:r>
            <a:r>
              <a:rPr lang="en-US" dirty="0"/>
              <a:t> May – Presentation Upload (CourseWeb)</a:t>
            </a:r>
            <a:endParaRPr lang="en-US" dirty="0">
              <a:solidFill>
                <a:srgbClr val="FF0000"/>
              </a:solidFill>
            </a:endParaRPr>
          </a:p>
          <a:p>
            <a:r>
              <a:rPr lang="en-US" dirty="0"/>
              <a:t>24</a:t>
            </a:r>
            <a:r>
              <a:rPr lang="en-US" baseline="30000" dirty="0"/>
              <a:t>th</a:t>
            </a:r>
            <a:r>
              <a:rPr lang="en-US" dirty="0"/>
              <a:t> / 25</a:t>
            </a:r>
            <a:r>
              <a:rPr lang="en-US" baseline="30000" dirty="0"/>
              <a:t>th</a:t>
            </a:r>
            <a:r>
              <a:rPr lang="en-US" dirty="0"/>
              <a:t> &amp; 26</a:t>
            </a:r>
            <a:r>
              <a:rPr lang="en-US" baseline="30000" dirty="0"/>
              <a:t>th</a:t>
            </a:r>
            <a:r>
              <a:rPr lang="en-US" dirty="0"/>
              <a:t> May – Presentation &amp; Viva		</a:t>
            </a:r>
            <a:r>
              <a:rPr lang="en-US" dirty="0">
                <a:solidFill>
                  <a:srgbClr val="FF0000"/>
                </a:solidFill>
              </a:rPr>
              <a:t>20 marks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2</a:t>
            </a:fld>
            <a:endParaRPr lang="en-US" dirty="0"/>
          </a:p>
        </p:txBody>
      </p:sp>
    </p:spTree>
    <p:extLst>
      <p:ext uri="{BB962C8B-B14F-4D97-AF65-F5344CB8AC3E}">
        <p14:creationId xmlns:p14="http://schemas.microsoft.com/office/powerpoint/2010/main" val="260160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Case Study?</a:t>
            </a:r>
          </a:p>
        </p:txBody>
      </p:sp>
      <p:sp>
        <p:nvSpPr>
          <p:cNvPr id="3" name="Content Placeholder 2"/>
          <p:cNvSpPr>
            <a:spLocks noGrp="1"/>
          </p:cNvSpPr>
          <p:nvPr>
            <p:ph idx="1"/>
          </p:nvPr>
        </p:nvSpPr>
        <p:spPr/>
        <p:txBody>
          <a:bodyPr/>
          <a:lstStyle/>
          <a:p>
            <a:r>
              <a:rPr lang="en-US" dirty="0"/>
              <a:t>An intensive analysis of an individual unit/item/situation</a:t>
            </a:r>
          </a:p>
          <a:p>
            <a:r>
              <a:rPr lang="en-US" dirty="0"/>
              <a:t>Produce a detailed specialized report (non-generalized)</a:t>
            </a:r>
          </a:p>
          <a:p>
            <a:r>
              <a:rPr lang="en-US" dirty="0"/>
              <a:t>You'll be conducting qualitative research to find specific details of how your subject is affected</a:t>
            </a:r>
          </a:p>
          <a:p>
            <a:r>
              <a:rPr lang="en-US" dirty="0"/>
              <a:t>Study outcome may stresses factors contributing to its success or failure</a:t>
            </a:r>
          </a:p>
          <a:p>
            <a:endParaRPr lang="en-US" dirty="0"/>
          </a:p>
          <a:p>
            <a:pPr marL="0" indent="0">
              <a:buNone/>
            </a:pPr>
            <a:r>
              <a:rPr lang="en-US" dirty="0"/>
              <a:t>Eg: Civilian casualties in 9/11 attack</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3</a:t>
            </a:fld>
            <a:endParaRPr lang="en-US" dirty="0"/>
          </a:p>
        </p:txBody>
      </p:sp>
    </p:spTree>
    <p:extLst>
      <p:ext uri="{BB962C8B-B14F-4D97-AF65-F5344CB8AC3E}">
        <p14:creationId xmlns:p14="http://schemas.microsoft.com/office/powerpoint/2010/main" val="299059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a:t>
            </a:r>
          </a:p>
        </p:txBody>
      </p:sp>
      <p:sp>
        <p:nvSpPr>
          <p:cNvPr id="3" name="Content Placeholder 2"/>
          <p:cNvSpPr>
            <a:spLocks noGrp="1"/>
          </p:cNvSpPr>
          <p:nvPr>
            <p:ph idx="1"/>
          </p:nvPr>
        </p:nvSpPr>
        <p:spPr/>
        <p:txBody>
          <a:bodyPr/>
          <a:lstStyle/>
          <a:p>
            <a:r>
              <a:rPr lang="en-US" dirty="0"/>
              <a:t>Subject: Choose the situation on which to write</a:t>
            </a:r>
          </a:p>
          <a:p>
            <a:r>
              <a:rPr lang="en-US" dirty="0"/>
              <a:t>Facts: Gather as much information as possible about the situation</a:t>
            </a:r>
          </a:p>
          <a:p>
            <a:r>
              <a:rPr lang="en-US" dirty="0"/>
              <a:t>Analyze: Analyze all of the elements surrounding the situation</a:t>
            </a:r>
          </a:p>
          <a:p>
            <a:r>
              <a:rPr lang="en-US" dirty="0"/>
              <a:t>Evaluate: Determine the final solution implemented</a:t>
            </a:r>
          </a:p>
          <a:p>
            <a:r>
              <a:rPr lang="en-US" dirty="0"/>
              <a:t>Conclude: Identify why the solution worked or did not work</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4</a:t>
            </a:fld>
            <a:endParaRPr lang="en-US" dirty="0"/>
          </a:p>
        </p:txBody>
      </p:sp>
    </p:spTree>
    <p:extLst>
      <p:ext uri="{BB962C8B-B14F-4D97-AF65-F5344CB8AC3E}">
        <p14:creationId xmlns:p14="http://schemas.microsoft.com/office/powerpoint/2010/main" val="165487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t>Narrow down the scope of your case</a:t>
            </a:r>
          </a:p>
          <a:p>
            <a:endParaRPr lang="en-US" dirty="0"/>
          </a:p>
          <a:p>
            <a:pPr marL="0" indent="0">
              <a:buNone/>
            </a:pPr>
            <a:r>
              <a:rPr lang="en-US" dirty="0"/>
              <a:t>Eg:</a:t>
            </a:r>
          </a:p>
          <a:p>
            <a:r>
              <a:rPr lang="en-US" dirty="0"/>
              <a:t>Education</a:t>
            </a:r>
          </a:p>
          <a:p>
            <a:r>
              <a:rPr lang="en-US" dirty="0"/>
              <a:t>Education in Sri Lanka</a:t>
            </a:r>
          </a:p>
          <a:p>
            <a:r>
              <a:rPr lang="en-US" dirty="0"/>
              <a:t>Higher Education in Sri Lanka</a:t>
            </a:r>
          </a:p>
          <a:p>
            <a:r>
              <a:rPr lang="en-US" dirty="0"/>
              <a:t>Private Universities/Institutes in Sri Lanka</a:t>
            </a:r>
          </a:p>
          <a:p>
            <a:r>
              <a:rPr lang="en-US" dirty="0"/>
              <a:t>… more specific …</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5</a:t>
            </a:fld>
            <a:endParaRPr lang="en-US" dirty="0"/>
          </a:p>
        </p:txBody>
      </p:sp>
    </p:spTree>
    <p:extLst>
      <p:ext uri="{BB962C8B-B14F-4D97-AF65-F5344CB8AC3E}">
        <p14:creationId xmlns:p14="http://schemas.microsoft.com/office/powerpoint/2010/main" val="20077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a:t>
            </a:r>
          </a:p>
        </p:txBody>
      </p:sp>
      <p:sp>
        <p:nvSpPr>
          <p:cNvPr id="3" name="Content Placeholder 2"/>
          <p:cNvSpPr>
            <a:spLocks noGrp="1"/>
          </p:cNvSpPr>
          <p:nvPr>
            <p:ph idx="1"/>
          </p:nvPr>
        </p:nvSpPr>
        <p:spPr/>
        <p:txBody>
          <a:bodyPr>
            <a:normAutofit lnSpcReduction="10000"/>
          </a:bodyPr>
          <a:lstStyle/>
          <a:p>
            <a:r>
              <a:rPr lang="en-US" dirty="0"/>
              <a:t>This academic case study is about an intensive analysis about a Software System with respect to its </a:t>
            </a:r>
            <a:r>
              <a:rPr lang="en-US" b="1" u="sng" dirty="0"/>
              <a:t>Architecture Style(s)</a:t>
            </a:r>
            <a:r>
              <a:rPr lang="en-US" dirty="0"/>
              <a:t> and </a:t>
            </a:r>
            <a:r>
              <a:rPr lang="en-US" b="1" u="sng" dirty="0"/>
              <a:t>Key Quality Attribute(s)</a:t>
            </a:r>
          </a:p>
          <a:p>
            <a:endParaRPr lang="en-US" dirty="0"/>
          </a:p>
          <a:p>
            <a:pPr marL="0" indent="0">
              <a:buNone/>
            </a:pPr>
            <a:r>
              <a:rPr lang="en-US" dirty="0"/>
              <a:t>E.g. Microservice Architecture used by Facebook and its Scalability &amp; Performance</a:t>
            </a:r>
          </a:p>
          <a:p>
            <a:pPr marL="0" indent="0">
              <a:buNone/>
            </a:pPr>
            <a:endParaRPr lang="en-US" dirty="0"/>
          </a:p>
          <a:p>
            <a:r>
              <a:rPr lang="en-US" dirty="0"/>
              <a:t>Software/System </a:t>
            </a:r>
            <a:r>
              <a:rPr lang="en-US" dirty="0">
                <a:sym typeface="Wingdings" panose="05000000000000000000" pitchFamily="2" charset="2"/>
              </a:rPr>
              <a:t> Facebook</a:t>
            </a:r>
          </a:p>
          <a:p>
            <a:r>
              <a:rPr lang="en-US" dirty="0"/>
              <a:t>Architecture Style(s) </a:t>
            </a:r>
            <a:r>
              <a:rPr lang="en-US" dirty="0">
                <a:sym typeface="Wingdings" panose="05000000000000000000" pitchFamily="2" charset="2"/>
              </a:rPr>
              <a:t> Microservice</a:t>
            </a:r>
          </a:p>
          <a:p>
            <a:r>
              <a:rPr lang="en-US" dirty="0">
                <a:sym typeface="Wingdings" panose="05000000000000000000" pitchFamily="2" charset="2"/>
              </a:rPr>
              <a:t>Quality Attribute(s)  Scalability &amp; Performance</a:t>
            </a: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6</a:t>
            </a:fld>
            <a:endParaRPr lang="en-US" dirty="0"/>
          </a:p>
        </p:txBody>
      </p:sp>
    </p:spTree>
    <p:extLst>
      <p:ext uri="{BB962C8B-B14F-4D97-AF65-F5344CB8AC3E}">
        <p14:creationId xmlns:p14="http://schemas.microsoft.com/office/powerpoint/2010/main" val="187713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Rules</a:t>
            </a:r>
          </a:p>
        </p:txBody>
      </p:sp>
      <p:sp>
        <p:nvSpPr>
          <p:cNvPr id="3" name="Content Placeholder 2"/>
          <p:cNvSpPr>
            <a:spLocks noGrp="1"/>
          </p:cNvSpPr>
          <p:nvPr>
            <p:ph idx="1"/>
          </p:nvPr>
        </p:nvSpPr>
        <p:spPr/>
        <p:txBody>
          <a:bodyPr/>
          <a:lstStyle/>
          <a:p>
            <a:r>
              <a:rPr lang="en-US" dirty="0"/>
              <a:t>1 topic per group on First come first serve basis</a:t>
            </a:r>
          </a:p>
          <a:p>
            <a:r>
              <a:rPr lang="en-US" dirty="0"/>
              <a:t>A group may propose more than 1 topic if they are unsure if other groups have already taken that topic or if the proposed topic does not qualify for a case – however only 1 has to be finalized and register</a:t>
            </a:r>
          </a:p>
          <a:p>
            <a:r>
              <a:rPr lang="en-US" dirty="0"/>
              <a:t>A group should have a Unique topic when the System, Architectural Style(s) and Key Quality Attribute(s) are combined for their study</a:t>
            </a:r>
          </a:p>
          <a:p>
            <a:r>
              <a:rPr lang="en-US" dirty="0"/>
              <a:t>It’s at the discretion of the Lecture to Approve/Reject the topic if…</a:t>
            </a:r>
          </a:p>
          <a:p>
            <a:pPr lvl="1"/>
            <a:r>
              <a:rPr lang="en-US" dirty="0"/>
              <a:t>Other groups have taken a similar topic</a:t>
            </a:r>
          </a:p>
          <a:p>
            <a:pPr lvl="1"/>
            <a:r>
              <a:rPr lang="en-US" dirty="0"/>
              <a:t>Case/Scope is not compelling enough to conduct a study</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7</a:t>
            </a:fld>
            <a:endParaRPr lang="en-US" dirty="0"/>
          </a:p>
        </p:txBody>
      </p:sp>
    </p:spTree>
    <p:extLst>
      <p:ext uri="{BB962C8B-B14F-4D97-AF65-F5344CB8AC3E}">
        <p14:creationId xmlns:p14="http://schemas.microsoft.com/office/powerpoint/2010/main" val="129596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Software System</a:t>
            </a:r>
          </a:p>
        </p:txBody>
      </p:sp>
      <p:sp>
        <p:nvSpPr>
          <p:cNvPr id="3" name="Content Placeholder 2"/>
          <p:cNvSpPr>
            <a:spLocks noGrp="1"/>
          </p:cNvSpPr>
          <p:nvPr>
            <p:ph idx="1"/>
          </p:nvPr>
        </p:nvSpPr>
        <p:spPr>
          <a:xfrm>
            <a:off x="838200" y="1364104"/>
            <a:ext cx="10515600" cy="4992245"/>
          </a:xfrm>
        </p:spPr>
        <p:txBody>
          <a:bodyPr>
            <a:normAutofit/>
          </a:bodyPr>
          <a:lstStyle/>
          <a:p>
            <a:r>
              <a:rPr lang="en-US" dirty="0"/>
              <a:t>A Group must select a Software System from </a:t>
            </a:r>
            <a:r>
              <a:rPr lang="en-US" b="1" u="sng" dirty="0"/>
              <a:t>one</a:t>
            </a:r>
            <a:r>
              <a:rPr lang="en-US" dirty="0"/>
              <a:t> of below categories:</a:t>
            </a:r>
          </a:p>
          <a:p>
            <a:pPr lvl="1"/>
            <a:r>
              <a:rPr lang="en-US" dirty="0"/>
              <a:t>Social Networking</a:t>
            </a:r>
          </a:p>
          <a:p>
            <a:pPr lvl="1"/>
            <a:r>
              <a:rPr lang="en-US" dirty="0"/>
              <a:t>Video Streaming</a:t>
            </a:r>
          </a:p>
          <a:p>
            <a:pPr lvl="1"/>
            <a:r>
              <a:rPr lang="en-US" dirty="0"/>
              <a:t>Mobile Messaging</a:t>
            </a:r>
          </a:p>
          <a:p>
            <a:pPr lvl="1"/>
            <a:r>
              <a:rPr lang="en-US" dirty="0"/>
              <a:t>Operating Systems</a:t>
            </a:r>
          </a:p>
          <a:p>
            <a:r>
              <a:rPr lang="en-US" dirty="0"/>
              <a:t>Examples: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8</a:t>
            </a:fld>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2372829486"/>
              </p:ext>
            </p:extLst>
          </p:nvPr>
        </p:nvGraphicFramePr>
        <p:xfrm>
          <a:off x="1368287" y="3860226"/>
          <a:ext cx="9985513" cy="2496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0560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Content Placeholder 2"/>
          <p:cNvSpPr>
            <a:spLocks noGrp="1"/>
          </p:cNvSpPr>
          <p:nvPr>
            <p:ph idx="1"/>
          </p:nvPr>
        </p:nvSpPr>
        <p:spPr/>
        <p:txBody>
          <a:bodyPr>
            <a:normAutofit fontScale="70000" lnSpcReduction="20000"/>
          </a:bodyPr>
          <a:lstStyle/>
          <a:p>
            <a:r>
              <a:rPr lang="en-US" dirty="0"/>
              <a:t>Case study should include background information on the specific topic, an analysis of the case under study showing problems or effective strategies, as well as recommendations</a:t>
            </a:r>
          </a:p>
          <a:p>
            <a:r>
              <a:rPr lang="en-US" dirty="0"/>
              <a:t>Analyze</a:t>
            </a:r>
          </a:p>
          <a:p>
            <a:pPr lvl="1"/>
            <a:r>
              <a:rPr lang="en-US" dirty="0"/>
              <a:t>Why the system was built around the selected Architecture Style?</a:t>
            </a:r>
          </a:p>
          <a:p>
            <a:pPr lvl="1"/>
            <a:r>
              <a:rPr lang="en-US" dirty="0"/>
              <a:t>Why the identified the Quality Attributes are Key to the System success?</a:t>
            </a:r>
          </a:p>
          <a:p>
            <a:pPr lvl="1"/>
            <a:r>
              <a:rPr lang="en-US" dirty="0"/>
              <a:t>How the chosen Architecture Style and Quality Attribute(s) have improved or worsened overall Quality of the System under consideration?</a:t>
            </a:r>
          </a:p>
          <a:p>
            <a:r>
              <a:rPr lang="en-US" dirty="0"/>
              <a:t>Your findings</a:t>
            </a:r>
          </a:p>
          <a:p>
            <a:pPr lvl="1"/>
            <a:r>
              <a:rPr lang="en-US" dirty="0"/>
              <a:t>What has been done to improve the chosen Quality Attribute(s) of the system</a:t>
            </a:r>
          </a:p>
          <a:p>
            <a:pPr lvl="1"/>
            <a:r>
              <a:rPr lang="en-US" dirty="0"/>
              <a:t>What other Quality Attributes were affected? and how so?</a:t>
            </a:r>
          </a:p>
          <a:p>
            <a:pPr lvl="1"/>
            <a:r>
              <a:rPr lang="en-US" dirty="0"/>
              <a:t>Did the System’s Architecture evolve over time? If so why?</a:t>
            </a:r>
          </a:p>
          <a:p>
            <a:pPr lvl="1"/>
            <a:r>
              <a:rPr lang="en-US" dirty="0"/>
              <a:t>What are the Trade-offs made? What are the implications?</a:t>
            </a:r>
          </a:p>
          <a:p>
            <a:pPr lvl="1"/>
            <a:r>
              <a:rPr lang="en-US" dirty="0"/>
              <a:t>Your judgement/recommendations/suggestions</a:t>
            </a:r>
          </a:p>
          <a:p>
            <a:r>
              <a:rPr lang="en-US" dirty="0"/>
              <a:t>Compare</a:t>
            </a:r>
          </a:p>
          <a:p>
            <a:pPr lvl="1"/>
            <a:r>
              <a:rPr lang="en-US" dirty="0"/>
              <a:t>Compare with competitor systems in the same domain and identify how the Architectural Style and Quality Attribute(s) under consideration helped to stay competitive (or why this particular system lost out to the others)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9</a:t>
            </a:fld>
            <a:endParaRPr lang="en-US" dirty="0"/>
          </a:p>
        </p:txBody>
      </p:sp>
    </p:spTree>
    <p:extLst>
      <p:ext uri="{BB962C8B-B14F-4D97-AF65-F5344CB8AC3E}">
        <p14:creationId xmlns:p14="http://schemas.microsoft.com/office/powerpoint/2010/main" val="2316528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1260</Words>
  <Application>Microsoft Office PowerPoint</Application>
  <PresentationFormat>Widescreen</PresentationFormat>
  <Paragraphs>216</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Case Study</vt:lpstr>
      <vt:lpstr>Schedule</vt:lpstr>
      <vt:lpstr>What is a Case Study?</vt:lpstr>
      <vt:lpstr>The Basics</vt:lpstr>
      <vt:lpstr>Scope</vt:lpstr>
      <vt:lpstr>Topic Selection</vt:lpstr>
      <vt:lpstr>Topic Selection – Rules</vt:lpstr>
      <vt:lpstr>Topic Selection – Software System</vt:lpstr>
      <vt:lpstr>Expectations</vt:lpstr>
      <vt:lpstr>Presentation Guideline</vt:lpstr>
      <vt:lpstr>PowerPoint Presentation</vt:lpstr>
      <vt:lpstr>Registration</vt:lpstr>
      <vt:lpstr>Viva and Evaluation</vt:lpstr>
      <vt:lpstr>Group Registration Form</vt:lpstr>
      <vt:lpstr>Recommended Reading</vt:lpstr>
      <vt:lpstr>Group Presentation Instructions</vt:lpstr>
      <vt:lpstr>&lt;Case Study Topic&gt;</vt:lpstr>
      <vt:lpstr>Heading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Chathura De Silva</dc:creator>
  <cp:lastModifiedBy>Chathura De Silva</cp:lastModifiedBy>
  <cp:revision>169</cp:revision>
  <dcterms:created xsi:type="dcterms:W3CDTF">2017-02-19T05:03:12Z</dcterms:created>
  <dcterms:modified xsi:type="dcterms:W3CDTF">2019-05-06T15:46:25Z</dcterms:modified>
</cp:coreProperties>
</file>