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Charts</a:t>
            </a:r>
            <a:r>
              <a:rPr lang="en-US" baseline="0" dirty="0"/>
              <a:t> &amp; Graphs (if needed)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A-4214-A993-F29CADF7A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A-4214-A993-F29CADF7A2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9A-4214-A993-F29CADF7A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499680"/>
        <c:axId val="355500336"/>
      </c:lineChart>
      <c:catAx>
        <c:axId val="35549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500336"/>
        <c:crosses val="autoZero"/>
        <c:auto val="1"/>
        <c:lblAlgn val="ctr"/>
        <c:lblOffset val="100"/>
        <c:noMultiLvlLbl val="0"/>
      </c:catAx>
      <c:valAx>
        <c:axId val="35550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49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36F9-7324-4800-BEA9-1A2EACE45C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00350"/>
          </a:xfrm>
        </p:spPr>
        <p:txBody>
          <a:bodyPr/>
          <a:lstStyle/>
          <a:p>
            <a:r>
              <a:rPr lang="en-US" dirty="0"/>
              <a:t>&lt;Case Study Topic&gt;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73148" y="4081673"/>
          <a:ext cx="5433391" cy="16942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417764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40536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      : </a:t>
            </a:r>
            <a:r>
              <a:rPr lang="en-US" dirty="0"/>
              <a:t>&lt;xxx-xxx-xxx&gt;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System	      : </a:t>
            </a:r>
            <a:r>
              <a:rPr lang="en-US" dirty="0"/>
              <a:t>&lt;system name&gt;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Architecture : </a:t>
            </a:r>
            <a:r>
              <a:rPr lang="en-US" dirty="0"/>
              <a:t>&lt;architecture style&gt;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dirty="0"/>
              <a:t>&lt;yyyy-mm-dd&gt;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26974" y="5495456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Qualities: </a:t>
            </a:r>
            <a:r>
              <a:rPr lang="en-US" dirty="0"/>
              <a:t>&lt;quality attributes&gt;</a:t>
            </a:r>
          </a:p>
        </p:txBody>
      </p:sp>
    </p:spTree>
    <p:extLst>
      <p:ext uri="{BB962C8B-B14F-4D97-AF65-F5344CB8AC3E}">
        <p14:creationId xmlns:p14="http://schemas.microsoft.com/office/powerpoint/2010/main" val="8240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the presentation for 10 minutes</a:t>
            </a:r>
          </a:p>
          <a:p>
            <a:pPr lvl="1"/>
            <a:r>
              <a:rPr lang="en-US" dirty="0"/>
              <a:t>Every team member must present their work</a:t>
            </a:r>
          </a:p>
          <a:p>
            <a:r>
              <a:rPr lang="en-US" dirty="0"/>
              <a:t>Include relevant Student ID(s) on each slide</a:t>
            </a:r>
          </a:p>
          <a:p>
            <a:r>
              <a:rPr lang="en-US" dirty="0"/>
              <a:t>Questions will be asked during the presentation and afterwards if required</a:t>
            </a:r>
          </a:p>
          <a:p>
            <a:r>
              <a:rPr lang="en-US" dirty="0"/>
              <a:t>Bring a printed copy of the Presentation or a Draft copy of the Final Report for the Viva session</a:t>
            </a:r>
          </a:p>
        </p:txBody>
      </p:sp>
    </p:spTree>
    <p:extLst>
      <p:ext uri="{BB962C8B-B14F-4D97-AF65-F5344CB8AC3E}">
        <p14:creationId xmlns:p14="http://schemas.microsoft.com/office/powerpoint/2010/main" val="401367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14166678"/>
              </p:ext>
            </p:extLst>
          </p:nvPr>
        </p:nvGraphicFramePr>
        <p:xfrm>
          <a:off x="6070600" y="2866518"/>
          <a:ext cx="5283200" cy="320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&lt; Student ID &gt;</a:t>
            </a:r>
          </a:p>
        </p:txBody>
      </p:sp>
    </p:spTree>
    <p:extLst>
      <p:ext uri="{BB962C8B-B14F-4D97-AF65-F5344CB8AC3E}">
        <p14:creationId xmlns:p14="http://schemas.microsoft.com/office/powerpoint/2010/main" val="200149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&lt;Case Study Topic&gt;</vt:lpstr>
      <vt:lpstr>Instructions</vt:lpstr>
      <vt:lpstr>Heading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&lt;Case Study Topic&gt;</dc:title>
  <dc:creator>Chathura De Silva</dc:creator>
  <cp:lastModifiedBy>Chathura De Silva</cp:lastModifiedBy>
  <cp:revision>9</cp:revision>
  <dcterms:created xsi:type="dcterms:W3CDTF">2017-04-27T08:56:39Z</dcterms:created>
  <dcterms:modified xsi:type="dcterms:W3CDTF">2018-03-14T05:00:48Z</dcterms:modified>
</cp:coreProperties>
</file>