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7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A04-ADB4-423D-B0FD-DA98A6A3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5E625-C7B5-4FDD-BEFF-7DCE5F9FE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7B199-EA22-4B93-B0D1-1A98D125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7C4-7894-4879-AF8E-1E77DB21A183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57BC4-ED53-4E1B-B8F0-9BA20D29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DD0C-6D1D-4AB9-8222-EA7524DA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6ED-EB57-4DB8-A17C-6C936A147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34F9-6D05-469C-A4BD-29054C93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62507-7BE3-4552-8769-F2B3BFB91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4D3E-6949-46ED-87C3-D72E2AE5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7C4-7894-4879-AF8E-1E77DB21A183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796A-76A9-4AB2-BF1A-FF6EBB87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8EDE5-AC72-4C54-8A27-742E33A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6ED-EB57-4DB8-A17C-6C936A147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3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2A31F-BA87-4123-9DAC-DCD0A1592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EEF08-D469-4600-8A84-DFB1547F5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1C95B-3431-4C53-B3AE-D762730A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7C4-7894-4879-AF8E-1E77DB21A183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E228-9F7B-4D4F-A16E-BB533587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2D49B-F412-4898-B5E0-7ED151BA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6ED-EB57-4DB8-A17C-6C936A147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71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D64B-6FA9-405D-BEF3-C2146D64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BE7A4-B5A7-4D78-9C8F-11EDAFFC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7199B-DA5C-4F7E-9F42-96AD6727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7C4-7894-4879-AF8E-1E77DB21A183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EE24A-27E3-4866-889F-F616620A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9F1A2-6416-42D8-99A9-530B9F82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6ED-EB57-4DB8-A17C-6C936A147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5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AD05-A6A9-4EEB-9D59-ED68D6FC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A72E5-07B9-4E22-9D1C-E24895DAE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CE413-909B-4530-8941-3FB3E0F5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7C4-7894-4879-AF8E-1E77DB21A183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50439-6391-4F64-B3E8-7F09AAC9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5DAD-0CD5-4F8C-A3D9-75171400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6ED-EB57-4DB8-A17C-6C936A147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54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76BD-C1BD-406B-9208-AF213C30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8428-0E06-4E9A-9415-B9E4747BF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F7709-34E9-43BB-AD46-552E82066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223AA-0E21-4F38-95F6-6546675B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7C4-7894-4879-AF8E-1E77DB21A183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0E223-1E33-42EF-8CAF-B3D8209D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2A3E3-9ABC-4082-83F6-C0B47967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6ED-EB57-4DB8-A17C-6C936A147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03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66D4-A612-4573-887F-510769D5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4931F-F155-4F65-AADE-1505F0EEA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FE8BD-2440-4261-8DF1-D4F0442D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4A810-38FB-4C8B-9B63-ADFE7CE72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5D111-00BD-4859-BD27-E91F0CE5F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877BD-930A-41D0-9A8A-3435FB68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7C4-7894-4879-AF8E-1E77DB21A183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FC660-F124-4CA8-99CB-58D00448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999E0-F8B3-4FB2-9E0C-1F50EA8A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6ED-EB57-4DB8-A17C-6C936A147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2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8D05-4D94-49C2-BA51-9707B3A1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B4AC5-656B-4AE2-958B-4CA0CE71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7C4-7894-4879-AF8E-1E77DB21A183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C5906-C921-487F-BBDF-42777467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D5C20-613E-4B92-BE33-63AA79C7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6ED-EB57-4DB8-A17C-6C936A147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81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2A408-FD7C-4258-B3E2-637D9156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7C4-7894-4879-AF8E-1E77DB21A183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2ADF4-B808-4123-AE89-521A82DE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A6987-B9AC-4AF8-BA5C-6FB2640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6ED-EB57-4DB8-A17C-6C936A147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5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AF7E-C15C-431C-BA46-B328C73D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E4B0E-CE77-4F5C-813D-7C13D3BAE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93050-5084-4E53-9FC5-8C6A80C88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2A4F-8C72-4FB1-9F2C-8EE3B4C5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7C4-7894-4879-AF8E-1E77DB21A183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D5004-FD79-4C94-B41E-20267A6E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632FA-DCE3-464C-9484-4BA36A76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6ED-EB57-4DB8-A17C-6C936A147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65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4D5B-314A-41B4-BC17-AE431C82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D55AC-06D4-40CD-AEF2-C470EF957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C8024-7BCB-47CF-8480-4CB02D67A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C1C3D-6BA1-47F8-9FDA-642965B8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7C4-7894-4879-AF8E-1E77DB21A183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ED124-E7D7-4F29-9FFE-170D49A9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FE826-CC54-4218-A796-C1D76A8A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6ED-EB57-4DB8-A17C-6C936A147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47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DB927-D958-46A4-9D0F-CA7135FF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E98C7-B24B-41DF-AB56-A403AE91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00AFB-0CE7-4616-A262-D5819469B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A7C4-7894-4879-AF8E-1E77DB21A183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065D4-239D-4F99-80E4-3C473F103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135D2-07C8-4139-BAB3-B64F2A3C6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976ED-EB57-4DB8-A17C-6C936A147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0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482E-9A6D-4B62-9766-3C85412D7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IN" sz="6600" dirty="0"/>
              <a:t>120 Years of Olympic History- SQL Project</a:t>
            </a:r>
          </a:p>
        </p:txBody>
      </p:sp>
    </p:spTree>
    <p:extLst>
      <p:ext uri="{BB962C8B-B14F-4D97-AF65-F5344CB8AC3E}">
        <p14:creationId xmlns:p14="http://schemas.microsoft.com/office/powerpoint/2010/main" val="77391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248B-E4F7-4584-9286-A94B0ACA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97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8. Fetch the total no of sports played in each olympic games.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FC032-08B1-4716-904A-7EF53D7B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08" y="1124064"/>
            <a:ext cx="7220384" cy="532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1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3A23-4AD5-4087-9B64-02DDE64D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620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9. Fetch oldest athletes to win a gold medal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A0E83-6F67-49CC-97EB-CC65C0D4F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98" y="1363982"/>
            <a:ext cx="10835047" cy="45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34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B847-2CE5-40CD-8E29-D9C73F60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36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n-lt"/>
              </a:rPr>
              <a:t>10. Fetch the top 5 athletes who have won the most gold medals.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EA7CE-E4C7-4265-A8FA-53073EC7A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325" y="1133589"/>
            <a:ext cx="8968410" cy="533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0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AEF9-0DC9-48DB-95D3-96950F42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200" dirty="0">
                <a:latin typeface="+mn-lt"/>
              </a:rPr>
              <a:t>11. Fetch the top 5 athletes who have won the most medals (gold/silver/bronze).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973DE-6E25-4BE1-B3C9-0CD56C595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67" y="1325563"/>
            <a:ext cx="8707065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49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F5F1-4233-4AA2-914D-3EF7C484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36" y="0"/>
            <a:ext cx="10993582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n-lt"/>
              </a:rPr>
              <a:t>12. Fetch the top 5 most successful countries in olympics. Success is defined by no of medals won.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8C087-A600-447B-A149-9DD1B432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2" y="1459596"/>
            <a:ext cx="8421275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16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3A23-4AD5-4087-9B64-02DDE64D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19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n-lt"/>
              </a:rPr>
              <a:t>13. List down total gold, silver and bronze medals won by each country.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68842-3CA8-46B3-8F6B-E72CE4768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442" y="701200"/>
            <a:ext cx="5961115" cy="604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27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B847-2CE5-40CD-8E29-D9C73F60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36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n-lt"/>
              </a:rPr>
              <a:t>14. Which countries have never won gold medal but have won silver/bronze medals?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DA42E-220E-4424-8E98-71AEED244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94" y="1233996"/>
            <a:ext cx="7783011" cy="54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23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AEF9-0DC9-48DB-95D3-96950F42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200" dirty="0">
                <a:latin typeface="+mn-lt"/>
              </a:rPr>
              <a:t>15. In which Sport/event, India has won highest medals.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0FF99-C9D5-461F-BE50-03070AA27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473" y="1132761"/>
            <a:ext cx="7358605" cy="500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23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F5F1-4233-4AA2-914D-3EF7C484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36" y="0"/>
            <a:ext cx="10993582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n-lt"/>
              </a:rPr>
              <a:t>16. Break down all olympic games where India won medal for Hockey and how many medals in each olympic games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F44A4-7203-4A4E-85B2-C5F3F426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325563"/>
            <a:ext cx="5582429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5649-1857-49FE-AE63-1E2AE4E5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1. How many olympics games have been held?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91D6E-D63C-41B3-B4F2-3872A35F1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64142"/>
            <a:ext cx="10014039" cy="402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1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4F4C-08C3-4BD9-8453-4F7570FF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2. List down all Olympics games held so far.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93802-A962-4855-95C4-82C8E9236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63" y="1206713"/>
            <a:ext cx="7886728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5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263C-558C-4AB3-AD0A-7EECDD43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524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3. Mention the total no of nations who participated in each olympics game?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7F295-C9F9-422F-B9F6-651D05CFE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73" y="1302327"/>
            <a:ext cx="7922722" cy="522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1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F11D-1E87-48E3-A728-7A545105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4. Which year saw the highest and lowest no of countries participating in olympics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08908-FC57-4F04-936F-1337A6FEA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1325563"/>
            <a:ext cx="8124907" cy="523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3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707B-6591-4C1F-A576-31E1E760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5. Which nation has participated in all of the olympic games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49D48-1E81-4324-B39E-F50A2217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79" y="914400"/>
            <a:ext cx="6744641" cy="569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4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D451-86FF-468C-8E62-947C4BCA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043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5. Which nation has participated in all of the olympic games – Using Window Func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A9AD1-2DC0-42C6-BA98-55FC55B96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02" y="1267372"/>
            <a:ext cx="7594043" cy="535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1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A08D-12CD-4C85-9D15-EF621BC0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4493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6. Identify the sport which was played in all summer olympics.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FB92D-27A3-44A4-A1A7-46E17840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89" y="1191553"/>
            <a:ext cx="5868219" cy="5306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C70514-594C-449D-B836-B341704F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89" y="1205407"/>
            <a:ext cx="5868219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2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30D2-74F0-4EB1-A462-32F93C0B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7. Which Sports were just played only in one olympics season.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62F31-788E-4250-AC26-C617C0DC4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787274"/>
            <a:ext cx="7220958" cy="59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3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260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120 Years of Olympic History- SQL Project</vt:lpstr>
      <vt:lpstr>1. How many olympics games have been held?</vt:lpstr>
      <vt:lpstr>2. List down all Olympics games held so far.</vt:lpstr>
      <vt:lpstr>3. Mention the total no of nations who participated in each olympics game?</vt:lpstr>
      <vt:lpstr>4. Which year saw the highest and lowest no of countries participating in olympics</vt:lpstr>
      <vt:lpstr>5. Which nation has participated in all of the olympic games</vt:lpstr>
      <vt:lpstr>5. Which nation has participated in all of the olympic games – Using Window Func</vt:lpstr>
      <vt:lpstr>6. Identify the sport which was played in all summer olympics.</vt:lpstr>
      <vt:lpstr>7. Which Sports were just played only in one olympics season.</vt:lpstr>
      <vt:lpstr>8. Fetch the total no of sports played in each olympic games.</vt:lpstr>
      <vt:lpstr>9. Fetch oldest athletes to win a gold medal</vt:lpstr>
      <vt:lpstr>10. Fetch the top 5 athletes who have won the most gold medals.</vt:lpstr>
      <vt:lpstr>11. Fetch the top 5 athletes who have won the most medals (gold/silver/bronze).</vt:lpstr>
      <vt:lpstr>12. Fetch the top 5 most successful countries in olympics. Success is defined by no of medals won.</vt:lpstr>
      <vt:lpstr>13. List down total gold, silver and bronze medals won by each country.</vt:lpstr>
      <vt:lpstr>14. Which countries have never won gold medal but have won silver/bronze medals?</vt:lpstr>
      <vt:lpstr>15. In which Sport/event, India has won highest medals.</vt:lpstr>
      <vt:lpstr>16. Break down all olympic games where India won medal for Hockey and how many medals in each olympic games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Pizzahut Sales project with SQL</dc:title>
  <dc:creator>Ishan Shah</dc:creator>
  <cp:lastModifiedBy>Ishan Shah</cp:lastModifiedBy>
  <cp:revision>11</cp:revision>
  <dcterms:created xsi:type="dcterms:W3CDTF">2024-05-16T02:12:10Z</dcterms:created>
  <dcterms:modified xsi:type="dcterms:W3CDTF">2024-06-28T18:03:03Z</dcterms:modified>
</cp:coreProperties>
</file>