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A04-ADB4-423D-B0FD-DA98A6A3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5E625-C7B5-4FDD-BEFF-7DCE5F9FE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7B199-EA22-4B93-B0D1-1A98D125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7C4-7894-4879-AF8E-1E77DB21A183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57BC4-ED53-4E1B-B8F0-9BA20D29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FDD0C-6D1D-4AB9-8222-EA7524DA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6ED-EB57-4DB8-A17C-6C936A147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34F9-6D05-469C-A4BD-29054C93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62507-7BE3-4552-8769-F2B3BFB91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4D3E-6949-46ED-87C3-D72E2AE5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7C4-7894-4879-AF8E-1E77DB21A183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C796A-76A9-4AB2-BF1A-FF6EBB87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8EDE5-AC72-4C54-8A27-742E33A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6ED-EB57-4DB8-A17C-6C936A147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3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2A31F-BA87-4123-9DAC-DCD0A1592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EEF08-D469-4600-8A84-DFB1547F5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1C95B-3431-4C53-B3AE-D762730A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7C4-7894-4879-AF8E-1E77DB21A183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E228-9F7B-4D4F-A16E-BB533587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2D49B-F412-4898-B5E0-7ED151BA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6ED-EB57-4DB8-A17C-6C936A147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71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D64B-6FA9-405D-BEF3-C2146D64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BE7A4-B5A7-4D78-9C8F-11EDAFFC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7199B-DA5C-4F7E-9F42-96AD6727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7C4-7894-4879-AF8E-1E77DB21A183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EE24A-27E3-4866-889F-F616620A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9F1A2-6416-42D8-99A9-530B9F82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6ED-EB57-4DB8-A17C-6C936A147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5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AD05-A6A9-4EEB-9D59-ED68D6FC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A72E5-07B9-4E22-9D1C-E24895DAE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CE413-909B-4530-8941-3FB3E0F5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7C4-7894-4879-AF8E-1E77DB21A183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50439-6391-4F64-B3E8-7F09AAC9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5DAD-0CD5-4F8C-A3D9-75171400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6ED-EB57-4DB8-A17C-6C936A147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54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76BD-C1BD-406B-9208-AF213C30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8428-0E06-4E9A-9415-B9E4747BF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F7709-34E9-43BB-AD46-552E82066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223AA-0E21-4F38-95F6-6546675B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7C4-7894-4879-AF8E-1E77DB21A183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0E223-1E33-42EF-8CAF-B3D8209D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2A3E3-9ABC-4082-83F6-C0B47967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6ED-EB57-4DB8-A17C-6C936A147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03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66D4-A612-4573-887F-510769D5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4931F-F155-4F65-AADE-1505F0EEA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FE8BD-2440-4261-8DF1-D4F0442D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4A810-38FB-4C8B-9B63-ADFE7CE72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5D111-00BD-4859-BD27-E91F0CE5F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877BD-930A-41D0-9A8A-3435FB68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7C4-7894-4879-AF8E-1E77DB21A183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FC660-F124-4CA8-99CB-58D00448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999E0-F8B3-4FB2-9E0C-1F50EA8A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6ED-EB57-4DB8-A17C-6C936A147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2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8D05-4D94-49C2-BA51-9707B3A1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B4AC5-656B-4AE2-958B-4CA0CE71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7C4-7894-4879-AF8E-1E77DB21A183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C5906-C921-487F-BBDF-42777467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D5C20-613E-4B92-BE33-63AA79C7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6ED-EB57-4DB8-A17C-6C936A147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81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2A408-FD7C-4258-B3E2-637D9156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7C4-7894-4879-AF8E-1E77DB21A183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2ADF4-B808-4123-AE89-521A82DE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A6987-B9AC-4AF8-BA5C-6FB2640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6ED-EB57-4DB8-A17C-6C936A147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5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AF7E-C15C-431C-BA46-B328C73D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E4B0E-CE77-4F5C-813D-7C13D3BAE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93050-5084-4E53-9FC5-8C6A80C88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2A4F-8C72-4FB1-9F2C-8EE3B4C5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7C4-7894-4879-AF8E-1E77DB21A183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D5004-FD79-4C94-B41E-20267A6E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632FA-DCE3-464C-9484-4BA36A76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6ED-EB57-4DB8-A17C-6C936A147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65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4D5B-314A-41B4-BC17-AE431C82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D55AC-06D4-40CD-AEF2-C470EF957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C8024-7BCB-47CF-8480-4CB02D67A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C1C3D-6BA1-47F8-9FDA-642965B8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7C4-7894-4879-AF8E-1E77DB21A183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ED124-E7D7-4F29-9FFE-170D49A9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FE826-CC54-4218-A796-C1D76A8A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6ED-EB57-4DB8-A17C-6C936A147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47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DB927-D958-46A4-9D0F-CA7135FF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E98C7-B24B-41DF-AB56-A403AE91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00AFB-0CE7-4616-A262-D5819469B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A7C4-7894-4879-AF8E-1E77DB21A183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065D4-239D-4F99-80E4-3C473F103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135D2-07C8-4139-BAB3-B64F2A3C6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976ED-EB57-4DB8-A17C-6C936A147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0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482E-9A6D-4B62-9766-3C85412D7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/>
              <a:t>Pizzahut Sales project with SQL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77391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248B-E4F7-4584-9286-A94B0ACA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9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9.</a:t>
            </a:r>
            <a:r>
              <a:rPr lang="en-IN" sz="3600" dirty="0">
                <a:latin typeface="+mn-lt"/>
              </a:rPr>
              <a:t> Group the orders by date and calculate the average number of pizzas ordered per day.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96753-6A43-43C8-A2DD-18099CD50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78" y="1671123"/>
            <a:ext cx="9307844" cy="44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1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3A23-4AD5-4087-9B64-02DDE64D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62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10.</a:t>
            </a:r>
            <a:r>
              <a:rPr lang="en-IN" sz="3600" dirty="0">
                <a:latin typeface="+mn-lt"/>
              </a:rPr>
              <a:t> Determine the top 3 most ordered pizza types based on revenue.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0EC00-0658-43B6-90B0-93B356306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89" y="1498183"/>
            <a:ext cx="8797421" cy="488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34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B847-2CE5-40CD-8E29-D9C73F60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36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n-lt"/>
              </a:rPr>
              <a:t>11.Calculate the percentage contribution of each pizza type to total revenue.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8FB1F-7704-436B-A793-13D59F64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25" y="1251285"/>
            <a:ext cx="9316750" cy="54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0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AEF9-0DC9-48DB-95D3-96950F42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+mn-lt"/>
              </a:rPr>
              <a:t>12.</a:t>
            </a:r>
            <a:r>
              <a:rPr lang="en-IN" sz="3200" dirty="0">
                <a:latin typeface="+mn-lt"/>
              </a:rPr>
              <a:t> Analyze the cumulative revenue generated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A8CD7-A06E-4204-ADC8-411714A09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91" y="1113173"/>
            <a:ext cx="9301017" cy="530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49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F5F1-4233-4AA2-914D-3EF7C484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13.</a:t>
            </a:r>
            <a:r>
              <a:rPr lang="en-IN" dirty="0"/>
              <a:t> Determine the top 3 most ordered pizza types based on revenue for each pizza category.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597AD-FCD5-4967-9012-BCBE7ACD3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36" y="1690688"/>
            <a:ext cx="7897327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1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5649-1857-49FE-AE63-1E2AE4E5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1.</a:t>
            </a:r>
            <a:r>
              <a:rPr lang="en-IN" sz="3600" dirty="0">
                <a:latin typeface="+mn-lt"/>
              </a:rPr>
              <a:t> Retrieve the total number of orders placed.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8FF85-E1A4-401F-850A-45CAFD0E9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53" y="1486971"/>
            <a:ext cx="9510491" cy="412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1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4F4C-08C3-4BD9-8453-4F7570FF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2.</a:t>
            </a:r>
            <a:r>
              <a:rPr lang="en-IN" sz="3600" dirty="0">
                <a:latin typeface="+mn-lt"/>
              </a:rPr>
              <a:t> Calculate the total revenue generated from pizza sales.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3E2CBF-AFFA-41C8-9357-5FA9E8A00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97" y="1482141"/>
            <a:ext cx="8632605" cy="45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5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263C-558C-4AB3-AD0A-7EECDD43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52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3. Identify the highest-priced pizza.</a:t>
            </a:r>
            <a:endParaRPr lang="en-IN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4706C-CDB1-4FEC-8DF4-63CDFA10B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768" y="1422087"/>
            <a:ext cx="9691793" cy="445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1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F11D-1E87-48E3-A728-7A545105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4.</a:t>
            </a:r>
            <a:r>
              <a:rPr lang="en-IN" sz="3600" dirty="0">
                <a:latin typeface="+mn-lt"/>
              </a:rPr>
              <a:t> Identify the most common pizza size ordered.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2733C-D3F6-4771-916A-6D55E57DC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31" y="1325563"/>
            <a:ext cx="8935737" cy="497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3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707B-6591-4C1F-A576-31E1E760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5.</a:t>
            </a:r>
            <a:r>
              <a:rPr lang="en-IN" sz="3600" dirty="0">
                <a:latin typeface="+mn-lt"/>
              </a:rPr>
              <a:t> List the top 5 most ordered pizza types along with their quantities.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EB1FC-F2E9-4EA8-97FF-9185A274D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858" y="1482141"/>
            <a:ext cx="8014284" cy="51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4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D451-86FF-468C-8E62-947C4BCA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043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6.</a:t>
            </a:r>
            <a:r>
              <a:rPr lang="en-IN" sz="3600" dirty="0">
                <a:latin typeface="+mn-lt"/>
              </a:rPr>
              <a:t> Join the necessary tables to find the total quantity of each pizza category ordered.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3FEA2-2EDE-47E0-8DC9-D131AEA8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338" y="1395998"/>
            <a:ext cx="7369321" cy="485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1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A08D-12CD-4C85-9D15-EF621BC0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4493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7.Determine the distribution of orders by hour of the day.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93AE6-8C13-4303-9C13-1A7D725A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1027906"/>
            <a:ext cx="7363853" cy="54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2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30D2-74F0-4EB1-A462-32F93C0B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8.</a:t>
            </a:r>
            <a:r>
              <a:rPr lang="en-IN" sz="3600" dirty="0">
                <a:latin typeface="+mn-lt"/>
              </a:rPr>
              <a:t> Join relevant tables to find the category-wise distribution of pizzas.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C2FED-3C61-40B2-B1C6-9F5C2174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495" y="1450056"/>
            <a:ext cx="8005010" cy="437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3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175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Pizzahut Sales project with SQL</vt:lpstr>
      <vt:lpstr>1. Retrieve the total number of orders placed.</vt:lpstr>
      <vt:lpstr>2. Calculate the total revenue generated from pizza sales.</vt:lpstr>
      <vt:lpstr>3. Identify the highest-priced pizza.</vt:lpstr>
      <vt:lpstr>4. Identify the most common pizza size ordered.</vt:lpstr>
      <vt:lpstr>5. List the top 5 most ordered pizza types along with their quantities.</vt:lpstr>
      <vt:lpstr>6. Join the necessary tables to find the total quantity of each pizza category ordered.</vt:lpstr>
      <vt:lpstr>7.Determine the distribution of orders by hour of the day.</vt:lpstr>
      <vt:lpstr>8. Join relevant tables to find the category-wise distribution of pizzas.</vt:lpstr>
      <vt:lpstr>9. Group the orders by date and calculate the average number of pizzas ordered per day.</vt:lpstr>
      <vt:lpstr>10. Determine the top 3 most ordered pizza types based on revenue.</vt:lpstr>
      <vt:lpstr>11.Calculate the percentage contribution of each pizza type to total revenue.</vt:lpstr>
      <vt:lpstr>12. Analyze the cumulative revenue generated over time.</vt:lpstr>
      <vt:lpstr>13. Determine the top 3 most ordered pizza types based on revenue for each pizza category.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Pizzahut Sales project with SQL</dc:title>
  <dc:creator>Ishan Shah</dc:creator>
  <cp:lastModifiedBy>Ishan Shah</cp:lastModifiedBy>
  <cp:revision>4</cp:revision>
  <dcterms:created xsi:type="dcterms:W3CDTF">2024-05-16T02:12:10Z</dcterms:created>
  <dcterms:modified xsi:type="dcterms:W3CDTF">2024-05-16T03:08:49Z</dcterms:modified>
</cp:coreProperties>
</file>