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0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74" r:id="rId8"/>
    <p:sldId id="268" r:id="rId9"/>
    <p:sldId id="272" r:id="rId10"/>
  </p:sldIdLst>
  <p:sldSz cx="12192000" cy="6858000"/>
  <p:notesSz cx="6858000" cy="9144000"/>
  <p:embeddedFontLst>
    <p:embeddedFont>
      <p:font typeface="Alexandria Bold" pitchFamily="2" charset="-78"/>
      <p:regular r:id="rId11"/>
      <p:bold r:id="rId12"/>
      <p:italic r:id="rId13"/>
      <p:boldItalic r:id="rId14"/>
    </p:embeddedFont>
    <p:embeddedFont>
      <p:font typeface="Algerian" pitchFamily="82" charset="77"/>
      <p:regular r:id="rId15"/>
    </p:embeddedFont>
    <p:embeddedFont>
      <p:font typeface="Book Antiqua" panose="02040602050305030304" pitchFamily="18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l Patel" initials="NP" lastIdx="1" clrIdx="0">
    <p:extLst>
      <p:ext uri="{19B8F6BF-5375-455C-9EA6-DF929625EA0E}">
        <p15:presenceInfo xmlns:p15="http://schemas.microsoft.com/office/powerpoint/2012/main" userId="755c7f35d4373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6" autoAdjust="0"/>
    <p:restoredTop sz="94681" autoAdjust="0"/>
  </p:normalViewPr>
  <p:slideViewPr>
    <p:cSldViewPr snapToGrid="0">
      <p:cViewPr varScale="1">
        <p:scale>
          <a:sx n="135" d="100"/>
          <a:sy n="135" d="100"/>
        </p:scale>
        <p:origin x="696" y="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78144-6FD4-461A-BEE3-AC1989F0538A}" type="datetimeFigureOut">
              <a:rPr lang="en-US" smtClean="0"/>
              <a:pPr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pedia.org/chalkboard/a/agenda.html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imsical.com/employee-management-system-HvHZXqhDeEedBGfgo475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5200" y="777730"/>
            <a:ext cx="9956800" cy="699905"/>
            <a:chOff x="0" y="0"/>
            <a:chExt cx="19913600" cy="1399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13600" cy="1399794"/>
            </a:xfrm>
            <a:custGeom>
              <a:avLst/>
              <a:gdLst/>
              <a:ahLst/>
              <a:cxnLst/>
              <a:rect l="l" t="t" r="r" b="b"/>
              <a:pathLst>
                <a:path w="19913600" h="1399794">
                  <a:moveTo>
                    <a:pt x="0" y="0"/>
                  </a:moveTo>
                  <a:lnTo>
                    <a:pt x="19913600" y="0"/>
                  </a:lnTo>
                  <a:lnTo>
                    <a:pt x="19913600" y="1399794"/>
                  </a:lnTo>
                  <a:lnTo>
                    <a:pt x="0" y="1399794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1524" y="-1524"/>
              <a:ext cx="19916648" cy="1402842"/>
            </a:xfrm>
            <a:custGeom>
              <a:avLst/>
              <a:gdLst/>
              <a:ahLst/>
              <a:cxnLst/>
              <a:rect l="l" t="t" r="r" b="b"/>
              <a:pathLst>
                <a:path w="19916648" h="1402842">
                  <a:moveTo>
                    <a:pt x="1524" y="0"/>
                  </a:moveTo>
                  <a:lnTo>
                    <a:pt x="19915124" y="0"/>
                  </a:lnTo>
                  <a:cubicBezTo>
                    <a:pt x="19916014" y="0"/>
                    <a:pt x="19916648" y="762"/>
                    <a:pt x="19916648" y="1524"/>
                  </a:cubicBezTo>
                  <a:lnTo>
                    <a:pt x="19916648" y="1401318"/>
                  </a:lnTo>
                  <a:cubicBezTo>
                    <a:pt x="19916648" y="1402207"/>
                    <a:pt x="19915887" y="1402842"/>
                    <a:pt x="19915124" y="1402842"/>
                  </a:cubicBezTo>
                  <a:lnTo>
                    <a:pt x="1524" y="1402842"/>
                  </a:lnTo>
                  <a:cubicBezTo>
                    <a:pt x="635" y="1402842"/>
                    <a:pt x="0" y="1402080"/>
                    <a:pt x="0" y="1401318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401318"/>
                  </a:lnTo>
                  <a:lnTo>
                    <a:pt x="1524" y="1401318"/>
                  </a:lnTo>
                  <a:lnTo>
                    <a:pt x="1524" y="1399794"/>
                  </a:lnTo>
                  <a:lnTo>
                    <a:pt x="19915124" y="1399794"/>
                  </a:lnTo>
                  <a:lnTo>
                    <a:pt x="19915124" y="1401318"/>
                  </a:lnTo>
                  <a:lnTo>
                    <a:pt x="19913600" y="1401318"/>
                  </a:lnTo>
                  <a:lnTo>
                    <a:pt x="19913600" y="1524"/>
                  </a:lnTo>
                  <a:lnTo>
                    <a:pt x="19915124" y="1524"/>
                  </a:lnTo>
                  <a:lnTo>
                    <a:pt x="19915124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9913600" cy="1409335"/>
            </a:xfrm>
            <a:prstGeom prst="rect">
              <a:avLst/>
            </a:prstGeom>
          </p:spPr>
          <p:txBody>
            <a:bodyPr lIns="33867" tIns="33867" rIns="33867" bIns="33867" rtlCol="0" anchor="t"/>
            <a:lstStyle/>
            <a:p>
              <a:pPr algn="ctr">
                <a:lnSpc>
                  <a:spcPts val="5000"/>
                </a:lnSpc>
              </a:pPr>
              <a:r>
                <a:rPr lang="en-US" sz="4500" b="1" dirty="0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Employee Management System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951498" y="1"/>
            <a:ext cx="3152519" cy="603849"/>
          </a:xfrm>
          <a:custGeom>
            <a:avLst/>
            <a:gdLst/>
            <a:ahLst/>
            <a:cxnLst/>
            <a:rect l="l" t="t" r="r" b="b"/>
            <a:pathLst>
              <a:path w="4728778" h="905774">
                <a:moveTo>
                  <a:pt x="0" y="0"/>
                </a:moveTo>
                <a:lnTo>
                  <a:pt x="4728778" y="0"/>
                </a:lnTo>
                <a:lnTo>
                  <a:pt x="4728778" y="905774"/>
                </a:lnTo>
                <a:lnTo>
                  <a:pt x="0" y="90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754" t="-30002" b="-48242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69158" y="69013"/>
            <a:ext cx="741512" cy="776377"/>
          </a:xfrm>
          <a:custGeom>
            <a:avLst/>
            <a:gdLst/>
            <a:ahLst/>
            <a:cxnLst/>
            <a:rect l="l" t="t" r="r" b="b"/>
            <a:pathLst>
              <a:path w="1112268" h="1164566">
                <a:moveTo>
                  <a:pt x="0" y="0"/>
                </a:moveTo>
                <a:lnTo>
                  <a:pt x="1112268" y="0"/>
                </a:lnTo>
                <a:lnTo>
                  <a:pt x="1112268" y="1164566"/>
                </a:lnTo>
                <a:lnTo>
                  <a:pt x="0" y="1164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9" b="-169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656506" y="2316701"/>
            <a:ext cx="1917940" cy="400619"/>
            <a:chOff x="0" y="0"/>
            <a:chExt cx="3835880" cy="801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35908" cy="801243"/>
            </a:xfrm>
            <a:custGeom>
              <a:avLst/>
              <a:gdLst/>
              <a:ahLst/>
              <a:cxnLst/>
              <a:rect l="l" t="t" r="r" b="b"/>
              <a:pathLst>
                <a:path w="3835908" h="801243">
                  <a:moveTo>
                    <a:pt x="0" y="0"/>
                  </a:moveTo>
                  <a:lnTo>
                    <a:pt x="3835908" y="0"/>
                  </a:lnTo>
                  <a:lnTo>
                    <a:pt x="3835908" y="801243"/>
                  </a:lnTo>
                  <a:lnTo>
                    <a:pt x="0" y="801243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-1524" y="-1524"/>
              <a:ext cx="3838956" cy="804291"/>
            </a:xfrm>
            <a:custGeom>
              <a:avLst/>
              <a:gdLst/>
              <a:ahLst/>
              <a:cxnLst/>
              <a:rect l="l" t="t" r="r" b="b"/>
              <a:pathLst>
                <a:path w="3838956" h="804291">
                  <a:moveTo>
                    <a:pt x="1524" y="0"/>
                  </a:moveTo>
                  <a:lnTo>
                    <a:pt x="3837432" y="0"/>
                  </a:lnTo>
                  <a:cubicBezTo>
                    <a:pt x="3838321" y="0"/>
                    <a:pt x="3838956" y="762"/>
                    <a:pt x="3838956" y="1524"/>
                  </a:cubicBezTo>
                  <a:lnTo>
                    <a:pt x="3838956" y="802767"/>
                  </a:lnTo>
                  <a:cubicBezTo>
                    <a:pt x="3838956" y="803656"/>
                    <a:pt x="3838194" y="804291"/>
                    <a:pt x="3837432" y="804291"/>
                  </a:cubicBezTo>
                  <a:lnTo>
                    <a:pt x="1524" y="804291"/>
                  </a:lnTo>
                  <a:cubicBezTo>
                    <a:pt x="635" y="804291"/>
                    <a:pt x="0" y="803529"/>
                    <a:pt x="0" y="802767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802767"/>
                  </a:lnTo>
                  <a:lnTo>
                    <a:pt x="1524" y="802767"/>
                  </a:lnTo>
                  <a:lnTo>
                    <a:pt x="1524" y="801243"/>
                  </a:lnTo>
                  <a:lnTo>
                    <a:pt x="3837432" y="801243"/>
                  </a:lnTo>
                  <a:lnTo>
                    <a:pt x="3837432" y="802767"/>
                  </a:lnTo>
                  <a:lnTo>
                    <a:pt x="3835908" y="802767"/>
                  </a:lnTo>
                  <a:lnTo>
                    <a:pt x="3835908" y="1524"/>
                  </a:lnTo>
                  <a:lnTo>
                    <a:pt x="3837432" y="1524"/>
                  </a:lnTo>
                  <a:lnTo>
                    <a:pt x="383743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3835880" cy="801238"/>
            </a:xfrm>
            <a:prstGeom prst="rect">
              <a:avLst/>
            </a:prstGeom>
          </p:spPr>
          <p:txBody>
            <a:bodyPr lIns="33867" tIns="33867" rIns="33867" bIns="33867" rtlCol="0" anchor="t"/>
            <a:lstStyle/>
            <a:p>
              <a:pPr>
                <a:lnSpc>
                  <a:spcPts val="1799"/>
                </a:lnSpc>
              </a:pPr>
              <a:r>
                <a:rPr lang="en-US" sz="1499" b="1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Prepared By: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1215" y="3169709"/>
            <a:ext cx="4910387" cy="1106139"/>
            <a:chOff x="0" y="0"/>
            <a:chExt cx="9820775" cy="2212277"/>
          </a:xfrm>
        </p:grpSpPr>
        <p:sp>
          <p:nvSpPr>
            <p:cNvPr id="13" name="Freeform 13"/>
            <p:cNvSpPr/>
            <p:nvPr/>
          </p:nvSpPr>
          <p:spPr>
            <a:xfrm>
              <a:off x="10541" y="10541"/>
              <a:ext cx="9799701" cy="2191131"/>
            </a:xfrm>
            <a:custGeom>
              <a:avLst/>
              <a:gdLst/>
              <a:ahLst/>
              <a:cxnLst/>
              <a:rect l="l" t="t" r="r" b="b"/>
              <a:pathLst>
                <a:path w="9799701" h="2191131">
                  <a:moveTo>
                    <a:pt x="0" y="0"/>
                  </a:moveTo>
                  <a:lnTo>
                    <a:pt x="9799701" y="0"/>
                  </a:lnTo>
                  <a:lnTo>
                    <a:pt x="9799701" y="2191131"/>
                  </a:lnTo>
                  <a:lnTo>
                    <a:pt x="0" y="2191131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9820783" cy="2212213"/>
            </a:xfrm>
            <a:custGeom>
              <a:avLst/>
              <a:gdLst/>
              <a:ahLst/>
              <a:cxnLst/>
              <a:rect l="l" t="t" r="r" b="b"/>
              <a:pathLst>
                <a:path w="9820783" h="2212213">
                  <a:moveTo>
                    <a:pt x="10541" y="0"/>
                  </a:moveTo>
                  <a:lnTo>
                    <a:pt x="9810242" y="0"/>
                  </a:lnTo>
                  <a:cubicBezTo>
                    <a:pt x="9816085" y="0"/>
                    <a:pt x="9820783" y="4699"/>
                    <a:pt x="9820783" y="10541"/>
                  </a:cubicBezTo>
                  <a:lnTo>
                    <a:pt x="9820783" y="2201672"/>
                  </a:lnTo>
                  <a:cubicBezTo>
                    <a:pt x="9820783" y="2207514"/>
                    <a:pt x="9816085" y="2212213"/>
                    <a:pt x="9810242" y="2212213"/>
                  </a:cubicBezTo>
                  <a:lnTo>
                    <a:pt x="10541" y="2212213"/>
                  </a:lnTo>
                  <a:cubicBezTo>
                    <a:pt x="4699" y="2212213"/>
                    <a:pt x="0" y="2207514"/>
                    <a:pt x="0" y="2201672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2201672"/>
                  </a:lnTo>
                  <a:lnTo>
                    <a:pt x="10541" y="2201672"/>
                  </a:lnTo>
                  <a:lnTo>
                    <a:pt x="10541" y="2191131"/>
                  </a:lnTo>
                  <a:lnTo>
                    <a:pt x="9810242" y="2191131"/>
                  </a:lnTo>
                  <a:lnTo>
                    <a:pt x="9810242" y="2201672"/>
                  </a:lnTo>
                  <a:lnTo>
                    <a:pt x="9799701" y="2201672"/>
                  </a:lnTo>
                  <a:lnTo>
                    <a:pt x="9799701" y="10541"/>
                  </a:lnTo>
                  <a:lnTo>
                    <a:pt x="9810242" y="10541"/>
                  </a:lnTo>
                  <a:lnTo>
                    <a:pt x="9810242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2F528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820775" cy="22599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>
                <a:lnSpc>
                  <a:spcPts val="2333"/>
                </a:lnSpc>
              </a:pPr>
              <a:r>
                <a:rPr lang="en-US" sz="1666" b="1" dirty="0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1) Name: Shah Ishan Rajubhai</a:t>
              </a:r>
            </a:p>
            <a:p>
              <a:pPr>
                <a:lnSpc>
                  <a:spcPts val="2333"/>
                </a:lnSpc>
              </a:pPr>
              <a:r>
                <a:rPr lang="en-US" sz="1666" b="1" dirty="0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   Enr No: 23002171310152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1215" y="5150910"/>
            <a:ext cx="4910387" cy="1106138"/>
            <a:chOff x="0" y="0"/>
            <a:chExt cx="9820775" cy="2212277"/>
          </a:xfrm>
        </p:grpSpPr>
        <p:sp>
          <p:nvSpPr>
            <p:cNvPr id="17" name="Freeform 17"/>
            <p:cNvSpPr/>
            <p:nvPr/>
          </p:nvSpPr>
          <p:spPr>
            <a:xfrm>
              <a:off x="10541" y="10541"/>
              <a:ext cx="9799701" cy="2191131"/>
            </a:xfrm>
            <a:custGeom>
              <a:avLst/>
              <a:gdLst/>
              <a:ahLst/>
              <a:cxnLst/>
              <a:rect l="l" t="t" r="r" b="b"/>
              <a:pathLst>
                <a:path w="9799701" h="2191131">
                  <a:moveTo>
                    <a:pt x="0" y="0"/>
                  </a:moveTo>
                  <a:lnTo>
                    <a:pt x="9799701" y="0"/>
                  </a:lnTo>
                  <a:lnTo>
                    <a:pt x="9799701" y="2191131"/>
                  </a:lnTo>
                  <a:lnTo>
                    <a:pt x="0" y="2191131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9820783" cy="2212213"/>
            </a:xfrm>
            <a:custGeom>
              <a:avLst/>
              <a:gdLst/>
              <a:ahLst/>
              <a:cxnLst/>
              <a:rect l="l" t="t" r="r" b="b"/>
              <a:pathLst>
                <a:path w="9820783" h="2212213">
                  <a:moveTo>
                    <a:pt x="10541" y="0"/>
                  </a:moveTo>
                  <a:lnTo>
                    <a:pt x="9810242" y="0"/>
                  </a:lnTo>
                  <a:cubicBezTo>
                    <a:pt x="9816085" y="0"/>
                    <a:pt x="9820783" y="4699"/>
                    <a:pt x="9820783" y="10541"/>
                  </a:cubicBezTo>
                  <a:lnTo>
                    <a:pt x="9820783" y="2201672"/>
                  </a:lnTo>
                  <a:cubicBezTo>
                    <a:pt x="9820783" y="2207514"/>
                    <a:pt x="9816085" y="2212213"/>
                    <a:pt x="9810242" y="2212213"/>
                  </a:cubicBezTo>
                  <a:lnTo>
                    <a:pt x="10541" y="2212213"/>
                  </a:lnTo>
                  <a:cubicBezTo>
                    <a:pt x="4699" y="2212213"/>
                    <a:pt x="0" y="2207514"/>
                    <a:pt x="0" y="2201672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2201672"/>
                  </a:lnTo>
                  <a:lnTo>
                    <a:pt x="10541" y="2201672"/>
                  </a:lnTo>
                  <a:lnTo>
                    <a:pt x="10541" y="2191131"/>
                  </a:lnTo>
                  <a:lnTo>
                    <a:pt x="9810242" y="2191131"/>
                  </a:lnTo>
                  <a:lnTo>
                    <a:pt x="9810242" y="2201672"/>
                  </a:lnTo>
                  <a:lnTo>
                    <a:pt x="9799701" y="2201672"/>
                  </a:lnTo>
                  <a:lnTo>
                    <a:pt x="9799701" y="10541"/>
                  </a:lnTo>
                  <a:lnTo>
                    <a:pt x="9810242" y="10541"/>
                  </a:lnTo>
                  <a:lnTo>
                    <a:pt x="9810242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2F528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820775" cy="22599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>
                <a:lnSpc>
                  <a:spcPts val="2333"/>
                </a:lnSpc>
              </a:pPr>
              <a:r>
                <a:rPr lang="en-US" sz="1666" b="1" dirty="0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2) Name: Patel Neel Vimalbhai</a:t>
              </a:r>
            </a:p>
            <a:p>
              <a:pPr>
                <a:lnSpc>
                  <a:spcPts val="2333"/>
                </a:lnSpc>
              </a:pPr>
              <a:r>
                <a:rPr lang="en-US" sz="1666" b="1" dirty="0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   Enr No: 23002171310116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97434" y="5150910"/>
            <a:ext cx="4910387" cy="1106138"/>
            <a:chOff x="0" y="0"/>
            <a:chExt cx="9820775" cy="2212277"/>
          </a:xfrm>
        </p:grpSpPr>
        <p:sp>
          <p:nvSpPr>
            <p:cNvPr id="21" name="Freeform 21"/>
            <p:cNvSpPr/>
            <p:nvPr/>
          </p:nvSpPr>
          <p:spPr>
            <a:xfrm>
              <a:off x="10541" y="10541"/>
              <a:ext cx="9799701" cy="2191131"/>
            </a:xfrm>
            <a:custGeom>
              <a:avLst/>
              <a:gdLst/>
              <a:ahLst/>
              <a:cxnLst/>
              <a:rect l="l" t="t" r="r" b="b"/>
              <a:pathLst>
                <a:path w="9799701" h="2191131">
                  <a:moveTo>
                    <a:pt x="0" y="0"/>
                  </a:moveTo>
                  <a:lnTo>
                    <a:pt x="9799701" y="0"/>
                  </a:lnTo>
                  <a:lnTo>
                    <a:pt x="9799701" y="2191131"/>
                  </a:lnTo>
                  <a:lnTo>
                    <a:pt x="0" y="2191131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9820783" cy="2212213"/>
            </a:xfrm>
            <a:custGeom>
              <a:avLst/>
              <a:gdLst/>
              <a:ahLst/>
              <a:cxnLst/>
              <a:rect l="l" t="t" r="r" b="b"/>
              <a:pathLst>
                <a:path w="9820783" h="2212213">
                  <a:moveTo>
                    <a:pt x="10541" y="0"/>
                  </a:moveTo>
                  <a:lnTo>
                    <a:pt x="9810242" y="0"/>
                  </a:lnTo>
                  <a:cubicBezTo>
                    <a:pt x="9816085" y="0"/>
                    <a:pt x="9820783" y="4699"/>
                    <a:pt x="9820783" y="10541"/>
                  </a:cubicBezTo>
                  <a:lnTo>
                    <a:pt x="9820783" y="2201672"/>
                  </a:lnTo>
                  <a:cubicBezTo>
                    <a:pt x="9820783" y="2207514"/>
                    <a:pt x="9816085" y="2212213"/>
                    <a:pt x="9810242" y="2212213"/>
                  </a:cubicBezTo>
                  <a:lnTo>
                    <a:pt x="10541" y="2212213"/>
                  </a:lnTo>
                  <a:cubicBezTo>
                    <a:pt x="4699" y="2212213"/>
                    <a:pt x="0" y="2207514"/>
                    <a:pt x="0" y="2201672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2201672"/>
                  </a:lnTo>
                  <a:lnTo>
                    <a:pt x="10541" y="2201672"/>
                  </a:lnTo>
                  <a:lnTo>
                    <a:pt x="10541" y="2191131"/>
                  </a:lnTo>
                  <a:lnTo>
                    <a:pt x="9810242" y="2191131"/>
                  </a:lnTo>
                  <a:lnTo>
                    <a:pt x="9810242" y="2201672"/>
                  </a:lnTo>
                  <a:lnTo>
                    <a:pt x="9799701" y="2201672"/>
                  </a:lnTo>
                  <a:lnTo>
                    <a:pt x="9799701" y="10541"/>
                  </a:lnTo>
                  <a:lnTo>
                    <a:pt x="9810242" y="10541"/>
                  </a:lnTo>
                  <a:lnTo>
                    <a:pt x="9810242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2F528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9820775" cy="22027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>
                <a:lnSpc>
                  <a:spcPts val="1999"/>
                </a:lnSpc>
              </a:pPr>
              <a:endParaRPr sz="1200"/>
            </a:p>
            <a:p>
              <a:pPr>
                <a:lnSpc>
                  <a:spcPts val="2333"/>
                </a:lnSpc>
              </a:pPr>
              <a:r>
                <a:rPr lang="en-US" sz="1666" b="1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4) Name: Trivedi Shlok Rikinbhai</a:t>
              </a:r>
            </a:p>
            <a:p>
              <a:pPr>
                <a:lnSpc>
                  <a:spcPts val="2333"/>
                </a:lnSpc>
              </a:pPr>
              <a:r>
                <a:rPr lang="en-US" sz="1666" b="1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   Enr No: 23002171410066</a:t>
              </a:r>
            </a:p>
            <a:p>
              <a:pPr>
                <a:lnSpc>
                  <a:spcPts val="1999"/>
                </a:lnSpc>
              </a:pPr>
              <a:endParaRPr lang="en-US" sz="1666" b="1">
                <a:solidFill>
                  <a:srgbClr val="3B3535"/>
                </a:solidFill>
                <a:ea typeface="Alexandria Bold"/>
                <a:cs typeface="Alexandria Bold"/>
                <a:sym typeface="Alexandria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36751" y="3169709"/>
            <a:ext cx="4910387" cy="1106139"/>
            <a:chOff x="0" y="0"/>
            <a:chExt cx="9820775" cy="2212277"/>
          </a:xfrm>
        </p:grpSpPr>
        <p:sp>
          <p:nvSpPr>
            <p:cNvPr id="25" name="Freeform 25"/>
            <p:cNvSpPr/>
            <p:nvPr/>
          </p:nvSpPr>
          <p:spPr>
            <a:xfrm>
              <a:off x="10541" y="10541"/>
              <a:ext cx="9799701" cy="2191131"/>
            </a:xfrm>
            <a:custGeom>
              <a:avLst/>
              <a:gdLst/>
              <a:ahLst/>
              <a:cxnLst/>
              <a:rect l="l" t="t" r="r" b="b"/>
              <a:pathLst>
                <a:path w="9799701" h="2191131">
                  <a:moveTo>
                    <a:pt x="0" y="0"/>
                  </a:moveTo>
                  <a:lnTo>
                    <a:pt x="9799701" y="0"/>
                  </a:lnTo>
                  <a:lnTo>
                    <a:pt x="9799701" y="2191131"/>
                  </a:lnTo>
                  <a:lnTo>
                    <a:pt x="0" y="2191131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9820783" cy="2212213"/>
            </a:xfrm>
            <a:custGeom>
              <a:avLst/>
              <a:gdLst/>
              <a:ahLst/>
              <a:cxnLst/>
              <a:rect l="l" t="t" r="r" b="b"/>
              <a:pathLst>
                <a:path w="9820783" h="2212213">
                  <a:moveTo>
                    <a:pt x="10541" y="0"/>
                  </a:moveTo>
                  <a:lnTo>
                    <a:pt x="9810242" y="0"/>
                  </a:lnTo>
                  <a:cubicBezTo>
                    <a:pt x="9816085" y="0"/>
                    <a:pt x="9820783" y="4699"/>
                    <a:pt x="9820783" y="10541"/>
                  </a:cubicBezTo>
                  <a:lnTo>
                    <a:pt x="9820783" y="2201672"/>
                  </a:lnTo>
                  <a:cubicBezTo>
                    <a:pt x="9820783" y="2207514"/>
                    <a:pt x="9816085" y="2212213"/>
                    <a:pt x="9810242" y="2212213"/>
                  </a:cubicBezTo>
                  <a:lnTo>
                    <a:pt x="10541" y="2212213"/>
                  </a:lnTo>
                  <a:cubicBezTo>
                    <a:pt x="4699" y="2212213"/>
                    <a:pt x="0" y="2207514"/>
                    <a:pt x="0" y="2201672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2201672"/>
                  </a:lnTo>
                  <a:lnTo>
                    <a:pt x="10541" y="2201672"/>
                  </a:lnTo>
                  <a:lnTo>
                    <a:pt x="10541" y="2191131"/>
                  </a:lnTo>
                  <a:lnTo>
                    <a:pt x="9810242" y="2191131"/>
                  </a:lnTo>
                  <a:lnTo>
                    <a:pt x="9810242" y="2201672"/>
                  </a:lnTo>
                  <a:lnTo>
                    <a:pt x="9799701" y="2201672"/>
                  </a:lnTo>
                  <a:lnTo>
                    <a:pt x="9799701" y="10541"/>
                  </a:lnTo>
                  <a:lnTo>
                    <a:pt x="9810242" y="10541"/>
                  </a:lnTo>
                  <a:lnTo>
                    <a:pt x="9810242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2F528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9820775" cy="22599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>
                <a:lnSpc>
                  <a:spcPts val="2333"/>
                </a:lnSpc>
              </a:pPr>
              <a:r>
                <a:rPr lang="en-US" sz="1666" b="1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3) Name: Prajapati Meet Rameshbhai</a:t>
              </a:r>
            </a:p>
            <a:p>
              <a:pPr>
                <a:lnSpc>
                  <a:spcPts val="2333"/>
                </a:lnSpc>
              </a:pPr>
              <a:r>
                <a:rPr lang="en-US" sz="1666" b="1">
                  <a:solidFill>
                    <a:srgbClr val="3B3535"/>
                  </a:solidFill>
                  <a:ea typeface="Alexandria Bold"/>
                  <a:cs typeface="Alexandria Bold"/>
                  <a:sym typeface="Alexandria Bold"/>
                </a:rPr>
                <a:t>   Enr No: 23002171310130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84F6-248B-8FB9-C417-CFE33697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38" y="376525"/>
            <a:ext cx="6667828" cy="937727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anose="04020705040A020607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AGENDA</a:t>
            </a:r>
            <a:endParaRPr lang="en-IN" sz="4400" u="sng" dirty="0">
              <a:latin typeface="Algerian" panose="04020705040A02060702" pitchFamily="8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9223D3-C54E-2A21-886E-0F01FFAD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87" y="1594799"/>
            <a:ext cx="4742331" cy="54030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Project Outflow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ER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Technologies Used</a:t>
            </a:r>
            <a:endParaRPr lang="en-US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System Features</a:t>
            </a:r>
            <a:endParaRPr lang="en-US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Future Scope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5CD60-D7E0-0B0B-2449-A078C6ABD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3656" y="2283479"/>
            <a:ext cx="5192126" cy="341382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E549A-EE61-8C41-B9C5-27DD45F7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4264" y="837161"/>
            <a:ext cx="10018713" cy="965718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0E37-86AF-5E02-7BBD-BEEFDDAF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29" y="2064470"/>
            <a:ext cx="9496941" cy="415210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1" dirty="0"/>
              <a:t>Brief Overview: </a:t>
            </a:r>
            <a:r>
              <a:rPr lang="en-US" sz="2200" dirty="0"/>
              <a:t>This is a Python-based system designed to streamline HR, employee, and manager tasks.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/>
              <a:t>Key Features Mentioned:</a:t>
            </a:r>
            <a:r>
              <a:rPr lang="en-US" sz="2200" dirty="0"/>
              <a:t> Role-based access, secure authentication, data management.</a:t>
            </a:r>
            <a:endParaRPr lang="en-US" sz="2200" b="1" i="1" dirty="0"/>
          </a:p>
          <a:p>
            <a:pPr algn="just">
              <a:lnSpc>
                <a:spcPct val="200000"/>
              </a:lnSpc>
            </a:pPr>
            <a:endParaRPr lang="en-US" sz="2200" b="1" i="1" dirty="0"/>
          </a:p>
          <a:p>
            <a:pPr marL="0" indent="0" algn="just">
              <a:buNone/>
            </a:pPr>
            <a:endParaRPr lang="en-IN" sz="2200" b="1" i="1" dirty="0"/>
          </a:p>
        </p:txBody>
      </p:sp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F2920-E99C-7387-A0C1-05CF6C5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F8535-A995-39B6-BDAF-5D0EAA03B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BA525-51E3-9B0D-8D68-F024BA8CFF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80598-27B0-D129-6F1E-53A2DB35D3D1}"/>
              </a:ext>
            </a:extLst>
          </p:cNvPr>
          <p:cNvSpPr txBox="1"/>
          <p:nvPr/>
        </p:nvSpPr>
        <p:spPr>
          <a:xfrm>
            <a:off x="1831513" y="697468"/>
            <a:ext cx="6099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Project FLOWCHART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1426-7800-99A2-4218-C0797128C924}"/>
              </a:ext>
            </a:extLst>
          </p:cNvPr>
          <p:cNvSpPr txBox="1"/>
          <p:nvPr/>
        </p:nvSpPr>
        <p:spPr>
          <a:xfrm>
            <a:off x="1831513" y="2174938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whimsical.com</a:t>
            </a:r>
            <a:r>
              <a:rPr lang="en-US" dirty="0">
                <a:hlinkClick r:id="rId4"/>
              </a:rPr>
              <a:t>/employee-management-system-HvHZXqhDeEedBGfgo475SP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17E01-C21B-9E32-F835-26B7613C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EE618-CED3-0031-6769-BBD83B661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5EF71-6DD8-C0F4-E191-8A2F30D47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472A18-6CAF-9290-0FDF-A33E843BD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0" y="1121789"/>
            <a:ext cx="11381323" cy="566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6409BA-E91F-494E-CA2A-5383E7D466CC}"/>
              </a:ext>
            </a:extLst>
          </p:cNvPr>
          <p:cNvSpPr txBox="1"/>
          <p:nvPr/>
        </p:nvSpPr>
        <p:spPr>
          <a:xfrm>
            <a:off x="1418734" y="352348"/>
            <a:ext cx="6099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ER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43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945BAA-E177-35D6-C17B-BB8F563C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603849"/>
            <a:ext cx="6117996" cy="612357"/>
          </a:xfrm>
        </p:spPr>
        <p:txBody>
          <a:bodyPr>
            <a:noAutofit/>
          </a:bodyPr>
          <a:lstStyle/>
          <a:p>
            <a:pPr algn="l"/>
            <a:r>
              <a:rPr lang="en-US" sz="4400" u="sng" dirty="0">
                <a:latin typeface="Algerian" panose="04020705040A02060702" pitchFamily="82" charset="0"/>
              </a:rPr>
              <a:t>Technologies used</a:t>
            </a:r>
            <a:endParaRPr lang="en-IN" sz="4400" u="sng" dirty="0"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F523-F53F-E381-FA9F-72DDD38C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793" y="1545996"/>
            <a:ext cx="10042640" cy="4977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Programming Language:</a:t>
            </a:r>
            <a:r>
              <a:rPr lang="en-IN" sz="2200" dirty="0"/>
              <a:t> Python</a:t>
            </a:r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IN" sz="2200" b="1" dirty="0"/>
              <a:t>Database:</a:t>
            </a:r>
            <a:r>
              <a:rPr lang="en-IN" sz="2200" dirty="0"/>
              <a:t> SQLite</a:t>
            </a:r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IN" sz="2200" b="1" dirty="0"/>
              <a:t>Libraries</a:t>
            </a:r>
            <a:r>
              <a:rPr lang="en-IN" sz="2200" dirty="0"/>
              <a:t>:</a:t>
            </a:r>
            <a:r>
              <a:rPr lang="en-US" sz="2200" b="1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sz="2200" b="1" dirty="0"/>
              <a:t>MATPLOTLIB (Graphs &amp; Reports)</a:t>
            </a:r>
          </a:p>
          <a:p>
            <a:pPr lvl="2">
              <a:lnSpc>
                <a:spcPct val="150000"/>
              </a:lnSpc>
            </a:pPr>
            <a:r>
              <a:rPr lang="en-US" sz="2200" b="1" dirty="0"/>
              <a:t>TABULATE (Table Formating)</a:t>
            </a:r>
          </a:p>
          <a:p>
            <a:pPr lvl="2">
              <a:lnSpc>
                <a:spcPct val="150000"/>
              </a:lnSpc>
            </a:pPr>
            <a:r>
              <a:rPr lang="en-IN" sz="2200" b="1" dirty="0"/>
              <a:t>Termcolor (Colored CLI)</a:t>
            </a:r>
          </a:p>
          <a:p>
            <a:pPr lvl="2">
              <a:lnSpc>
                <a:spcPct val="150000"/>
              </a:lnSpc>
            </a:pPr>
            <a:r>
              <a:rPr lang="en-IN" sz="2200" b="1" dirty="0"/>
              <a:t>OS Module (System operations)</a:t>
            </a:r>
            <a:endParaRPr lang="en-US" sz="2200" b="1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9E56F-68E7-4AEB-DB7C-BA97E27C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F6DD8-7D9F-7607-F185-5CF8F0C99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846FF-ABB7-8A07-FBBE-88CE10AD4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1969AE5-31C3-5CD4-4266-00307ADE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91" y="613809"/>
            <a:ext cx="6117996" cy="612357"/>
          </a:xfrm>
        </p:spPr>
        <p:txBody>
          <a:bodyPr>
            <a:noAutofit/>
          </a:bodyPr>
          <a:lstStyle/>
          <a:p>
            <a:pPr algn="l"/>
            <a:r>
              <a:rPr lang="en-IN" sz="4400" u="sng" dirty="0">
                <a:latin typeface="Algerian" panose="04020705040A02060702" pitchFamily="82" charset="0"/>
              </a:rPr>
              <a:t>SYSTEM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DE4D62-4B8F-A5CB-9B70-9284DDDFF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793" y="1545996"/>
            <a:ext cx="10042640" cy="49773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Role-based Access Control</a:t>
            </a:r>
            <a:r>
              <a:rPr lang="en-IN" sz="2400" dirty="0"/>
              <a:t>:	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HR Portal (Manages employees)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Employee Portal (Personal data &amp; requests)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Manager Portal (Team management)</a:t>
            </a:r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IN" sz="2400" b="1" dirty="0"/>
              <a:t>Other Features :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Secure authentication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Interactive command-line interface</a:t>
            </a:r>
          </a:p>
          <a:p>
            <a:pPr lvl="5">
              <a:lnSpc>
                <a:spcPct val="150000"/>
              </a:lnSpc>
            </a:pPr>
            <a:r>
              <a:rPr lang="en-IN" sz="2200" dirty="0"/>
              <a:t>SQLite-based data storage</a:t>
            </a:r>
            <a:endParaRPr lang="en-US" sz="2200" b="1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2902" y="845389"/>
            <a:ext cx="10018713" cy="603849"/>
          </a:xfrm>
        </p:spPr>
        <p:txBody>
          <a:bodyPr>
            <a:normAutofit fontScale="90000"/>
          </a:bodyPr>
          <a:lstStyle/>
          <a:p>
            <a:r>
              <a:rPr lang="en-IN" sz="4900" u="sng" dirty="0">
                <a:latin typeface="Algerian" panose="04020705040A02060702" pitchFamily="82" charset="0"/>
              </a:rPr>
              <a:t>Future</a:t>
            </a:r>
            <a:r>
              <a:rPr lang="en-IN" sz="3600" u="sng" dirty="0">
                <a:latin typeface="Algerian" panose="04020705040A02060702" pitchFamily="82" charset="0"/>
              </a:rPr>
              <a:t> </a:t>
            </a:r>
            <a:r>
              <a:rPr lang="en-IN" sz="4900" u="sng" dirty="0">
                <a:latin typeface="Algerian" panose="04020705040A02060702" pitchFamily="82" charset="0"/>
              </a:rPr>
              <a:t>Scope</a:t>
            </a:r>
            <a:endParaRPr lang="en-IN" sz="3600" u="sng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E2EB0-9081-A44E-DF8F-2069555B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687" y="1809946"/>
            <a:ext cx="10098089" cy="553353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Mobile Application integration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Email Notification System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Web Based Interface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Cloud Storage Integration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Advanced </a:t>
            </a:r>
            <a:r>
              <a:rPr lang="en-US" sz="2200" dirty="0" err="1"/>
              <a:t>Analyatics</a:t>
            </a:r>
            <a:r>
              <a:rPr lang="en-US" sz="2200" dirty="0"/>
              <a:t> and </a:t>
            </a:r>
            <a:r>
              <a:rPr lang="en-US" sz="2200" dirty="0" err="1"/>
              <a:t>Ml</a:t>
            </a:r>
            <a:r>
              <a:rPr lang="en-US" sz="2200" dirty="0"/>
              <a:t> integration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61E6BB17-5AB7-A22C-AE4B-6DEBBBA7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508" y="1990724"/>
            <a:ext cx="812924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318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1819</TotalTime>
  <Words>203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Wingdings</vt:lpstr>
      <vt:lpstr>Book Antiqua</vt:lpstr>
      <vt:lpstr>Corbel</vt:lpstr>
      <vt:lpstr>Arial</vt:lpstr>
      <vt:lpstr>Alexandria Bold</vt:lpstr>
      <vt:lpstr>Parallax</vt:lpstr>
      <vt:lpstr>PowerPoint Presentation</vt:lpstr>
      <vt:lpstr>PROJECT AGENDA</vt:lpstr>
      <vt:lpstr>Introduction</vt:lpstr>
      <vt:lpstr>PowerPoint Presentation</vt:lpstr>
      <vt:lpstr>PowerPoint Presentation</vt:lpstr>
      <vt:lpstr>Technologies used</vt:lpstr>
      <vt:lpstr>SYSTEM FEATURES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Ishan Shah LJ</cp:lastModifiedBy>
  <cp:revision>87</cp:revision>
  <dcterms:created xsi:type="dcterms:W3CDTF">2022-02-18T03:37:33Z</dcterms:created>
  <dcterms:modified xsi:type="dcterms:W3CDTF">2025-02-27T09:36:31Z</dcterms:modified>
</cp:coreProperties>
</file>