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2" r:id="rId8"/>
    <p:sldId id="265" r:id="rId9"/>
    <p:sldId id="264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0DEEE-103B-4AFD-AD04-EB477F7FE164}" v="2809" dt="2020-12-07T06:51:58.841"/>
    <p1510:client id="{A92EA71A-B030-4628-9473-607F27C611DF}" v="721" dt="2020-12-07T07:04:51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8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7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672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07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69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66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69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2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1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3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3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8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1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71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person, person, photo, sitting&#10;&#10;Description automatically generated">
            <a:extLst>
              <a:ext uri="{FF2B5EF4-FFF2-40B4-BE49-F238E27FC236}">
                <a16:creationId xmlns:a16="http://schemas.microsoft.com/office/drawing/2014/main" id="{3B19A731-D7AD-42BC-852A-9B55822F3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6685" y="4444999"/>
            <a:ext cx="3852041" cy="1433787"/>
          </a:xfrm>
        </p:spPr>
        <p:txBody>
          <a:bodyPr>
            <a:normAutofit/>
          </a:bodyPr>
          <a:lstStyle/>
          <a:p>
            <a:r>
              <a:rPr lang="en-US" sz="3200" b="1" dirty="0">
                <a:cs typeface="Calibri Light"/>
              </a:rPr>
              <a:t>Ishan Singh</a:t>
            </a:r>
            <a:br>
              <a:rPr lang="en-US" sz="3200" b="1" dirty="0"/>
            </a:br>
            <a:r>
              <a:rPr lang="en-US" sz="3200" b="1" dirty="0">
                <a:cs typeface="Calibri Light"/>
              </a:rPr>
              <a:t>1JS18CS064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1CCD-D17C-4F75-84CA-6FBE368B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96925"/>
            <a:ext cx="10659374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Hyper Parameter Tuning On Random Forest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7E29C-C42D-4C6B-B81B-40A85C59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512" y="1925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Hyperparameters are the values that that the user gives to the model.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These features are very important and can decide how well the model can learn.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Examples of Hyperparameters: Learning Rate in gradient descent, number of layers in a neural network.</a:t>
            </a: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Using Randomized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SearchCV</a:t>
            </a:r>
            <a:r>
              <a:rPr lang="en-US" dirty="0">
                <a:latin typeface="Calibri" pitchFamily="34" charset="0"/>
                <a:cs typeface="Calibri" pitchFamily="34" charset="0"/>
              </a:rPr>
              <a:t> the improvement of accuracy was 1.8%. </a:t>
            </a:r>
          </a:p>
          <a:p>
            <a:pPr marL="0" indent="0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Therefore Final Accuracy achieved – 86.56%.</a:t>
            </a:r>
          </a:p>
        </p:txBody>
      </p:sp>
    </p:spTree>
    <p:extLst>
      <p:ext uri="{BB962C8B-B14F-4D97-AF65-F5344CB8AC3E}">
        <p14:creationId xmlns:p14="http://schemas.microsoft.com/office/powerpoint/2010/main" val="162725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396AB-3B6E-4C6C-9564-D9346CC9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149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3807-FA70-4FDC-8B3E-9371335D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9D87-615C-4383-B5B9-FF952515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Concrete is the most important material in civil engineering. The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concrete compressive strength is a highly nonlinear function of age and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ingredients. These ingredients include cement, blast furnace slag, fly ash, water, superplasticizer, coarse aggregate, and fine aggregate.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I will be analyzing the features and build a regression model that will be used to predict the strength of concrete.</a:t>
            </a:r>
          </a:p>
        </p:txBody>
      </p:sp>
    </p:spTree>
    <p:extLst>
      <p:ext uri="{BB962C8B-B14F-4D97-AF65-F5344CB8AC3E}">
        <p14:creationId xmlns:p14="http://schemas.microsoft.com/office/powerpoint/2010/main" val="354329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2839-6FB6-4C6C-BD4E-8D121BE3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Steps Followed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51CA1-DCAB-4795-82FC-2FEA76A5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 Preprocessing</a:t>
            </a:r>
          </a:p>
          <a:p>
            <a:r>
              <a:rPr lang="en-US" dirty="0">
                <a:cs typeface="Calibri"/>
              </a:rPr>
              <a:t>Feature Selection</a:t>
            </a:r>
          </a:p>
          <a:p>
            <a:r>
              <a:rPr lang="en-US" dirty="0">
                <a:cs typeface="Calibri"/>
              </a:rPr>
              <a:t>Model Selection and Evaluation</a:t>
            </a:r>
          </a:p>
          <a:p>
            <a:r>
              <a:rPr lang="en-US" dirty="0">
                <a:cs typeface="Calibri"/>
              </a:rPr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70237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20A2-58CC-4CAE-B176-7F1E9A7E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66392-D9E7-46CF-BF91-93A8B679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Checking for Null Values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The features in the dataset has got no null values therefore no  need to perform any methods to deal with missing values. </a:t>
            </a:r>
          </a:p>
          <a:p>
            <a:r>
              <a:rPr lang="en-US" dirty="0">
                <a:cs typeface="Calibri"/>
              </a:rPr>
              <a:t>Removing Outliers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Replaced outliers of a particular feature by the median of that feature.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95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9B9689C-AD68-44A3-BFB4-C27BBA9A6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073616-E93D-4D7C-9EA1-43F1D5DF9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0121EE82-A9A4-4B7E-928A-257CF299F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460755"/>
            <a:ext cx="366674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window&#10;&#10;Description automatically generated">
            <a:extLst>
              <a:ext uri="{FF2B5EF4-FFF2-40B4-BE49-F238E27FC236}">
                <a16:creationId xmlns:a16="http://schemas.microsoft.com/office/drawing/2014/main" id="{27BD58BE-A6E6-4AFC-B4A3-592F25D478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030" r="6645" b="-3"/>
          <a:stretch/>
        </p:blipFill>
        <p:spPr>
          <a:xfrm>
            <a:off x="8525675" y="1899045"/>
            <a:ext cx="2697479" cy="2906690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6EEAAB6-E00B-4F7A-AD69-0666D48AE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831B-8602-4B4A-9630-852568B5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569344"/>
            <a:ext cx="6586489" cy="564009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Multivariate Analysis </a:t>
            </a: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Used </a:t>
            </a:r>
            <a:r>
              <a:rPr lang="en-US" sz="1800" dirty="0" err="1">
                <a:solidFill>
                  <a:srgbClr val="FFFFFF"/>
                </a:solidFill>
                <a:latin typeface="Calibri"/>
                <a:cs typeface="Calibri"/>
              </a:rPr>
              <a:t>Distplot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 that shows a histogram with a line on it. The line helps to determine what kind of distribution is the plot.</a:t>
            </a:r>
          </a:p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FFFFFF"/>
                </a:solidFill>
                <a:latin typeface="Calibri"/>
                <a:cs typeface="Calibri"/>
              </a:rPr>
              <a:t>Observations: </a:t>
            </a: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cement is almost normal.</a:t>
            </a:r>
            <a:endParaRPr lang="en-US" sz="1800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slag has three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gausssians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and rightly skewed.</a:t>
            </a:r>
            <a:endParaRPr lang="en-US" sz="1800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ash has two gaussians and rightly skewed.</a:t>
            </a:r>
            <a:endParaRPr lang="en-US" sz="1800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water has three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guassians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and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slighly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left skewed.</a:t>
            </a:r>
            <a:endParaRPr lang="en-US" sz="1800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superplastic has two gaussians and rightly skewed.</a:t>
            </a:r>
            <a:endParaRPr lang="en-US" sz="1800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coarseagg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has three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guassians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and almost normal.</a:t>
            </a:r>
            <a:endParaRPr lang="en-US" sz="1800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fineagg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has almost two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guassians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and looks like normal.</a:t>
            </a:r>
            <a:endParaRPr lang="en-US" sz="1800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buFont typeface="Wingdings" charset="2"/>
              <a:buChar char="v"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age has multiple </a:t>
            </a:r>
            <a:r>
              <a:rPr lang="en-US" sz="18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guassians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and rightly skewed.</a:t>
            </a:r>
            <a:endParaRPr lang="en-US" sz="1800" dirty="0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5795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B5472C4-9F08-4260-81E8-340A7C4FA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" r="6972" b="-1"/>
          <a:stretch/>
        </p:blipFill>
        <p:spPr>
          <a:xfrm>
            <a:off x="4017951" y="772628"/>
            <a:ext cx="4287850" cy="44549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C8C16-3D21-4595-8A9B-46CA7E62E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333" y="1994704"/>
            <a:ext cx="7031972" cy="419618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endParaRPr lang="en-US" sz="13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3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3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3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3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3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3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3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3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3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300" dirty="0">
              <a:cs typeface="Calibri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 </a:t>
            </a:r>
            <a:r>
              <a:rPr lang="en-US" sz="1800" dirty="0">
                <a:latin typeface="Calibri"/>
                <a:ea typeface="+mn-lt"/>
                <a:cs typeface="+mn-lt"/>
              </a:rPr>
              <a:t>                                                                </a:t>
            </a:r>
            <a:r>
              <a:rPr lang="en-US" sz="1800" dirty="0" err="1">
                <a:latin typeface="Calibri"/>
                <a:ea typeface="+mn-lt"/>
                <a:cs typeface="+mn-lt"/>
              </a:rPr>
              <a:t>Pairplot</a:t>
            </a:r>
            <a:r>
              <a:rPr lang="en-US" sz="1800" dirty="0">
                <a:latin typeface="Calibri"/>
                <a:ea typeface="+mn-lt"/>
                <a:cs typeface="+mn-lt"/>
              </a:rPr>
              <a:t>(Used to plot density curve) </a:t>
            </a:r>
          </a:p>
        </p:txBody>
      </p:sp>
    </p:spTree>
    <p:extLst>
      <p:ext uri="{BB962C8B-B14F-4D97-AF65-F5344CB8AC3E}">
        <p14:creationId xmlns:p14="http://schemas.microsoft.com/office/powerpoint/2010/main" val="368938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CF98C7B-0115-4453-A27A-41D3775A8565}"/>
              </a:ext>
            </a:extLst>
          </p:cNvPr>
          <p:cNvSpPr txBox="1">
            <a:spLocks/>
          </p:cNvSpPr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9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Analyzing correlation between features using heatmap.</a:t>
            </a:r>
          </a:p>
          <a:p>
            <a:pPr defTabSz="457200">
              <a:spcBef>
                <a:spcPct val="0"/>
              </a:spcBef>
              <a:spcAft>
                <a:spcPts val="600"/>
              </a:spcAft>
              <a:buNone/>
            </a:pPr>
            <a:endParaRPr lang="en-US" sz="29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7" name="Picture 7" descr="A picture containing cabinet, small, sitting, large&#10;&#10;Description automatically generated">
            <a:extLst>
              <a:ext uri="{FF2B5EF4-FFF2-40B4-BE49-F238E27FC236}">
                <a16:creationId xmlns:a16="http://schemas.microsoft.com/office/drawing/2014/main" id="{64ABE8C1-A244-45DE-B039-2A3CC2F55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0" r="274" b="-1"/>
          <a:stretch/>
        </p:blipFill>
        <p:spPr>
          <a:xfrm>
            <a:off x="6093992" y="1179719"/>
            <a:ext cx="5449889" cy="4498559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5A436-E47A-454A-9640-7572B51D7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EBEBEB"/>
                </a:solidFill>
              </a:rPr>
              <a:t>To understand Correlation between variables better, we can plot heatmap.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EBEBEB"/>
                </a:solidFill>
              </a:rPr>
              <a:t>We can extract best features for the model using the heatmap. </a:t>
            </a:r>
          </a:p>
          <a:p>
            <a:pPr marL="0" indent="0">
              <a:lnSpc>
                <a:spcPct val="90000"/>
              </a:lnSpc>
            </a:pPr>
            <a:r>
              <a:rPr lang="en-US" sz="1600" dirty="0">
                <a:solidFill>
                  <a:srgbClr val="EBEBEB"/>
                </a:solidFill>
              </a:rPr>
              <a:t>Advantages of Feature Selection: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600" dirty="0">
                <a:solidFill>
                  <a:srgbClr val="EBEBEB"/>
                </a:solidFill>
              </a:rPr>
              <a:t>Reduces Overfitting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600" dirty="0">
                <a:solidFill>
                  <a:srgbClr val="EBEBEB"/>
                </a:solidFill>
              </a:rPr>
              <a:t>Reduces Training Time</a:t>
            </a:r>
          </a:p>
          <a:p>
            <a:pPr marL="0" indent="0">
              <a:lnSpc>
                <a:spcPct val="90000"/>
              </a:lnSpc>
            </a:pPr>
            <a:endParaRPr lang="en-US" sz="1600">
              <a:solidFill>
                <a:srgbClr val="EBEBEB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EBEBEB"/>
                </a:solidFill>
              </a:rPr>
              <a:t>There is multicollinearity because water is correlated to superplastic therefore we can remove one of them. I have removed water feature.</a:t>
            </a:r>
          </a:p>
        </p:txBody>
      </p:sp>
    </p:spTree>
    <p:extLst>
      <p:ext uri="{BB962C8B-B14F-4D97-AF65-F5344CB8AC3E}">
        <p14:creationId xmlns:p14="http://schemas.microsoft.com/office/powerpoint/2010/main" val="2742024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6634-5D85-4DFC-B8B4-F2042959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Standardizing the features and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625C-A484-4A9D-88E7-5A1BC587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4455"/>
            <a:ext cx="10515600" cy="37474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 have divided taken 70% data as training and 30% as test data.</a:t>
            </a:r>
          </a:p>
          <a:p>
            <a:r>
              <a:rPr lang="en-US" dirty="0">
                <a:cs typeface="Calibri"/>
              </a:rPr>
              <a:t>We also have to take care of data leakage therefore the standardization should be performed separately on training data and test data.</a:t>
            </a:r>
          </a:p>
        </p:txBody>
      </p:sp>
    </p:spTree>
    <p:extLst>
      <p:ext uri="{BB962C8B-B14F-4D97-AF65-F5344CB8AC3E}">
        <p14:creationId xmlns:p14="http://schemas.microsoft.com/office/powerpoint/2010/main" val="10816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D4C4-5E9E-4E50-9186-51409387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Models Implemented and Accuracy Achieved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CB0B-958F-4378-ACFD-485E5D8F0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2568"/>
            <a:ext cx="10515600" cy="33736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RandomForestRegressor</a:t>
            </a:r>
            <a:r>
              <a:rPr lang="en-US" dirty="0">
                <a:cs typeface="Calibri"/>
              </a:rPr>
              <a:t> – 84.8%</a:t>
            </a:r>
          </a:p>
          <a:p>
            <a:r>
              <a:rPr lang="en-US" dirty="0">
                <a:cs typeface="Calibri"/>
              </a:rPr>
              <a:t>KNN Regressor- 70.98%</a:t>
            </a:r>
          </a:p>
          <a:p>
            <a:r>
              <a:rPr lang="en-US" dirty="0">
                <a:cs typeface="Calibri"/>
              </a:rPr>
              <a:t>Multiple Linear Regression- 65.7%</a:t>
            </a:r>
          </a:p>
          <a:p>
            <a:r>
              <a:rPr lang="en-US" dirty="0">
                <a:cs typeface="Calibri"/>
              </a:rPr>
              <a:t>Support Vector Regressor – 65.17%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Random Forest Performs the best therefore to get better results I have implemented hyperparameter Tuning on this model.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3058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457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</vt:lpstr>
      <vt:lpstr>Ishan Singh 1JS18CS064</vt:lpstr>
      <vt:lpstr>Problem Statement</vt:lpstr>
      <vt:lpstr>Steps Followed </vt:lpstr>
      <vt:lpstr>Data Preprocessing</vt:lpstr>
      <vt:lpstr>PowerPoint Presentation</vt:lpstr>
      <vt:lpstr>PowerPoint Presentation</vt:lpstr>
      <vt:lpstr>PowerPoint Presentation</vt:lpstr>
      <vt:lpstr>Standardizing the features and splitting</vt:lpstr>
      <vt:lpstr>Models Implemented and Accuracy Achieved</vt:lpstr>
      <vt:lpstr>Hyper Parameter Tuning On Random Forest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</dc:creator>
  <cp:lastModifiedBy>Ishan Singh</cp:lastModifiedBy>
  <cp:revision>307</cp:revision>
  <dcterms:created xsi:type="dcterms:W3CDTF">2020-12-07T05:36:20Z</dcterms:created>
  <dcterms:modified xsi:type="dcterms:W3CDTF">2023-08-25T10:46:41Z</dcterms:modified>
</cp:coreProperties>
</file>