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7/25/2019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7/25/2019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7/25/2019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7/25/2019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7/25/2019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7/25/2019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7/25/2019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7/25/2019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7/25/2019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7/25/2019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7/25/2019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7/25/2019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7/25/2019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7/25/2019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7/25/2019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7/25/2019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7/25/2019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7/25/2019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mmons.wikimedia.org/wiki/Category:Suburbs_of_Hyderabad,_Indi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9677" y="364679"/>
            <a:ext cx="10283671" cy="2677648"/>
          </a:xfrm>
        </p:spPr>
        <p:txBody>
          <a:bodyPr/>
          <a:lstStyle/>
          <a:p>
            <a:r>
              <a:rPr lang="en-US" b="1" dirty="0">
                <a:solidFill>
                  <a:schemeClr val="accent4"/>
                </a:solidFill>
              </a:rPr>
              <a:t>New Restaurant in Hyderabad</a:t>
            </a:r>
            <a:r>
              <a:rPr lang="en-US" dirty="0"/>
              <a:t/>
            </a:r>
            <a:br>
              <a:rPr lang="en-US" dirty="0"/>
            </a:br>
            <a:endParaRPr lang="en-US" dirty="0"/>
          </a:p>
        </p:txBody>
      </p:sp>
      <p:sp>
        <p:nvSpPr>
          <p:cNvPr id="3" name="Subtitle 2"/>
          <p:cNvSpPr>
            <a:spLocks noGrp="1"/>
          </p:cNvSpPr>
          <p:nvPr>
            <p:ph type="subTitle" idx="1"/>
          </p:nvPr>
        </p:nvSpPr>
        <p:spPr>
          <a:xfrm>
            <a:off x="1974464" y="2180907"/>
            <a:ext cx="8825658" cy="861420"/>
          </a:xfrm>
        </p:spPr>
        <p:txBody>
          <a:bodyPr/>
          <a:lstStyle/>
          <a:p>
            <a:r>
              <a:rPr lang="en-US" sz="3200" dirty="0"/>
              <a:t>Coursera Capstone Final project</a:t>
            </a:r>
          </a:p>
          <a:p>
            <a:endParaRPr lang="en-US" dirty="0"/>
          </a:p>
        </p:txBody>
      </p:sp>
      <p:sp>
        <p:nvSpPr>
          <p:cNvPr id="5" name="TextBox 4"/>
          <p:cNvSpPr txBox="1"/>
          <p:nvPr/>
        </p:nvSpPr>
        <p:spPr>
          <a:xfrm>
            <a:off x="3455142" y="5598059"/>
            <a:ext cx="5270739" cy="584775"/>
          </a:xfrm>
          <a:prstGeom prst="rect">
            <a:avLst/>
          </a:prstGeom>
          <a:noFill/>
        </p:spPr>
        <p:txBody>
          <a:bodyPr wrap="square" rtlCol="0">
            <a:spAutoFit/>
          </a:bodyPr>
          <a:lstStyle/>
          <a:p>
            <a:r>
              <a:rPr lang="en-US" sz="3200" dirty="0"/>
              <a:t>Author: Ishan Srivastava</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127721" y="2876419"/>
            <a:ext cx="5598160" cy="2499360"/>
          </a:xfrm>
          <a:prstGeom prst="rect">
            <a:avLst/>
          </a:prstGeom>
        </p:spPr>
      </p:pic>
    </p:spTree>
    <p:extLst>
      <p:ext uri="{BB962C8B-B14F-4D97-AF65-F5344CB8AC3E}">
        <p14:creationId xmlns:p14="http://schemas.microsoft.com/office/powerpoint/2010/main" val="1652202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normAutofit fontScale="85000" lnSpcReduction="20000"/>
          </a:bodyPr>
          <a:lstStyle/>
          <a:p>
            <a:r>
              <a:rPr lang="en-US" sz="1900" dirty="0"/>
              <a:t>In India, going out to restaurants to eat with friends, family, or even for business reasons, is a very common activity, especially in Hyderabad. The restaurants serve a variety of different foods, mainly Indian, and other types such as Chinese or Mexican. The amount of restaurants in Hyderabad depend on the population of the neighborhood. The more the amount of restaurants in a specific location, the more competition and trouble the restaurant will face. Currently, the restaurants in Hyderabad are facing serious competition and are close to running out of business. A businessman is trying to open a new restaurant and wishes to avoid facing this problem; where should they open it? </a:t>
            </a:r>
            <a:endParaRPr lang="en-US" sz="1900" dirty="0" smtClean="0"/>
          </a:p>
          <a:p>
            <a:endParaRPr lang="en-US" sz="1900" dirty="0"/>
          </a:p>
          <a:p>
            <a:r>
              <a:rPr lang="en-US" sz="1900" dirty="0"/>
              <a:t>By opening a new restaurant in a less populated area with few to no restaurants, more customers will be satisfied and the less the restaurant will face competition due to the lack of restaurants in the neighborhood. By analyzing the neighborhoods of Hyderabad, a conclusion can be made determining where exactly a new restaurant(s) needs to be opened to meet business and customer needs.</a:t>
            </a:r>
          </a:p>
          <a:p>
            <a:endParaRPr lang="en-US" dirty="0"/>
          </a:p>
        </p:txBody>
      </p:sp>
    </p:spTree>
    <p:extLst>
      <p:ext uri="{BB962C8B-B14F-4D97-AF65-F5344CB8AC3E}">
        <p14:creationId xmlns:p14="http://schemas.microsoft.com/office/powerpoint/2010/main" val="2948330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(continued)</a:t>
            </a:r>
            <a:endParaRPr lang="en-US" dirty="0"/>
          </a:p>
        </p:txBody>
      </p:sp>
      <p:sp>
        <p:nvSpPr>
          <p:cNvPr id="3" name="Content Placeholder 2"/>
          <p:cNvSpPr>
            <a:spLocks noGrp="1"/>
          </p:cNvSpPr>
          <p:nvPr>
            <p:ph idx="1"/>
          </p:nvPr>
        </p:nvSpPr>
        <p:spPr>
          <a:xfrm>
            <a:off x="1896826" y="2984500"/>
            <a:ext cx="8825659" cy="3416300"/>
          </a:xfrm>
        </p:spPr>
        <p:txBody>
          <a:bodyPr/>
          <a:lstStyle/>
          <a:p>
            <a:pPr marL="0" indent="0">
              <a:buNone/>
            </a:pPr>
            <a:r>
              <a:rPr lang="en-US" b="1" dirty="0" smtClean="0"/>
              <a:t>					So what is the main problem?</a:t>
            </a:r>
          </a:p>
          <a:p>
            <a:pPr marL="0" indent="0">
              <a:buNone/>
            </a:pPr>
            <a:endParaRPr lang="en-US" b="1" dirty="0" smtClean="0"/>
          </a:p>
          <a:p>
            <a:pPr marL="457200" lvl="1" indent="0">
              <a:buNone/>
            </a:pPr>
            <a:r>
              <a:rPr lang="en-US" dirty="0"/>
              <a:t>The major problem for this project is to search, analyze, and determine the best areas in Hyderabad, India, to open a restaurant which can succeed in satisfying the customers and its business needs. In Hyderabad, India, if one wishes to open their own restaurant, where should they open it?</a:t>
            </a:r>
          </a:p>
          <a:p>
            <a:endParaRPr lang="en-US" dirty="0"/>
          </a:p>
        </p:txBody>
      </p:sp>
    </p:spTree>
    <p:extLst>
      <p:ext uri="{BB962C8B-B14F-4D97-AF65-F5344CB8AC3E}">
        <p14:creationId xmlns:p14="http://schemas.microsoft.com/office/powerpoint/2010/main" val="824727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a:xfrm>
            <a:off x="1657667" y="2741522"/>
            <a:ext cx="8825659" cy="3416300"/>
          </a:xfrm>
        </p:spPr>
        <p:txBody>
          <a:bodyPr/>
          <a:lstStyle/>
          <a:p>
            <a:pPr marL="0" indent="0">
              <a:buNone/>
            </a:pPr>
            <a:r>
              <a:rPr lang="en-US" b="1" dirty="0" smtClean="0"/>
              <a:t>				To </a:t>
            </a:r>
            <a:r>
              <a:rPr lang="en-US" b="1" dirty="0"/>
              <a:t>solve the problem, I need</a:t>
            </a:r>
            <a:r>
              <a:rPr lang="en-US" b="1" dirty="0" smtClean="0"/>
              <a:t>:</a:t>
            </a:r>
          </a:p>
          <a:p>
            <a:pPr marL="0" indent="0">
              <a:buNone/>
            </a:pPr>
            <a:endParaRPr lang="en-US" dirty="0"/>
          </a:p>
          <a:p>
            <a:pPr lvl="1"/>
            <a:r>
              <a:rPr lang="en-US" dirty="0"/>
              <a:t>A list of neighborhoods in Hyderabad, India</a:t>
            </a:r>
          </a:p>
          <a:p>
            <a:pPr lvl="1"/>
            <a:r>
              <a:rPr lang="en-US" dirty="0"/>
              <a:t>Data involving the location and amount of restaurants in each neighborhood</a:t>
            </a:r>
          </a:p>
          <a:p>
            <a:pPr lvl="1"/>
            <a:r>
              <a:rPr lang="en-US" dirty="0"/>
              <a:t>The geographical coordinates for each neighborhood to create the map and collect individual data</a:t>
            </a:r>
          </a:p>
          <a:p>
            <a:endParaRPr lang="en-US" dirty="0"/>
          </a:p>
        </p:txBody>
      </p:sp>
    </p:spTree>
    <p:extLst>
      <p:ext uri="{BB962C8B-B14F-4D97-AF65-F5344CB8AC3E}">
        <p14:creationId xmlns:p14="http://schemas.microsoft.com/office/powerpoint/2010/main" val="3173009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(continued)</a:t>
            </a:r>
            <a:endParaRPr lang="en-US" dirty="0"/>
          </a:p>
        </p:txBody>
      </p:sp>
      <p:sp>
        <p:nvSpPr>
          <p:cNvPr id="3" name="Content Placeholder 2"/>
          <p:cNvSpPr>
            <a:spLocks noGrp="1"/>
          </p:cNvSpPr>
          <p:nvPr>
            <p:ph idx="1"/>
          </p:nvPr>
        </p:nvSpPr>
        <p:spPr>
          <a:xfrm>
            <a:off x="1629407" y="3026194"/>
            <a:ext cx="8825659" cy="3416300"/>
          </a:xfrm>
        </p:spPr>
        <p:txBody>
          <a:bodyPr/>
          <a:lstStyle/>
          <a:p>
            <a:pPr marL="0" indent="0">
              <a:buNone/>
            </a:pPr>
            <a:r>
              <a:rPr lang="en-US" dirty="0"/>
              <a:t>And to find the data, I will use Wikipedia, primarily the article on the suburbs of Hyderabad, </a:t>
            </a:r>
            <a:r>
              <a:rPr lang="en-US" dirty="0" smtClean="0"/>
              <a:t>India: </a:t>
            </a:r>
            <a:r>
              <a:rPr lang="en-US" u="sng" dirty="0" smtClean="0">
                <a:hlinkClick r:id="rId2"/>
              </a:rPr>
              <a:t>https</a:t>
            </a:r>
            <a:r>
              <a:rPr lang="en-US" u="sng" dirty="0">
                <a:hlinkClick r:id="rId2"/>
              </a:rPr>
              <a:t>://commons.wikimedia.org/wiki/Category:Suburbs_of_Hyderabad,_India</a:t>
            </a:r>
            <a:r>
              <a:rPr lang="en-US" dirty="0"/>
              <a:t>, which contains 50 neighborhoods</a:t>
            </a:r>
            <a:r>
              <a:rPr lang="en-US" dirty="0" smtClean="0"/>
              <a:t>.</a:t>
            </a:r>
          </a:p>
          <a:p>
            <a:pPr marL="0" indent="0">
              <a:buNone/>
            </a:pPr>
            <a:r>
              <a:rPr lang="en-US" dirty="0" smtClean="0"/>
              <a:t> </a:t>
            </a:r>
            <a:r>
              <a:rPr lang="en-US" dirty="0"/>
              <a:t>I will then scrap the Wikipedia page, use the geocoder package to collect the geographical coordinates, and use the Foursquare API to collect data for the restaurants in Hyderabad, India, allowing me to determine where the new restaurant needs to be opened. This will all be done in a </a:t>
            </a:r>
            <a:r>
              <a:rPr lang="en-US" dirty="0" err="1"/>
              <a:t>Jupityer</a:t>
            </a:r>
            <a:r>
              <a:rPr lang="en-US" dirty="0"/>
              <a:t> notebook to be published on </a:t>
            </a:r>
            <a:r>
              <a:rPr lang="en-US" dirty="0" err="1"/>
              <a:t>Github</a:t>
            </a:r>
            <a:r>
              <a:rPr lang="en-US" dirty="0"/>
              <a:t>.</a:t>
            </a:r>
          </a:p>
          <a:p>
            <a:endParaRPr lang="en-US" dirty="0"/>
          </a:p>
        </p:txBody>
      </p:sp>
    </p:spTree>
    <p:extLst>
      <p:ext uri="{BB962C8B-B14F-4D97-AF65-F5344CB8AC3E}">
        <p14:creationId xmlns:p14="http://schemas.microsoft.com/office/powerpoint/2010/main" val="2963463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TotalTime>
  <Words>315</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New Restaurant in Hyderabad </vt:lpstr>
      <vt:lpstr>Intro</vt:lpstr>
      <vt:lpstr>Intro (continued)</vt:lpstr>
      <vt:lpstr>Data</vt:lpstr>
      <vt:lpstr>Data (continued)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Restaurant in Hyderabad </dc:title>
  <dc:creator>Ishan Srivastava</dc:creator>
  <cp:lastModifiedBy>Ishan Srivastava</cp:lastModifiedBy>
  <cp:revision>4</cp:revision>
  <dcterms:created xsi:type="dcterms:W3CDTF">2019-07-25T18:00:30Z</dcterms:created>
  <dcterms:modified xsi:type="dcterms:W3CDTF">2019-07-25T18:10:26Z</dcterms:modified>
</cp:coreProperties>
</file>