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C7F6-0E98-48D3-9394-21FF2FEE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DC081-0DD8-4B28-852B-BA1A1A648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32B6-23CC-44AC-AD95-A75302B4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AEDE-AECF-4E0D-85E9-B290AC798E42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CE51-CAD2-4FAD-9ED8-176052FB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24D1C-A69F-42A0-81A0-C68E56EC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F8E-D82A-4B0E-92E6-FA3D2F96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CE28-7215-4E66-ABD2-80289035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E9FE0-8DE0-42AE-8676-D7B88CDBF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03791-7DA2-4741-A903-2638894C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AEDE-AECF-4E0D-85E9-B290AC798E42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C07F-F2FE-4700-83F1-1585F6CF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38E6-FA35-4977-A913-BB59A79B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F8E-D82A-4B0E-92E6-FA3D2F96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6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8E0BB-DFFC-431A-9D57-7B3D36309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E359B-7FFA-4092-A6BD-5D078C4AA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7842-E863-497F-9689-182EB697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AEDE-AECF-4E0D-85E9-B290AC798E42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069D-2D75-48DB-B42D-006228F4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6D370-3A54-445F-831F-69D8F279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F8E-D82A-4B0E-92E6-FA3D2F96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5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810-4F9B-47F2-8C67-E033BBC2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0446-2EA6-45A7-8915-8D051FF9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93DE-26BD-44C3-95E2-FCCAFB00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AEDE-AECF-4E0D-85E9-B290AC798E42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A489-62BC-4EA0-99E1-0E3F2ECF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C7C8-CAEB-43C2-9E77-FAEEB4BC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F8E-D82A-4B0E-92E6-FA3D2F96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9B9-9E86-4BC7-9CA7-A7F4E3D6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0D53-AFAB-4E4B-8862-D0B61705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71C3-9CD9-42E9-9903-F361891A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AEDE-AECF-4E0D-85E9-B290AC798E42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4060-E859-420F-8B7C-CB143433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98F5B-E409-42CF-A7DA-97FD656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F8E-D82A-4B0E-92E6-FA3D2F96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592C-C55B-4D22-BEF3-5CE671FF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898F-DE39-4A48-AD6A-3A8B1DD43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03BD2-CBE2-4B07-82E1-E0F89D985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DAB78-3CAE-4FB4-942B-FAD62376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AEDE-AECF-4E0D-85E9-B290AC798E42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D1FB4-DBB1-4CE5-B411-AA2D047B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F8CDD-0C4A-4137-AAA7-D2A04CE3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F8E-D82A-4B0E-92E6-FA3D2F96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73E5-07FE-4530-A041-0AC1601CC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B363B-749F-426D-9317-974F698D5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49D1E-548C-4301-8898-67625963E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6D07B-195D-4FFE-9A05-08EE883EB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2BFC3-734F-4FB1-9CD7-03E57CCB7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D4071-7B2C-483C-8A62-5A7742B6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AEDE-AECF-4E0D-85E9-B290AC798E42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1E620-227B-43F0-8AD5-7914B841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06513-E108-410A-A081-37268687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F8E-D82A-4B0E-92E6-FA3D2F96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E899-4877-4D98-932C-DC8EC722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99990-F39F-43F7-9ACE-98130E3B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AEDE-AECF-4E0D-85E9-B290AC798E42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6D518-1563-4503-99FD-E8D84F28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9B022-2843-446C-A04A-B78A107B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F8E-D82A-4B0E-92E6-FA3D2F96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9B0A5-4521-4F0C-9115-40B6A702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AEDE-AECF-4E0D-85E9-B290AC798E42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AB24A-C874-4F41-9F18-C57B610F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C76BA-859C-46ED-ACE5-7CD6C9E5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F8E-D82A-4B0E-92E6-FA3D2F96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C9AB-133A-4AF0-BE65-C9489AF8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80FE-A2E6-479C-B8DB-22F8F519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F46B7-BB18-4B3A-AD30-E8D22374B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13643-FCD9-47E2-9A4E-AB083E59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AEDE-AECF-4E0D-85E9-B290AC798E42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417FD-1546-4F91-9CC0-C36ED398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4C409-A22F-473B-94B5-71F59D40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F8E-D82A-4B0E-92E6-FA3D2F96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73A6-F735-4DF0-8FCC-92C9E4BC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D1B6A-B779-4DC5-BDAD-8DE82BDF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499ED-846C-49AE-B60A-0FA3E8607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BA5A-EAF4-4C26-A4F5-CE057B7C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AEDE-AECF-4E0D-85E9-B290AC798E42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D06C7-2E09-489A-9E2E-1719E73E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41806-B18F-45EB-86F0-9D191E39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F8E-D82A-4B0E-92E6-FA3D2F96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FC518-799E-43CF-ABC7-FB07AE8F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67AFD-FB93-45D0-8974-D7AE25B4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4E6C-3C02-47FB-A5B6-B9AF025E1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AEDE-AECF-4E0D-85E9-B290AC798E42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6CEC-CAFF-4CE8-80ED-874E6063E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ABDD-B194-4E20-8AA5-E15DDF0BE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D7F8E-D82A-4B0E-92E6-FA3D2F96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460CD-9DE6-4267-8E27-643989034178}"/>
              </a:ext>
            </a:extLst>
          </p:cNvPr>
          <p:cNvSpPr txBox="1"/>
          <p:nvPr/>
        </p:nvSpPr>
        <p:spPr>
          <a:xfrm>
            <a:off x="3338386" y="2921168"/>
            <a:ext cx="5515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7367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D89E3-E73C-4458-92BF-3F031F7F6C68}"/>
              </a:ext>
            </a:extLst>
          </p:cNvPr>
          <p:cNvSpPr txBox="1"/>
          <p:nvPr/>
        </p:nvSpPr>
        <p:spPr>
          <a:xfrm>
            <a:off x="819509" y="414068"/>
            <a:ext cx="92256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= m * x + c + e(error)</a:t>
            </a:r>
            <a:endParaRPr lang="en-US" dirty="0">
              <a:effectLst/>
            </a:endParaRPr>
          </a:p>
          <a:p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Mandatory condition : 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arget variable(y) is numeric and continuous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Assumptions: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There is a linear relationship b/w independent(x) and dependent(y) variables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is minimum multi collinearity among my (x) variables.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Error terms are normally distributed and there is no pattern among them.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Homoscedacity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(variance around the regression line) is same for all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predicted values.</a:t>
            </a:r>
            <a:endParaRPr lang="en-US" dirty="0">
              <a:effectLst/>
            </a:endParaRPr>
          </a:p>
          <a:p>
            <a:b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31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Suryan</dc:creator>
  <cp:lastModifiedBy>Ishan Suryan</cp:lastModifiedBy>
  <cp:revision>3</cp:revision>
  <dcterms:created xsi:type="dcterms:W3CDTF">2021-02-13T05:52:00Z</dcterms:created>
  <dcterms:modified xsi:type="dcterms:W3CDTF">2021-02-13T06:24:30Z</dcterms:modified>
</cp:coreProperties>
</file>