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13"/>
  </p:notesMasterIdLst>
  <p:handoutMasterIdLst>
    <p:handoutMasterId r:id="rId14"/>
  </p:handoutMasterIdLst>
  <p:sldIdLst>
    <p:sldId id="328" r:id="rId5"/>
    <p:sldId id="428" r:id="rId6"/>
    <p:sldId id="430" r:id="rId7"/>
    <p:sldId id="431" r:id="rId8"/>
    <p:sldId id="432" r:id="rId9"/>
    <p:sldId id="433" r:id="rId10"/>
    <p:sldId id="435" r:id="rId11"/>
    <p:sldId id="436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FF"/>
    <a:srgbClr val="FFCC00"/>
    <a:srgbClr val="FFFF00"/>
    <a:srgbClr val="008000"/>
    <a:srgbClr val="3333CC"/>
    <a:srgbClr val="FF0000"/>
    <a:srgbClr val="99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6000" autoAdjust="0"/>
  </p:normalViewPr>
  <p:slideViewPr>
    <p:cSldViewPr snapToObjects="1">
      <p:cViewPr varScale="1">
        <p:scale>
          <a:sx n="76" d="100"/>
          <a:sy n="76" d="100"/>
        </p:scale>
        <p:origin x="22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3396" y="48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096389C-1054-4F79-9B0F-331C476A1FF4}" type="datetimeFigureOut">
              <a:rPr lang="nl-NL"/>
              <a:pPr>
                <a:defRPr/>
              </a:pPr>
              <a:t>11-12-2017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006276CE-CE42-4E4E-B9D5-32A1344584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640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de opmaakprofielen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DC7845F2-35C8-46D5-83A4-BF889DEA8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893763"/>
            <a:ext cx="4779962" cy="35845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ln/>
        </p:spPr>
        <p:txBody>
          <a:bodyPr lIns="93773" tIns="46064" rIns="93773" bIns="46064"/>
          <a:lstStyle/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14068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4725" cy="35877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ln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4212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4725" cy="35877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ln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8318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4725" cy="35877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ln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57854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4725" cy="35877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ln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1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4725" cy="35877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ln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398735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4725" cy="35877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ln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67104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4725" cy="35877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ln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3756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logo_r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20638"/>
            <a:ext cx="2686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logo_lef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20638"/>
            <a:ext cx="2686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_r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20638"/>
            <a:ext cx="2686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logo_lef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20638"/>
            <a:ext cx="2686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5854700"/>
            <a:ext cx="866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6083300"/>
            <a:ext cx="1981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effectLst/>
                <a:latin typeface="Calibri" pitchFamily="34" charset="0"/>
              </a:defRPr>
            </a:lvl1pPr>
          </a:lstStyle>
          <a:p>
            <a:fld id="{9606E38C-1340-4173-8388-44916E85E103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logo_right"/>
          <p:cNvPicPr>
            <a:picLocks noChangeAspect="1" noChangeArrowheads="1"/>
          </p:cNvPicPr>
          <p:nvPr userDrawn="1"/>
        </p:nvPicPr>
        <p:blipFill>
          <a:blip r:embed="rId2" cstate="print">
            <a:lum bright="6000"/>
          </a:blip>
          <a:srcRect/>
          <a:stretch>
            <a:fillRect/>
          </a:stretch>
        </p:blipFill>
        <p:spPr bwMode="auto">
          <a:xfrm>
            <a:off x="-12700" y="20638"/>
            <a:ext cx="2686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6" descr="logo_left"/>
          <p:cNvPicPr>
            <a:picLocks noChangeAspect="1" noChangeArrowheads="1"/>
          </p:cNvPicPr>
          <p:nvPr userDrawn="1"/>
        </p:nvPicPr>
        <p:blipFill>
          <a:blip r:embed="rId3" cstate="print">
            <a:lum bright="6000"/>
          </a:blip>
          <a:srcRect/>
          <a:stretch>
            <a:fillRect/>
          </a:stretch>
        </p:blipFill>
        <p:spPr bwMode="auto">
          <a:xfrm>
            <a:off x="6457950" y="20638"/>
            <a:ext cx="2686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5854700"/>
            <a:ext cx="866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6083300"/>
            <a:ext cx="1981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E38C-1340-4173-8388-44916E85E103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2463" y="225425"/>
            <a:ext cx="3135312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13"/>
          <p:cNvSpPr txBox="1">
            <a:spLocks noChangeArrowheads="1"/>
          </p:cNvSpPr>
          <p:nvPr/>
        </p:nvSpPr>
        <p:spPr bwMode="auto">
          <a:xfrm>
            <a:off x="7308850" y="2852738"/>
            <a:ext cx="1595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Learn, create</a:t>
            </a:r>
            <a:b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and make</a:t>
            </a:r>
            <a:b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it work</a:t>
            </a:r>
          </a:p>
        </p:txBody>
      </p:sp>
      <p:sp>
        <p:nvSpPr>
          <p:cNvPr id="4101" name="Rectangle 6"/>
          <p:cNvSpPr>
            <a:spLocks noGrp="1" noChangeArrowheads="1"/>
          </p:cNvSpPr>
          <p:nvPr/>
        </p:nvSpPr>
        <p:spPr bwMode="auto">
          <a:xfrm>
            <a:off x="2879812" y="2873376"/>
            <a:ext cx="4895850" cy="1466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>
              <a:defRPr/>
            </a:pPr>
            <a:r>
              <a:rPr lang="nl-NL" sz="4400" b="1" dirty="0" smtClean="0">
                <a:latin typeface="Calibri" pitchFamily="34" charset="0"/>
              </a:rPr>
              <a:t>Sprint 2 </a:t>
            </a:r>
            <a:endParaRPr lang="nl-NL" sz="4400" b="1" dirty="0" smtClean="0">
              <a:latin typeface="Calibri" pitchFamily="34" charset="0"/>
            </a:endParaRPr>
          </a:p>
        </p:txBody>
      </p:sp>
      <p:sp>
        <p:nvSpPr>
          <p:cNvPr id="4102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00138" y="4729163"/>
            <a:ext cx="2232025" cy="9683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eaLnBrk="0" hangingPunct="0">
              <a:defRPr/>
            </a:pPr>
            <a:r>
              <a:rPr lang="nl-NL" sz="2000" b="1" dirty="0" err="1">
                <a:latin typeface="Calibri" pitchFamily="34" charset="0"/>
              </a:rPr>
              <a:t>Ishant</a:t>
            </a:r>
            <a:r>
              <a:rPr lang="nl-NL" sz="2000" b="1" dirty="0">
                <a:latin typeface="Calibri" pitchFamily="34" charset="0"/>
              </a:rPr>
              <a:t> </a:t>
            </a:r>
            <a:r>
              <a:rPr lang="nl-NL" sz="2000" b="1" dirty="0" err="1">
                <a:latin typeface="Calibri" pitchFamily="34" charset="0"/>
              </a:rPr>
              <a:t>Upadhyay</a:t>
            </a:r>
            <a:endParaRPr lang="nl-NL" sz="2000" b="1" dirty="0">
              <a:latin typeface="Calibri" pitchFamily="34" charset="0"/>
            </a:endParaRPr>
          </a:p>
          <a:p>
            <a:pPr eaLnBrk="0" hangingPunct="0">
              <a:defRPr/>
            </a:pPr>
            <a:r>
              <a:rPr lang="nl-NL" sz="2000" b="1" dirty="0" smtClean="0">
                <a:latin typeface="Calibri" pitchFamily="34" charset="0"/>
              </a:rPr>
              <a:t>Rens Visser</a:t>
            </a:r>
            <a:endParaRPr lang="nl-NL" sz="2000" b="1" dirty="0">
              <a:latin typeface="Calibri" pitchFamily="34" charset="0"/>
            </a:endParaRPr>
          </a:p>
          <a:p>
            <a:pPr eaLnBrk="0" hangingPunct="0">
              <a:defRPr/>
            </a:pPr>
            <a:r>
              <a:rPr lang="nl-NL" sz="2000" b="1" dirty="0" smtClean="0">
                <a:latin typeface="Calibri" pitchFamily="34" charset="0"/>
              </a:rPr>
              <a:t>11 December</a:t>
            </a:r>
            <a:r>
              <a:rPr lang="nl-NL" sz="2000" b="1" dirty="0" smtClean="0">
                <a:latin typeface="Calibri" pitchFamily="34" charset="0"/>
              </a:rPr>
              <a:t> </a:t>
            </a:r>
            <a:r>
              <a:rPr lang="nl-NL" sz="2000" b="1" dirty="0" smtClean="0">
                <a:latin typeface="Calibri" pitchFamily="34" charset="0"/>
              </a:rPr>
              <a:t>2017</a:t>
            </a:r>
            <a:endParaRPr lang="nl-NL" sz="2000" b="1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84200" y="1611313"/>
            <a:ext cx="8296275" cy="4419600"/>
          </a:xfrm>
          <a:prstGeom prst="rect">
            <a:avLst/>
          </a:prstGeom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Sprint 2 Progress</a:t>
            </a:r>
            <a:endParaRPr lang="nl-NL" sz="26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Sprint 2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burndown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Chart</a:t>
            </a: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nl-NL" sz="2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Demo</a:t>
            </a: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Impedement</a:t>
            </a:r>
            <a:endParaRPr lang="nl-NL" sz="26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Jira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Backlog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Refinement</a:t>
            </a:r>
            <a:endParaRPr lang="en-US" sz="26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38C-1340-4173-8388-44916E85E10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118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solidFill>
                  <a:srgbClr val="0070C0"/>
                </a:solidFill>
              </a:rPr>
              <a:t>Sprint 2 Progress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84200" y="1611313"/>
            <a:ext cx="8296275" cy="44196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nl-NL" sz="2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Things</a:t>
            </a:r>
            <a:r>
              <a:rPr lang="nl-NL" sz="2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Done</a:t>
            </a:r>
            <a:r>
              <a:rPr lang="nl-NL" sz="2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Till</a:t>
            </a:r>
            <a:r>
              <a:rPr lang="nl-NL" sz="2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Now</a:t>
            </a:r>
            <a:r>
              <a:rPr lang="nl-NL" sz="2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Importing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Article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from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data source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to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database.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Importing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Customer information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from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data source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to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database.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Investigating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algorithm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to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Calculate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Optimal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Route</a:t>
            </a:r>
            <a:r>
              <a:rPr lang="nl-NL" sz="2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 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(Dijkstra's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Algorithm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)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Calculating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distance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and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time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between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two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points (Google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Distance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Matix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API)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endParaRPr lang="nl-NL" sz="26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38C-1340-4173-8388-44916E85E103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401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solidFill>
                  <a:srgbClr val="0070C0"/>
                </a:solidFill>
              </a:rPr>
              <a:t>Sprint 2 </a:t>
            </a:r>
            <a:r>
              <a:rPr lang="nl-NL" dirty="0" err="1" smtClean="0">
                <a:solidFill>
                  <a:srgbClr val="0070C0"/>
                </a:solidFill>
              </a:rPr>
              <a:t>Burndown</a:t>
            </a:r>
            <a:r>
              <a:rPr lang="nl-NL" dirty="0" smtClean="0">
                <a:solidFill>
                  <a:srgbClr val="0070C0"/>
                </a:solidFill>
              </a:rPr>
              <a:t> Chart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38C-1340-4173-8388-44916E85E103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796"/>
            <a:ext cx="91440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843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75556" y="263691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solidFill>
                  <a:srgbClr val="0070C0"/>
                </a:solidFill>
              </a:rPr>
              <a:t>Demo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38C-1340-4173-8388-44916E85E103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796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nl-NL" dirty="0" err="1" smtClean="0">
                <a:solidFill>
                  <a:srgbClr val="0070C0"/>
                </a:solidFill>
              </a:rPr>
              <a:t>Impedement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84200" y="1611313"/>
            <a:ext cx="8296275" cy="4419600"/>
          </a:xfrm>
          <a:prstGeom prst="rect">
            <a:avLst/>
          </a:prstGeom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Running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jquery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script (</a:t>
            </a:r>
            <a:r>
              <a:rPr lang="nl-NL" sz="26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Adding</a:t>
            </a:r>
            <a:r>
              <a:rPr lang="nl-NL" sz="2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Order) </a:t>
            </a: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endParaRPr lang="nl-NL" sz="26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38C-1340-4173-8388-44916E85E10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642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75556" y="263691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nl-NL" dirty="0" err="1" smtClean="0">
                <a:solidFill>
                  <a:srgbClr val="0070C0"/>
                </a:solidFill>
              </a:rPr>
              <a:t>Backlog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 err="1" smtClean="0">
                <a:solidFill>
                  <a:srgbClr val="0070C0"/>
                </a:solidFill>
              </a:rPr>
              <a:t>Refinement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38C-1340-4173-8388-44916E85E103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8618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75556" y="263691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nl-NL" dirty="0" err="1" smtClean="0">
                <a:solidFill>
                  <a:srgbClr val="0070C0"/>
                </a:solidFill>
              </a:rPr>
              <a:t>Thank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dirty="0" err="1" smtClean="0">
                <a:solidFill>
                  <a:srgbClr val="0070C0"/>
                </a:solidFill>
              </a:rPr>
              <a:t>You</a:t>
            </a:r>
            <a:r>
              <a:rPr lang="nl-NL" smtClean="0">
                <a:solidFill>
                  <a:srgbClr val="0070C0"/>
                </a:solidFill>
              </a:rPr>
              <a:t>!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38C-1340-4173-8388-44916E85E10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328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TitleDescFontColor"/>
  <p:tag name="COLORSETCLASSNAME" val="ColorSet1"/>
  <p:tag name="SCRIPT" val="1"/>
  <p:tag name="FIELDS" val="AUTHOR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Author"/>
  <p:tag name="SHAPECLASSPROTECTIONTYPE" val="47"/>
</p:tagLst>
</file>

<file path=ppt/theme/theme1.xml><?xml version="1.0" encoding="utf-8"?>
<a:theme xmlns:a="http://schemas.openxmlformats.org/drawingml/2006/main" name="3_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tandaardontwer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9ED6EDD6D89489938978D07031983" ma:contentTypeVersion="2" ma:contentTypeDescription="Een nieuw document maken." ma:contentTypeScope="" ma:versionID="0b362e9e1a00b35fe0a2778060508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b87374e3e7f8d6d2ddb261b8a0ec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2EFFD8-8512-415E-B0ED-0D32DBCC14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E035F8-18E1-4C35-9D10-24DCE8137C8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9DE2C1B-D705-4355-A299-B37D89B1F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8211</TotalTime>
  <Words>105</Words>
  <Application>Microsoft Office PowerPoint</Application>
  <PresentationFormat>On-screen Show (4:3)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3_Standaardontwerp</vt:lpstr>
      <vt:lpstr>PowerPoint Presentation</vt:lpstr>
      <vt:lpstr>Agenda</vt:lpstr>
      <vt:lpstr>Sprint 2 Progress</vt:lpstr>
      <vt:lpstr>Sprint 2 Burndown Chart</vt:lpstr>
      <vt:lpstr>Demo</vt:lpstr>
      <vt:lpstr>Impedement</vt:lpstr>
      <vt:lpstr>Backlog Refinement</vt:lpstr>
      <vt:lpstr>Thank You!</vt:lpstr>
    </vt:vector>
  </TitlesOfParts>
  <Company>CIMSOLUTIONS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Haute ICT - Kijkje in keuken 5-sterren project</dc:title>
  <dc:subject/>
  <dc:creator>Rob Smorenburg</dc:creator>
  <cp:lastModifiedBy>Ishant Upadhyay</cp:lastModifiedBy>
  <cp:revision>255</cp:revision>
  <cp:lastPrinted>2009-09-10T11:52:23Z</cp:lastPrinted>
  <dcterms:created xsi:type="dcterms:W3CDTF">2009-04-06T12:35:39Z</dcterms:created>
  <dcterms:modified xsi:type="dcterms:W3CDTF">2017-12-11T10:41:21Z</dcterms:modified>
  <cp:category>SIG architectuur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0x0101006259ED6EDD6D89489938978D07031983</vt:lpwstr>
  </property>
  <property fmtid="{D5CDD505-2E9C-101B-9397-08002B2CF9AE}" pid="3" name="Order">
    <vt:r8>3500</vt:r8>
  </property>
</Properties>
</file>