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7" r:id="rId2"/>
    <p:sldId id="378" r:id="rId3"/>
    <p:sldId id="380" r:id="rId4"/>
    <p:sldId id="381" r:id="rId5"/>
    <p:sldId id="382" r:id="rId6"/>
    <p:sldId id="320" r:id="rId7"/>
    <p:sldId id="376" r:id="rId8"/>
    <p:sldId id="359" r:id="rId9"/>
    <p:sldId id="358" r:id="rId10"/>
    <p:sldId id="366" r:id="rId11"/>
    <p:sldId id="356" r:id="rId12"/>
    <p:sldId id="332" r:id="rId13"/>
    <p:sldId id="365" r:id="rId14"/>
    <p:sldId id="360" r:id="rId15"/>
    <p:sldId id="363" r:id="rId16"/>
    <p:sldId id="361" r:id="rId17"/>
    <p:sldId id="364" r:id="rId18"/>
    <p:sldId id="367" r:id="rId19"/>
    <p:sldId id="368" r:id="rId20"/>
    <p:sldId id="362" r:id="rId21"/>
    <p:sldId id="369" r:id="rId22"/>
    <p:sldId id="372" r:id="rId23"/>
    <p:sldId id="371" r:id="rId24"/>
    <p:sldId id="375" r:id="rId25"/>
    <p:sldId id="374" r:id="rId26"/>
    <p:sldId id="373" r:id="rId27"/>
    <p:sldId id="370" r:id="rId28"/>
    <p:sldId id="355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49" r:id="rId37"/>
    <p:sldId id="379" r:id="rId38"/>
    <p:sldId id="339" r:id="rId39"/>
    <p:sldId id="340" r:id="rId40"/>
    <p:sldId id="341" r:id="rId41"/>
    <p:sldId id="342" r:id="rId42"/>
    <p:sldId id="350" r:id="rId43"/>
    <p:sldId id="343" r:id="rId44"/>
    <p:sldId id="352" r:id="rId45"/>
    <p:sldId id="351" r:id="rId46"/>
    <p:sldId id="345" r:id="rId47"/>
    <p:sldId id="353" r:id="rId48"/>
    <p:sldId id="328" r:id="rId49"/>
    <p:sldId id="329" r:id="rId50"/>
    <p:sldId id="330" r:id="rId5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A300"/>
    <a:srgbClr val="262626"/>
    <a:srgbClr val="215968"/>
    <a:srgbClr val="990000"/>
    <a:srgbClr val="993300"/>
    <a:srgbClr val="E4E4E4"/>
    <a:srgbClr val="EAEAEA"/>
    <a:srgbClr val="FFFFFF"/>
    <a:srgbClr val="92BCD6"/>
    <a:srgbClr val="D1D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8" autoAdjust="0"/>
    <p:restoredTop sz="97956" autoAdjust="0"/>
  </p:normalViewPr>
  <p:slideViewPr>
    <p:cSldViewPr snapToGrid="0">
      <p:cViewPr>
        <p:scale>
          <a:sx n="90" d="100"/>
          <a:sy n="90" d="100"/>
        </p:scale>
        <p:origin x="-3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10/10/2016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10/10/2016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Hyperty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36916" y="261255"/>
            <a:ext cx="6436426" cy="2814452"/>
            <a:chOff x="1175657" y="1175657"/>
            <a:chExt cx="7362701" cy="3562598"/>
          </a:xfrm>
        </p:grpSpPr>
        <p:sp>
          <p:nvSpPr>
            <p:cNvPr id="127" name="Oval 126"/>
            <p:cNvSpPr/>
            <p:nvPr/>
          </p:nvSpPr>
          <p:spPr>
            <a:xfrm>
              <a:off x="2339439" y="2458193"/>
              <a:ext cx="5142016" cy="12112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888177" y="2980707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22567" y="2612571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2232808" y="2855840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2696245" y="2855840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836223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370612" y="2598717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3180855" y="2841986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3644291" y="2841986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748643" y="2976748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83033" y="2608613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4093275" y="2851883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4556711" y="2851883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722419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56810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5067053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5530488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96196" y="2964875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30587" y="259673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6040828" y="2840008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6504264" y="2840008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472" y="2988626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156862" y="2620489"/>
              <a:ext cx="320634" cy="2850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6967104" y="2863759"/>
              <a:ext cx="236714" cy="1770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7430540" y="2863759"/>
              <a:ext cx="210982" cy="19881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574478" y="2966853"/>
              <a:ext cx="403761" cy="3562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708193" y="2276577"/>
              <a:ext cx="704227" cy="400080"/>
              <a:chOff x="2708193" y="2276578"/>
              <a:chExt cx="704227" cy="40008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235005" y="1995055"/>
              <a:ext cx="636351" cy="336556"/>
              <a:chOff x="3531888" y="1492144"/>
              <a:chExt cx="704226" cy="40008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644364" y="2286474"/>
              <a:ext cx="704227" cy="400080"/>
              <a:chOff x="2708193" y="2276578"/>
              <a:chExt cx="704227" cy="40008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92411" y="2272620"/>
              <a:ext cx="704227" cy="400080"/>
              <a:chOff x="2708193" y="2276578"/>
              <a:chExt cx="704227" cy="40008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564208" y="2282515"/>
              <a:ext cx="704227" cy="400080"/>
              <a:chOff x="2708193" y="2276578"/>
              <a:chExt cx="704227" cy="40008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500380" y="2244912"/>
              <a:ext cx="704227" cy="400080"/>
              <a:chOff x="2708193" y="2276578"/>
              <a:chExt cx="704227" cy="40008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4183052" y="1993075"/>
              <a:ext cx="636351" cy="336556"/>
              <a:chOff x="3531888" y="1492144"/>
              <a:chExt cx="704226" cy="40008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>
              <a:off x="5119224" y="1979220"/>
              <a:ext cx="636351" cy="336556"/>
              <a:chOff x="3531888" y="1492144"/>
              <a:chExt cx="704226" cy="40008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6081125" y="1979220"/>
              <a:ext cx="636351" cy="336556"/>
              <a:chOff x="3531888" y="1492144"/>
              <a:chExt cx="704226" cy="40008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731791" y="1828799"/>
              <a:ext cx="602704" cy="251449"/>
              <a:chOff x="3531888" y="1492144"/>
              <a:chExt cx="704226" cy="40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79837" y="1814944"/>
              <a:ext cx="602704" cy="251449"/>
              <a:chOff x="3531888" y="1492144"/>
              <a:chExt cx="704226" cy="40008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627884" y="1801090"/>
              <a:ext cx="602704" cy="251449"/>
              <a:chOff x="3531888" y="1492144"/>
              <a:chExt cx="704226" cy="40008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4203865" y="1686295"/>
              <a:ext cx="629391" cy="201881"/>
              <a:chOff x="3531888" y="1492144"/>
              <a:chExt cx="704226" cy="40008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5140036" y="1672441"/>
              <a:ext cx="629391" cy="201881"/>
              <a:chOff x="3531888" y="1492144"/>
              <a:chExt cx="704226" cy="40008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4674919" y="1567543"/>
              <a:ext cx="629391" cy="174170"/>
              <a:chOff x="3531888" y="1492144"/>
              <a:chExt cx="704226" cy="40008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4227615" y="3693226"/>
              <a:ext cx="1752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15688" y="3063834"/>
              <a:ext cx="5207331" cy="1292431"/>
              <a:chOff x="2315688" y="3063835"/>
              <a:chExt cx="5207331" cy="1292431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130" name="Straight Connector 129"/>
                <p:cNvCxnSpPr>
                  <a:stCxn id="127" idx="2"/>
                  <a:endCxn id="144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7" idx="6"/>
                  <a:endCxn id="144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Freeform 143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1" name="Oval 150"/>
            <p:cNvSpPr/>
            <p:nvPr/>
          </p:nvSpPr>
          <p:spPr>
            <a:xfrm>
              <a:off x="1175657" y="1175657"/>
              <a:ext cx="7362701" cy="3562598"/>
            </a:xfrm>
            <a:prstGeom prst="ellipse">
              <a:avLst/>
            </a:prstGeom>
            <a:solidFill>
              <a:schemeClr val="bg1">
                <a:lumMod val="75000"/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506187" y="3746665"/>
            <a:ext cx="6436426" cy="2814452"/>
            <a:chOff x="1743693" y="3889169"/>
            <a:chExt cx="6436426" cy="2814452"/>
          </a:xfrm>
        </p:grpSpPr>
        <p:sp>
          <p:nvSpPr>
            <p:cNvPr id="154" name="Oval 153"/>
            <p:cNvSpPr/>
            <p:nvPr/>
          </p:nvSpPr>
          <p:spPr>
            <a:xfrm>
              <a:off x="2618561" y="4882579"/>
              <a:ext cx="4495117" cy="956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2224070" y="5295365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2691231" y="5004538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57" name="Straight Connector 156"/>
            <p:cNvCxnSpPr>
              <a:stCxn id="155" idx="7"/>
              <a:endCxn id="156" idx="3"/>
            </p:cNvCxnSpPr>
            <p:nvPr/>
          </p:nvCxnSpPr>
          <p:spPr>
            <a:xfrm flipV="1">
              <a:off x="2525345" y="5196720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56" idx="5"/>
            </p:cNvCxnSpPr>
            <p:nvPr/>
          </p:nvCxnSpPr>
          <p:spPr>
            <a:xfrm flipH="1" flipV="1">
              <a:off x="2930478" y="5196720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3052846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3520006" y="49935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1" name="Straight Connector 160"/>
            <p:cNvCxnSpPr>
              <a:stCxn id="159" idx="7"/>
              <a:endCxn id="160" idx="3"/>
            </p:cNvCxnSpPr>
            <p:nvPr/>
          </p:nvCxnSpPr>
          <p:spPr>
            <a:xfrm flipV="1">
              <a:off x="3354121" y="51857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60" idx="5"/>
            </p:cNvCxnSpPr>
            <p:nvPr/>
          </p:nvCxnSpPr>
          <p:spPr>
            <a:xfrm flipH="1" flipV="1">
              <a:off x="3759254" y="51857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3850478" y="529223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4317638" y="500141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5" name="Straight Connector 164"/>
            <p:cNvCxnSpPr>
              <a:stCxn id="163" idx="7"/>
              <a:endCxn id="164" idx="3"/>
            </p:cNvCxnSpPr>
            <p:nvPr/>
          </p:nvCxnSpPr>
          <p:spPr>
            <a:xfrm flipV="1">
              <a:off x="4151753" y="5193594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164" idx="5"/>
            </p:cNvCxnSpPr>
            <p:nvPr/>
          </p:nvCxnSpPr>
          <p:spPr>
            <a:xfrm flipH="1" flipV="1">
              <a:off x="4556886" y="5193594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01747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5168908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69" name="Straight Connector 168"/>
            <p:cNvCxnSpPr>
              <a:stCxn id="167" idx="7"/>
              <a:endCxn id="168" idx="3"/>
            </p:cNvCxnSpPr>
            <p:nvPr/>
          </p:nvCxnSpPr>
          <p:spPr>
            <a:xfrm flipV="1">
              <a:off x="5003023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endCxn id="168" idx="5"/>
            </p:cNvCxnSpPr>
            <p:nvPr/>
          </p:nvCxnSpPr>
          <p:spPr>
            <a:xfrm flipH="1" flipV="1">
              <a:off x="5408155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5553016" y="5282858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20177" y="4992031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3" name="Straight Connector 172"/>
            <p:cNvCxnSpPr>
              <a:stCxn id="171" idx="7"/>
              <a:endCxn id="172" idx="3"/>
            </p:cNvCxnSpPr>
            <p:nvPr/>
          </p:nvCxnSpPr>
          <p:spPr>
            <a:xfrm flipV="1">
              <a:off x="5854291" y="5184213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2" idx="5"/>
            </p:cNvCxnSpPr>
            <p:nvPr/>
          </p:nvCxnSpPr>
          <p:spPr>
            <a:xfrm flipH="1" flipV="1">
              <a:off x="6259424" y="5184213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6362761" y="53016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829921" y="5010793"/>
              <a:ext cx="280296" cy="225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7" name="Straight Connector 176"/>
            <p:cNvCxnSpPr>
              <a:stCxn id="175" idx="7"/>
              <a:endCxn id="176" idx="3"/>
            </p:cNvCxnSpPr>
            <p:nvPr/>
          </p:nvCxnSpPr>
          <p:spPr>
            <a:xfrm flipV="1">
              <a:off x="6664036" y="5202976"/>
              <a:ext cx="206934" cy="1398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176" idx="5"/>
            </p:cNvCxnSpPr>
            <p:nvPr/>
          </p:nvCxnSpPr>
          <p:spPr>
            <a:xfrm flipH="1" flipV="1">
              <a:off x="7069169" y="5202976"/>
              <a:ext cx="184439" cy="1570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194998" y="5284421"/>
              <a:ext cx="352965" cy="281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180" name="Group 71"/>
            <p:cNvGrpSpPr/>
            <p:nvPr/>
          </p:nvGrpSpPr>
          <p:grpSpPr>
            <a:xfrm>
              <a:off x="2940923" y="4739103"/>
              <a:ext cx="615631" cy="316063"/>
              <a:chOff x="2708193" y="2276578"/>
              <a:chExt cx="704227" cy="400080"/>
            </a:xfrm>
          </p:grpSpPr>
          <p:sp>
            <p:nvSpPr>
              <p:cNvPr id="245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6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88"/>
            <p:cNvGrpSpPr/>
            <p:nvPr/>
          </p:nvGrpSpPr>
          <p:grpSpPr>
            <a:xfrm>
              <a:off x="3401459" y="4516700"/>
              <a:ext cx="556294" cy="265879"/>
              <a:chOff x="3531888" y="1492144"/>
              <a:chExt cx="704226" cy="400080"/>
            </a:xfrm>
          </p:grpSpPr>
          <p:sp>
            <p:nvSpPr>
              <p:cNvPr id="242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3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72"/>
            <p:cNvGrpSpPr/>
            <p:nvPr/>
          </p:nvGrpSpPr>
          <p:grpSpPr>
            <a:xfrm>
              <a:off x="3759318" y="4746921"/>
              <a:ext cx="615631" cy="316063"/>
              <a:chOff x="2708193" y="2276578"/>
              <a:chExt cx="704227" cy="400080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40" name="Straight Connector 239"/>
              <p:cNvCxnSpPr>
                <a:endCxn id="23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23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4588094" y="4735977"/>
              <a:ext cx="615631" cy="316063"/>
              <a:chOff x="2708193" y="2276578"/>
              <a:chExt cx="704227" cy="40008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7" name="Straight Connector 236"/>
              <p:cNvCxnSpPr>
                <a:endCxn id="23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endCxn id="23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0"/>
            <p:cNvGrpSpPr/>
            <p:nvPr/>
          </p:nvGrpSpPr>
          <p:grpSpPr>
            <a:xfrm>
              <a:off x="5437633" y="4743794"/>
              <a:ext cx="615631" cy="316063"/>
              <a:chOff x="2708193" y="2276578"/>
              <a:chExt cx="704227" cy="400080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4" name="Straight Connector 233"/>
              <p:cNvCxnSpPr>
                <a:endCxn id="233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endCxn id="233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84"/>
            <p:cNvGrpSpPr/>
            <p:nvPr/>
          </p:nvGrpSpPr>
          <p:grpSpPr>
            <a:xfrm>
              <a:off x="6256029" y="4714087"/>
              <a:ext cx="615631" cy="316063"/>
              <a:chOff x="2708193" y="2276578"/>
              <a:chExt cx="704227" cy="40008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31" name="Straight Connector 230"/>
              <p:cNvCxnSpPr>
                <a:endCxn id="230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endCxn id="230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89"/>
            <p:cNvGrpSpPr/>
            <p:nvPr/>
          </p:nvGrpSpPr>
          <p:grpSpPr>
            <a:xfrm>
              <a:off x="4230235" y="4515136"/>
              <a:ext cx="556294" cy="265879"/>
              <a:chOff x="3531888" y="1492144"/>
              <a:chExt cx="704226" cy="40008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8" name="Straight Connector 227"/>
              <p:cNvCxnSpPr>
                <a:endCxn id="22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endCxn id="22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93"/>
            <p:cNvGrpSpPr/>
            <p:nvPr/>
          </p:nvGrpSpPr>
          <p:grpSpPr>
            <a:xfrm>
              <a:off x="5048631" y="4504191"/>
              <a:ext cx="556294" cy="265879"/>
              <a:chOff x="3531888" y="1492144"/>
              <a:chExt cx="704226" cy="40008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5" name="Straight Connector 224"/>
              <p:cNvCxnSpPr>
                <a:endCxn id="22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endCxn id="22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97"/>
            <p:cNvGrpSpPr/>
            <p:nvPr/>
          </p:nvGrpSpPr>
          <p:grpSpPr>
            <a:xfrm>
              <a:off x="5889519" y="4504191"/>
              <a:ext cx="556294" cy="265879"/>
              <a:chOff x="3531888" y="1492144"/>
              <a:chExt cx="704226" cy="40008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22" name="Straight Connector 221"/>
              <p:cNvCxnSpPr>
                <a:endCxn id="22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01"/>
            <p:cNvGrpSpPr/>
            <p:nvPr/>
          </p:nvGrpSpPr>
          <p:grpSpPr>
            <a:xfrm>
              <a:off x="3835746" y="4385358"/>
              <a:ext cx="526880" cy="198645"/>
              <a:chOff x="3531888" y="1492144"/>
              <a:chExt cx="704226" cy="40008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9" name="Straight Connector 218"/>
              <p:cNvCxnSpPr>
                <a:endCxn id="21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21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05"/>
            <p:cNvGrpSpPr/>
            <p:nvPr/>
          </p:nvGrpSpPr>
          <p:grpSpPr>
            <a:xfrm>
              <a:off x="4664522" y="4374413"/>
              <a:ext cx="526880" cy="198645"/>
              <a:chOff x="3531888" y="1492144"/>
              <a:chExt cx="704226" cy="40008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6" name="Straight Connector 215"/>
              <p:cNvCxnSpPr>
                <a:endCxn id="2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endCxn id="2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09"/>
            <p:cNvGrpSpPr/>
            <p:nvPr/>
          </p:nvGrpSpPr>
          <p:grpSpPr>
            <a:xfrm>
              <a:off x="5493298" y="4363468"/>
              <a:ext cx="526880" cy="198645"/>
              <a:chOff x="3531888" y="1492144"/>
              <a:chExt cx="704226" cy="40008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3" name="Straight Connector 212"/>
              <p:cNvCxnSpPr>
                <a:endCxn id="21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endCxn id="21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13"/>
            <p:cNvGrpSpPr/>
            <p:nvPr/>
          </p:nvGrpSpPr>
          <p:grpSpPr>
            <a:xfrm>
              <a:off x="4248430" y="4272780"/>
              <a:ext cx="550210" cy="159486"/>
              <a:chOff x="3531888" y="1492144"/>
              <a:chExt cx="704226" cy="40008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10" name="Straight Connector 209"/>
              <p:cNvCxnSpPr>
                <a:endCxn id="20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endCxn id="20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17"/>
            <p:cNvGrpSpPr/>
            <p:nvPr/>
          </p:nvGrpSpPr>
          <p:grpSpPr>
            <a:xfrm>
              <a:off x="5066825" y="4261835"/>
              <a:ext cx="550210" cy="159486"/>
              <a:chOff x="3531888" y="1492144"/>
              <a:chExt cx="704226" cy="40008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7" name="Straight Connector 206"/>
              <p:cNvCxnSpPr>
                <a:endCxn id="2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endCxn id="2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21"/>
            <p:cNvGrpSpPr/>
            <p:nvPr/>
          </p:nvGrpSpPr>
          <p:grpSpPr>
            <a:xfrm>
              <a:off x="4660222" y="4178966"/>
              <a:ext cx="550210" cy="137594"/>
              <a:chOff x="3531888" y="1492144"/>
              <a:chExt cx="704226" cy="40008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204" name="Straight Connector 203"/>
              <p:cNvCxnSpPr>
                <a:endCxn id="2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endCxn id="2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/>
            <p:cNvSpPr txBox="1"/>
            <p:nvPr/>
          </p:nvSpPr>
          <p:spPr>
            <a:xfrm>
              <a:off x="4269192" y="5858255"/>
              <a:ext cx="1532444" cy="413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err="1" smtClean="0"/>
                <a:t>Users</a:t>
              </a:r>
              <a:r>
                <a:rPr lang="pt-PT" sz="2800" dirty="0" smtClean="0"/>
                <a:t> Data</a:t>
              </a:r>
              <a:endParaRPr lang="en-US" sz="2800" dirty="0"/>
            </a:p>
          </p:txBody>
        </p:sp>
        <p:grpSp>
          <p:nvGrpSpPr>
            <p:cNvPr id="196" name="Group 149"/>
            <p:cNvGrpSpPr/>
            <p:nvPr/>
          </p:nvGrpSpPr>
          <p:grpSpPr>
            <a:xfrm>
              <a:off x="2597798" y="5361036"/>
              <a:ext cx="4552215" cy="1021020"/>
              <a:chOff x="2315688" y="3063835"/>
              <a:chExt cx="5207331" cy="1292431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2315688" y="3063835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48"/>
              <p:cNvGrpSpPr/>
              <p:nvPr/>
            </p:nvGrpSpPr>
            <p:grpSpPr>
              <a:xfrm>
                <a:off x="2325584" y="3063835"/>
                <a:ext cx="5197435" cy="1292431"/>
                <a:chOff x="2325584" y="3063835"/>
                <a:chExt cx="5197435" cy="1292431"/>
              </a:xfrm>
            </p:grpSpPr>
            <p:cxnSp>
              <p:nvCxnSpPr>
                <p:cNvPr id="200" name="Straight Connector 199"/>
                <p:cNvCxnSpPr>
                  <a:stCxn id="154" idx="2"/>
                  <a:endCxn id="202" idx="0"/>
                </p:cNvCxnSpPr>
                <p:nvPr/>
              </p:nvCxnSpPr>
              <p:spPr>
                <a:xfrm flipH="1">
                  <a:off x="2325584" y="3063835"/>
                  <a:ext cx="13855" cy="66303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54" idx="6"/>
                  <a:endCxn id="202" idx="7"/>
                </p:cNvCxnSpPr>
                <p:nvPr/>
              </p:nvCxnSpPr>
              <p:spPr>
                <a:xfrm flipH="1">
                  <a:off x="7479475" y="3063835"/>
                  <a:ext cx="1979" cy="65116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reeform 201"/>
                <p:cNvSpPr/>
                <p:nvPr/>
              </p:nvSpPr>
              <p:spPr>
                <a:xfrm>
                  <a:off x="2325584" y="3714998"/>
                  <a:ext cx="5197435" cy="641268"/>
                </a:xfrm>
                <a:custGeom>
                  <a:avLst/>
                  <a:gdLst>
                    <a:gd name="connsiteX0" fmla="*/ 0 w 5153891"/>
                    <a:gd name="connsiteY0" fmla="*/ 11875 h 619496"/>
                    <a:gd name="connsiteX1" fmla="*/ 2636322 w 5153891"/>
                    <a:gd name="connsiteY1" fmla="*/ 617517 h 619496"/>
                    <a:gd name="connsiteX2" fmla="*/ 5153891 w 5153891"/>
                    <a:gd name="connsiteY2" fmla="*/ 0 h 619496"/>
                    <a:gd name="connsiteX0" fmla="*/ 0 w 5153891"/>
                    <a:gd name="connsiteY0" fmla="*/ 11875 h 684811"/>
                    <a:gd name="connsiteX1" fmla="*/ 676894 w 5153891"/>
                    <a:gd name="connsiteY1" fmla="*/ 403761 h 684811"/>
                    <a:gd name="connsiteX2" fmla="*/ 2636322 w 5153891"/>
                    <a:gd name="connsiteY2" fmla="*/ 617517 h 684811"/>
                    <a:gd name="connsiteX3" fmla="*/ 5153891 w 5153891"/>
                    <a:gd name="connsiteY3" fmla="*/ 0 h 684811"/>
                    <a:gd name="connsiteX0" fmla="*/ 0 w 5153891"/>
                    <a:gd name="connsiteY0" fmla="*/ 11875 h 684811"/>
                    <a:gd name="connsiteX1" fmla="*/ 130629 w 5153891"/>
                    <a:gd name="connsiteY1" fmla="*/ 190005 h 684811"/>
                    <a:gd name="connsiteX2" fmla="*/ 676894 w 5153891"/>
                    <a:gd name="connsiteY2" fmla="*/ 403761 h 684811"/>
                    <a:gd name="connsiteX3" fmla="*/ 2636322 w 5153891"/>
                    <a:gd name="connsiteY3" fmla="*/ 617517 h 684811"/>
                    <a:gd name="connsiteX4" fmla="*/ 5153891 w 5153891"/>
                    <a:gd name="connsiteY4" fmla="*/ 0 h 68481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5153891 w 5153891"/>
                    <a:gd name="connsiteY5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5153891 w 5153891"/>
                    <a:gd name="connsiteY6" fmla="*/ 0 h 631371"/>
                    <a:gd name="connsiteX0" fmla="*/ 0 w 5153891"/>
                    <a:gd name="connsiteY0" fmla="*/ 11875 h 631371"/>
                    <a:gd name="connsiteX1" fmla="*/ 130629 w 5153891"/>
                    <a:gd name="connsiteY1" fmla="*/ 190005 h 631371"/>
                    <a:gd name="connsiteX2" fmla="*/ 676894 w 5153891"/>
                    <a:gd name="connsiteY2" fmla="*/ 403761 h 631371"/>
                    <a:gd name="connsiteX3" fmla="*/ 2636322 w 5153891"/>
                    <a:gd name="connsiteY3" fmla="*/ 617517 h 631371"/>
                    <a:gd name="connsiteX4" fmla="*/ 3847606 w 5153891"/>
                    <a:gd name="connsiteY4" fmla="*/ 486888 h 631371"/>
                    <a:gd name="connsiteX5" fmla="*/ 4393870 w 5153891"/>
                    <a:gd name="connsiteY5" fmla="*/ 439387 h 631371"/>
                    <a:gd name="connsiteX6" fmla="*/ 4916385 w 5153891"/>
                    <a:gd name="connsiteY6" fmla="*/ 261257 h 631371"/>
                    <a:gd name="connsiteX7" fmla="*/ 5153891 w 5153891"/>
                    <a:gd name="connsiteY7" fmla="*/ 0 h 631371"/>
                    <a:gd name="connsiteX0" fmla="*/ 0 w 5153891"/>
                    <a:gd name="connsiteY0" fmla="*/ 11875 h 641268"/>
                    <a:gd name="connsiteX1" fmla="*/ 130629 w 5153891"/>
                    <a:gd name="connsiteY1" fmla="*/ 190005 h 641268"/>
                    <a:gd name="connsiteX2" fmla="*/ 676894 w 5153891"/>
                    <a:gd name="connsiteY2" fmla="*/ 403761 h 641268"/>
                    <a:gd name="connsiteX3" fmla="*/ 2636322 w 5153891"/>
                    <a:gd name="connsiteY3" fmla="*/ 617517 h 641268"/>
                    <a:gd name="connsiteX4" fmla="*/ 3728853 w 5153891"/>
                    <a:gd name="connsiteY4" fmla="*/ 546265 h 641268"/>
                    <a:gd name="connsiteX5" fmla="*/ 4393870 w 5153891"/>
                    <a:gd name="connsiteY5" fmla="*/ 439387 h 641268"/>
                    <a:gd name="connsiteX6" fmla="*/ 4916385 w 5153891"/>
                    <a:gd name="connsiteY6" fmla="*/ 261257 h 641268"/>
                    <a:gd name="connsiteX7" fmla="*/ 5153891 w 5153891"/>
                    <a:gd name="connsiteY7" fmla="*/ 0 h 641268"/>
                    <a:gd name="connsiteX0" fmla="*/ 0 w 5197435"/>
                    <a:gd name="connsiteY0" fmla="*/ 11875 h 641268"/>
                    <a:gd name="connsiteX1" fmla="*/ 130629 w 5197435"/>
                    <a:gd name="connsiteY1" fmla="*/ 190005 h 641268"/>
                    <a:gd name="connsiteX2" fmla="*/ 676894 w 5197435"/>
                    <a:gd name="connsiteY2" fmla="*/ 403761 h 641268"/>
                    <a:gd name="connsiteX3" fmla="*/ 2636322 w 5197435"/>
                    <a:gd name="connsiteY3" fmla="*/ 617517 h 641268"/>
                    <a:gd name="connsiteX4" fmla="*/ 3728853 w 5197435"/>
                    <a:gd name="connsiteY4" fmla="*/ 546265 h 641268"/>
                    <a:gd name="connsiteX5" fmla="*/ 4393870 w 5197435"/>
                    <a:gd name="connsiteY5" fmla="*/ 439387 h 641268"/>
                    <a:gd name="connsiteX6" fmla="*/ 5070765 w 5197435"/>
                    <a:gd name="connsiteY6" fmla="*/ 178130 h 641268"/>
                    <a:gd name="connsiteX7" fmla="*/ 5153891 w 5197435"/>
                    <a:gd name="connsiteY7" fmla="*/ 0 h 641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97435" h="641268">
                      <a:moveTo>
                        <a:pt x="0" y="11875"/>
                      </a:moveTo>
                      <a:cubicBezTo>
                        <a:pt x="31668" y="37605"/>
                        <a:pt x="17813" y="124691"/>
                        <a:pt x="130629" y="190005"/>
                      </a:cubicBezTo>
                      <a:cubicBezTo>
                        <a:pt x="243445" y="255319"/>
                        <a:pt x="259279" y="332509"/>
                        <a:pt x="676894" y="403761"/>
                      </a:cubicBezTo>
                      <a:cubicBezTo>
                        <a:pt x="1094509" y="475013"/>
                        <a:pt x="2127662" y="593766"/>
                        <a:pt x="2636322" y="617517"/>
                      </a:cubicBezTo>
                      <a:cubicBezTo>
                        <a:pt x="3144982" y="641268"/>
                        <a:pt x="3435928" y="575953"/>
                        <a:pt x="3728853" y="546265"/>
                      </a:cubicBezTo>
                      <a:cubicBezTo>
                        <a:pt x="4021778" y="516577"/>
                        <a:pt x="4170218" y="500743"/>
                        <a:pt x="4393870" y="439387"/>
                      </a:cubicBezTo>
                      <a:cubicBezTo>
                        <a:pt x="4617522" y="378031"/>
                        <a:pt x="4944095" y="251361"/>
                        <a:pt x="5070765" y="178130"/>
                      </a:cubicBezTo>
                      <a:cubicBezTo>
                        <a:pt x="5197435" y="104899"/>
                        <a:pt x="5108369" y="25730"/>
                        <a:pt x="5153891" y="0"/>
                      </a:cubicBezTo>
                    </a:path>
                  </a:pathLst>
                </a:cu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" name="Oval 196"/>
            <p:cNvSpPr/>
            <p:nvPr/>
          </p:nvSpPr>
          <p:spPr>
            <a:xfrm>
              <a:off x="1743693" y="3889169"/>
              <a:ext cx="6436426" cy="2814452"/>
            </a:xfrm>
            <a:prstGeom prst="ellipse">
              <a:avLst/>
            </a:prstGeom>
            <a:solidFill>
              <a:schemeClr val="accent3">
                <a:alpha val="11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251" name="Up-Down Arrow 250"/>
          <p:cNvSpPr/>
          <p:nvPr/>
        </p:nvSpPr>
        <p:spPr>
          <a:xfrm>
            <a:off x="4476997" y="3028207"/>
            <a:ext cx="498764" cy="724395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57001" y="2484428"/>
            <a:ext cx="760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288033" y="1998854"/>
            <a:ext cx="4495117" cy="9569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3542" y="2411640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0703" y="2120813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3" idx="7"/>
            <a:endCxn id="5" idx="3"/>
          </p:cNvCxnSpPr>
          <p:nvPr/>
        </p:nvCxnSpPr>
        <p:spPr>
          <a:xfrm flipV="1">
            <a:off x="2194817" y="2312995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5"/>
          </p:cNvCxnSpPr>
          <p:nvPr/>
        </p:nvCxnSpPr>
        <p:spPr>
          <a:xfrm flipH="1" flipV="1">
            <a:off x="2599950" y="2312995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22318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9478" y="21098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0" name="Straight Connector 19"/>
          <p:cNvCxnSpPr>
            <a:stCxn id="18" idx="7"/>
            <a:endCxn id="19" idx="3"/>
          </p:cNvCxnSpPr>
          <p:nvPr/>
        </p:nvCxnSpPr>
        <p:spPr>
          <a:xfrm flipV="1">
            <a:off x="3023593" y="23020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5"/>
          </p:cNvCxnSpPr>
          <p:nvPr/>
        </p:nvCxnSpPr>
        <p:spPr>
          <a:xfrm flipH="1" flipV="1">
            <a:off x="3428726" y="23020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19950" y="240851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87110" y="211768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0" name="Straight Connector 29"/>
          <p:cNvCxnSpPr>
            <a:stCxn id="28" idx="7"/>
            <a:endCxn id="29" idx="3"/>
          </p:cNvCxnSpPr>
          <p:nvPr/>
        </p:nvCxnSpPr>
        <p:spPr>
          <a:xfrm flipV="1">
            <a:off x="3821225" y="2309869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5"/>
          </p:cNvCxnSpPr>
          <p:nvPr/>
        </p:nvCxnSpPr>
        <p:spPr>
          <a:xfrm flipH="1" flipV="1">
            <a:off x="4226358" y="2309869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371219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8380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33" idx="7"/>
            <a:endCxn id="34" idx="3"/>
          </p:cNvCxnSpPr>
          <p:nvPr/>
        </p:nvCxnSpPr>
        <p:spPr>
          <a:xfrm flipV="1">
            <a:off x="4672495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5"/>
          </p:cNvCxnSpPr>
          <p:nvPr/>
        </p:nvCxnSpPr>
        <p:spPr>
          <a:xfrm flipH="1" flipV="1">
            <a:off x="5077627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2488" y="2399133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5689649" y="2108306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0" name="Straight Connector 39"/>
          <p:cNvCxnSpPr>
            <a:stCxn id="38" idx="7"/>
            <a:endCxn id="39" idx="3"/>
          </p:cNvCxnSpPr>
          <p:nvPr/>
        </p:nvCxnSpPr>
        <p:spPr>
          <a:xfrm flipV="1">
            <a:off x="5523763" y="2300488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9" idx="5"/>
          </p:cNvCxnSpPr>
          <p:nvPr/>
        </p:nvCxnSpPr>
        <p:spPr>
          <a:xfrm flipH="1" flipV="1">
            <a:off x="5928896" y="2300488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32233" y="24178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99393" y="2127068"/>
            <a:ext cx="280296" cy="2251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5" name="Straight Connector 44"/>
          <p:cNvCxnSpPr>
            <a:stCxn id="43" idx="7"/>
            <a:endCxn id="44" idx="3"/>
          </p:cNvCxnSpPr>
          <p:nvPr/>
        </p:nvCxnSpPr>
        <p:spPr>
          <a:xfrm flipV="1">
            <a:off x="6333508" y="2319251"/>
            <a:ext cx="206934" cy="1398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5"/>
          </p:cNvCxnSpPr>
          <p:nvPr/>
        </p:nvCxnSpPr>
        <p:spPr>
          <a:xfrm flipH="1" flipV="1">
            <a:off x="6738641" y="2319251"/>
            <a:ext cx="184439" cy="1570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4470" y="2400696"/>
            <a:ext cx="352965" cy="28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" name="Group 71"/>
          <p:cNvGrpSpPr/>
          <p:nvPr/>
        </p:nvGrpSpPr>
        <p:grpSpPr>
          <a:xfrm>
            <a:off x="2610395" y="1855378"/>
            <a:ext cx="615631" cy="316063"/>
            <a:chOff x="2708193" y="2276578"/>
            <a:chExt cx="704227" cy="400080"/>
          </a:xfrm>
        </p:grpSpPr>
        <p:sp>
          <p:nvSpPr>
            <p:cNvPr id="52" name="Oval 5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3" name="Straight Connector 52"/>
            <p:cNvCxnSpPr>
              <a:endCxn id="5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8"/>
          <p:cNvGrpSpPr/>
          <p:nvPr/>
        </p:nvGrpSpPr>
        <p:grpSpPr>
          <a:xfrm>
            <a:off x="3070931" y="1632975"/>
            <a:ext cx="556294" cy="265879"/>
            <a:chOff x="3531888" y="1492144"/>
            <a:chExt cx="704226" cy="400080"/>
          </a:xfrm>
        </p:grpSpPr>
        <p:sp>
          <p:nvSpPr>
            <p:cNvPr id="55" name="Oval 5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56" name="Straight Connector 55"/>
            <p:cNvCxnSpPr>
              <a:endCxn id="5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2"/>
          <p:cNvGrpSpPr/>
          <p:nvPr/>
        </p:nvGrpSpPr>
        <p:grpSpPr>
          <a:xfrm>
            <a:off x="3428790" y="1863196"/>
            <a:ext cx="615631" cy="316063"/>
            <a:chOff x="2708193" y="2276578"/>
            <a:chExt cx="704227" cy="400080"/>
          </a:xfrm>
        </p:grpSpPr>
        <p:sp>
          <p:nvSpPr>
            <p:cNvPr id="74" name="Oval 73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5" name="Straight Connector 74"/>
            <p:cNvCxnSpPr>
              <a:endCxn id="74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74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6"/>
          <p:cNvGrpSpPr/>
          <p:nvPr/>
        </p:nvGrpSpPr>
        <p:grpSpPr>
          <a:xfrm>
            <a:off x="4257566" y="1852252"/>
            <a:ext cx="615631" cy="316063"/>
            <a:chOff x="2708193" y="2276578"/>
            <a:chExt cx="704227" cy="400080"/>
          </a:xfrm>
        </p:grpSpPr>
        <p:sp>
          <p:nvSpPr>
            <p:cNvPr id="78" name="Oval 77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9" name="Straight Connector 78"/>
            <p:cNvCxnSpPr>
              <a:endCxn id="78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8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0"/>
          <p:cNvGrpSpPr/>
          <p:nvPr/>
        </p:nvGrpSpPr>
        <p:grpSpPr>
          <a:xfrm>
            <a:off x="5107105" y="1860069"/>
            <a:ext cx="615631" cy="316063"/>
            <a:chOff x="2708193" y="2276578"/>
            <a:chExt cx="704227" cy="400080"/>
          </a:xfrm>
        </p:grpSpPr>
        <p:sp>
          <p:nvSpPr>
            <p:cNvPr id="82" name="Oval 81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3" name="Straight Connector 82"/>
            <p:cNvCxnSpPr>
              <a:endCxn id="82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4"/>
          <p:cNvGrpSpPr/>
          <p:nvPr/>
        </p:nvGrpSpPr>
        <p:grpSpPr>
          <a:xfrm>
            <a:off x="5925501" y="1830362"/>
            <a:ext cx="615631" cy="316063"/>
            <a:chOff x="2708193" y="2276578"/>
            <a:chExt cx="704227" cy="400080"/>
          </a:xfrm>
        </p:grpSpPr>
        <p:sp>
          <p:nvSpPr>
            <p:cNvPr id="86" name="Oval 85"/>
            <p:cNvSpPr/>
            <p:nvPr/>
          </p:nvSpPr>
          <p:spPr>
            <a:xfrm>
              <a:off x="2906338" y="2276578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87" name="Straight Connector 86"/>
            <p:cNvCxnSpPr>
              <a:endCxn id="86" idx="3"/>
            </p:cNvCxnSpPr>
            <p:nvPr/>
          </p:nvCxnSpPr>
          <p:spPr>
            <a:xfrm flipV="1">
              <a:off x="2708193" y="2496735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6" idx="5"/>
            </p:cNvCxnSpPr>
            <p:nvPr/>
          </p:nvCxnSpPr>
          <p:spPr>
            <a:xfrm flipH="1" flipV="1">
              <a:off x="3192113" y="2496735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9"/>
          <p:cNvGrpSpPr/>
          <p:nvPr/>
        </p:nvGrpSpPr>
        <p:grpSpPr>
          <a:xfrm>
            <a:off x="3899707" y="1631411"/>
            <a:ext cx="556294" cy="265879"/>
            <a:chOff x="3531888" y="1492144"/>
            <a:chExt cx="704226" cy="400080"/>
          </a:xfrm>
        </p:grpSpPr>
        <p:sp>
          <p:nvSpPr>
            <p:cNvPr id="91" name="Oval 9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2" name="Straight Connector 91"/>
            <p:cNvCxnSpPr>
              <a:endCxn id="9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3"/>
          <p:cNvGrpSpPr/>
          <p:nvPr/>
        </p:nvGrpSpPr>
        <p:grpSpPr>
          <a:xfrm>
            <a:off x="4718103" y="1620466"/>
            <a:ext cx="556294" cy="265879"/>
            <a:chOff x="3531888" y="1492144"/>
            <a:chExt cx="704226" cy="400080"/>
          </a:xfrm>
        </p:grpSpPr>
        <p:sp>
          <p:nvSpPr>
            <p:cNvPr id="95" name="Oval 9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6" name="Straight Connector 95"/>
            <p:cNvCxnSpPr>
              <a:endCxn id="9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7"/>
          <p:cNvGrpSpPr/>
          <p:nvPr/>
        </p:nvGrpSpPr>
        <p:grpSpPr>
          <a:xfrm>
            <a:off x="5558991" y="1620466"/>
            <a:ext cx="556294" cy="265879"/>
            <a:chOff x="3531888" y="1492144"/>
            <a:chExt cx="704226" cy="400080"/>
          </a:xfrm>
        </p:grpSpPr>
        <p:sp>
          <p:nvSpPr>
            <p:cNvPr id="99" name="Oval 9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1"/>
          <p:cNvGrpSpPr/>
          <p:nvPr/>
        </p:nvGrpSpPr>
        <p:grpSpPr>
          <a:xfrm>
            <a:off x="3505218" y="1501633"/>
            <a:ext cx="526880" cy="198645"/>
            <a:chOff x="3531888" y="1492144"/>
            <a:chExt cx="704226" cy="400080"/>
          </a:xfrm>
        </p:grpSpPr>
        <p:sp>
          <p:nvSpPr>
            <p:cNvPr id="103" name="Oval 10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10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5"/>
          <p:cNvGrpSpPr/>
          <p:nvPr/>
        </p:nvGrpSpPr>
        <p:grpSpPr>
          <a:xfrm>
            <a:off x="4333994" y="1490688"/>
            <a:ext cx="526880" cy="198645"/>
            <a:chOff x="3531888" y="1492144"/>
            <a:chExt cx="704226" cy="400080"/>
          </a:xfrm>
        </p:grpSpPr>
        <p:sp>
          <p:nvSpPr>
            <p:cNvPr id="107" name="Oval 106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08" name="Straight Connector 107"/>
            <p:cNvCxnSpPr>
              <a:endCxn id="107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7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9"/>
          <p:cNvGrpSpPr/>
          <p:nvPr/>
        </p:nvGrpSpPr>
        <p:grpSpPr>
          <a:xfrm>
            <a:off x="5162770" y="1479743"/>
            <a:ext cx="526880" cy="198645"/>
            <a:chOff x="3531888" y="1492144"/>
            <a:chExt cx="704226" cy="400080"/>
          </a:xfrm>
        </p:grpSpPr>
        <p:sp>
          <p:nvSpPr>
            <p:cNvPr id="111" name="Oval 110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2" name="Straight Connector 111"/>
            <p:cNvCxnSpPr>
              <a:endCxn id="111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1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13"/>
          <p:cNvGrpSpPr/>
          <p:nvPr/>
        </p:nvGrpSpPr>
        <p:grpSpPr>
          <a:xfrm>
            <a:off x="3917902" y="1389055"/>
            <a:ext cx="550210" cy="159486"/>
            <a:chOff x="3531888" y="1492144"/>
            <a:chExt cx="704226" cy="400080"/>
          </a:xfrm>
        </p:grpSpPr>
        <p:sp>
          <p:nvSpPr>
            <p:cNvPr id="115" name="Oval 114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16" name="Straight Connector 115"/>
            <p:cNvCxnSpPr>
              <a:endCxn id="115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15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7"/>
          <p:cNvGrpSpPr/>
          <p:nvPr/>
        </p:nvGrpSpPr>
        <p:grpSpPr>
          <a:xfrm>
            <a:off x="4736297" y="1378110"/>
            <a:ext cx="550210" cy="159486"/>
            <a:chOff x="3531888" y="1492144"/>
            <a:chExt cx="704226" cy="400080"/>
          </a:xfrm>
        </p:grpSpPr>
        <p:sp>
          <p:nvSpPr>
            <p:cNvPr id="119" name="Oval 118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0" name="Straight Connector 119"/>
            <p:cNvCxnSpPr>
              <a:endCxn id="119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9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1"/>
          <p:cNvGrpSpPr/>
          <p:nvPr/>
        </p:nvGrpSpPr>
        <p:grpSpPr>
          <a:xfrm>
            <a:off x="4329694" y="1295241"/>
            <a:ext cx="550210" cy="137594"/>
            <a:chOff x="3531888" y="1492144"/>
            <a:chExt cx="704226" cy="400080"/>
          </a:xfrm>
        </p:grpSpPr>
        <p:sp>
          <p:nvSpPr>
            <p:cNvPr id="123" name="Oval 122"/>
            <p:cNvSpPr/>
            <p:nvPr/>
          </p:nvSpPr>
          <p:spPr>
            <a:xfrm>
              <a:off x="3730033" y="1492144"/>
              <a:ext cx="334806" cy="257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4" name="Straight Connector 123"/>
            <p:cNvCxnSpPr>
              <a:endCxn id="123" idx="3"/>
            </p:cNvCxnSpPr>
            <p:nvPr/>
          </p:nvCxnSpPr>
          <p:spPr>
            <a:xfrm flipV="1">
              <a:off x="3531888" y="1712301"/>
              <a:ext cx="247177" cy="1602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23" idx="5"/>
            </p:cNvCxnSpPr>
            <p:nvPr/>
          </p:nvCxnSpPr>
          <p:spPr>
            <a:xfrm flipH="1" flipV="1">
              <a:off x="4015807" y="1712301"/>
              <a:ext cx="220307" cy="1799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3938664" y="2974530"/>
            <a:ext cx="1532444" cy="4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Users</a:t>
            </a:r>
            <a:r>
              <a:rPr lang="pt-PT" sz="2800" dirty="0" smtClean="0"/>
              <a:t> Data</a:t>
            </a:r>
            <a:endParaRPr lang="en-US" sz="2800" dirty="0"/>
          </a:p>
        </p:txBody>
      </p:sp>
      <p:grpSp>
        <p:nvGrpSpPr>
          <p:cNvPr id="26" name="Group 149"/>
          <p:cNvGrpSpPr/>
          <p:nvPr/>
        </p:nvGrpSpPr>
        <p:grpSpPr>
          <a:xfrm>
            <a:off x="2267270" y="2477311"/>
            <a:ext cx="4552215" cy="1021020"/>
            <a:chOff x="2315688" y="3063835"/>
            <a:chExt cx="5207331" cy="1292431"/>
          </a:xfrm>
        </p:grpSpPr>
        <p:sp>
          <p:nvSpPr>
            <p:cNvPr id="136" name="Freeform 135"/>
            <p:cNvSpPr/>
            <p:nvPr/>
          </p:nvSpPr>
          <p:spPr>
            <a:xfrm>
              <a:off x="2315688" y="3063835"/>
              <a:ext cx="5197435" cy="641268"/>
            </a:xfrm>
            <a:custGeom>
              <a:avLst/>
              <a:gdLst>
                <a:gd name="connsiteX0" fmla="*/ 0 w 5153891"/>
                <a:gd name="connsiteY0" fmla="*/ 11875 h 619496"/>
                <a:gd name="connsiteX1" fmla="*/ 2636322 w 5153891"/>
                <a:gd name="connsiteY1" fmla="*/ 617517 h 619496"/>
                <a:gd name="connsiteX2" fmla="*/ 5153891 w 5153891"/>
                <a:gd name="connsiteY2" fmla="*/ 0 h 619496"/>
                <a:gd name="connsiteX0" fmla="*/ 0 w 5153891"/>
                <a:gd name="connsiteY0" fmla="*/ 11875 h 684811"/>
                <a:gd name="connsiteX1" fmla="*/ 676894 w 5153891"/>
                <a:gd name="connsiteY1" fmla="*/ 403761 h 684811"/>
                <a:gd name="connsiteX2" fmla="*/ 2636322 w 5153891"/>
                <a:gd name="connsiteY2" fmla="*/ 617517 h 684811"/>
                <a:gd name="connsiteX3" fmla="*/ 5153891 w 5153891"/>
                <a:gd name="connsiteY3" fmla="*/ 0 h 684811"/>
                <a:gd name="connsiteX0" fmla="*/ 0 w 5153891"/>
                <a:gd name="connsiteY0" fmla="*/ 11875 h 684811"/>
                <a:gd name="connsiteX1" fmla="*/ 130629 w 5153891"/>
                <a:gd name="connsiteY1" fmla="*/ 190005 h 684811"/>
                <a:gd name="connsiteX2" fmla="*/ 676894 w 5153891"/>
                <a:gd name="connsiteY2" fmla="*/ 403761 h 684811"/>
                <a:gd name="connsiteX3" fmla="*/ 2636322 w 5153891"/>
                <a:gd name="connsiteY3" fmla="*/ 617517 h 684811"/>
                <a:gd name="connsiteX4" fmla="*/ 5153891 w 5153891"/>
                <a:gd name="connsiteY4" fmla="*/ 0 h 68481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5153891 w 5153891"/>
                <a:gd name="connsiteY5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5153891 w 5153891"/>
                <a:gd name="connsiteY6" fmla="*/ 0 h 631371"/>
                <a:gd name="connsiteX0" fmla="*/ 0 w 5153891"/>
                <a:gd name="connsiteY0" fmla="*/ 11875 h 631371"/>
                <a:gd name="connsiteX1" fmla="*/ 130629 w 5153891"/>
                <a:gd name="connsiteY1" fmla="*/ 190005 h 631371"/>
                <a:gd name="connsiteX2" fmla="*/ 676894 w 5153891"/>
                <a:gd name="connsiteY2" fmla="*/ 403761 h 631371"/>
                <a:gd name="connsiteX3" fmla="*/ 2636322 w 5153891"/>
                <a:gd name="connsiteY3" fmla="*/ 617517 h 631371"/>
                <a:gd name="connsiteX4" fmla="*/ 3847606 w 5153891"/>
                <a:gd name="connsiteY4" fmla="*/ 486888 h 631371"/>
                <a:gd name="connsiteX5" fmla="*/ 4393870 w 5153891"/>
                <a:gd name="connsiteY5" fmla="*/ 439387 h 631371"/>
                <a:gd name="connsiteX6" fmla="*/ 4916385 w 5153891"/>
                <a:gd name="connsiteY6" fmla="*/ 261257 h 631371"/>
                <a:gd name="connsiteX7" fmla="*/ 5153891 w 5153891"/>
                <a:gd name="connsiteY7" fmla="*/ 0 h 631371"/>
                <a:gd name="connsiteX0" fmla="*/ 0 w 5153891"/>
                <a:gd name="connsiteY0" fmla="*/ 11875 h 641268"/>
                <a:gd name="connsiteX1" fmla="*/ 130629 w 5153891"/>
                <a:gd name="connsiteY1" fmla="*/ 190005 h 641268"/>
                <a:gd name="connsiteX2" fmla="*/ 676894 w 5153891"/>
                <a:gd name="connsiteY2" fmla="*/ 403761 h 641268"/>
                <a:gd name="connsiteX3" fmla="*/ 2636322 w 5153891"/>
                <a:gd name="connsiteY3" fmla="*/ 617517 h 641268"/>
                <a:gd name="connsiteX4" fmla="*/ 3728853 w 5153891"/>
                <a:gd name="connsiteY4" fmla="*/ 546265 h 641268"/>
                <a:gd name="connsiteX5" fmla="*/ 4393870 w 5153891"/>
                <a:gd name="connsiteY5" fmla="*/ 439387 h 641268"/>
                <a:gd name="connsiteX6" fmla="*/ 4916385 w 5153891"/>
                <a:gd name="connsiteY6" fmla="*/ 261257 h 641268"/>
                <a:gd name="connsiteX7" fmla="*/ 5153891 w 5153891"/>
                <a:gd name="connsiteY7" fmla="*/ 0 h 641268"/>
                <a:gd name="connsiteX0" fmla="*/ 0 w 5197435"/>
                <a:gd name="connsiteY0" fmla="*/ 11875 h 641268"/>
                <a:gd name="connsiteX1" fmla="*/ 130629 w 5197435"/>
                <a:gd name="connsiteY1" fmla="*/ 190005 h 641268"/>
                <a:gd name="connsiteX2" fmla="*/ 676894 w 5197435"/>
                <a:gd name="connsiteY2" fmla="*/ 403761 h 641268"/>
                <a:gd name="connsiteX3" fmla="*/ 2636322 w 5197435"/>
                <a:gd name="connsiteY3" fmla="*/ 617517 h 641268"/>
                <a:gd name="connsiteX4" fmla="*/ 3728853 w 5197435"/>
                <a:gd name="connsiteY4" fmla="*/ 546265 h 641268"/>
                <a:gd name="connsiteX5" fmla="*/ 4393870 w 5197435"/>
                <a:gd name="connsiteY5" fmla="*/ 439387 h 641268"/>
                <a:gd name="connsiteX6" fmla="*/ 5070765 w 5197435"/>
                <a:gd name="connsiteY6" fmla="*/ 178130 h 641268"/>
                <a:gd name="connsiteX7" fmla="*/ 5153891 w 5197435"/>
                <a:gd name="connsiteY7" fmla="*/ 0 h 64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435" h="641268">
                  <a:moveTo>
                    <a:pt x="0" y="11875"/>
                  </a:moveTo>
                  <a:cubicBezTo>
                    <a:pt x="31668" y="37605"/>
                    <a:pt x="17813" y="124691"/>
                    <a:pt x="130629" y="190005"/>
                  </a:cubicBezTo>
                  <a:cubicBezTo>
                    <a:pt x="243445" y="255319"/>
                    <a:pt x="259279" y="332509"/>
                    <a:pt x="676894" y="403761"/>
                  </a:cubicBezTo>
                  <a:cubicBezTo>
                    <a:pt x="1094509" y="475013"/>
                    <a:pt x="2127662" y="593766"/>
                    <a:pt x="2636322" y="617517"/>
                  </a:cubicBezTo>
                  <a:cubicBezTo>
                    <a:pt x="3144982" y="641268"/>
                    <a:pt x="3435928" y="575953"/>
                    <a:pt x="3728853" y="546265"/>
                  </a:cubicBezTo>
                  <a:cubicBezTo>
                    <a:pt x="4021778" y="516577"/>
                    <a:pt x="4170218" y="500743"/>
                    <a:pt x="4393870" y="439387"/>
                  </a:cubicBezTo>
                  <a:cubicBezTo>
                    <a:pt x="4617522" y="378031"/>
                    <a:pt x="4944095" y="251361"/>
                    <a:pt x="5070765" y="178130"/>
                  </a:cubicBezTo>
                  <a:cubicBezTo>
                    <a:pt x="5197435" y="104899"/>
                    <a:pt x="5108369" y="25730"/>
                    <a:pt x="5153891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48"/>
            <p:cNvGrpSpPr/>
            <p:nvPr/>
          </p:nvGrpSpPr>
          <p:grpSpPr>
            <a:xfrm>
              <a:off x="2325584" y="3063835"/>
              <a:ext cx="5197435" cy="1292431"/>
              <a:chOff x="2325584" y="3063835"/>
              <a:chExt cx="5197435" cy="1292431"/>
            </a:xfrm>
          </p:grpSpPr>
          <p:cxnSp>
            <p:nvCxnSpPr>
              <p:cNvPr id="130" name="Straight Connector 129"/>
              <p:cNvCxnSpPr>
                <a:stCxn id="127" idx="2"/>
                <a:endCxn id="144" idx="0"/>
              </p:cNvCxnSpPr>
              <p:nvPr/>
            </p:nvCxnSpPr>
            <p:spPr>
              <a:xfrm flipH="1">
                <a:off x="2325584" y="3063835"/>
                <a:ext cx="13855" cy="66303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6"/>
                <a:endCxn id="144" idx="7"/>
              </p:cNvCxnSpPr>
              <p:nvPr/>
            </p:nvCxnSpPr>
            <p:spPr>
              <a:xfrm flipH="1">
                <a:off x="7479475" y="3063835"/>
                <a:ext cx="1979" cy="65116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>
                <a:off x="2325584" y="3714998"/>
                <a:ext cx="5197435" cy="641268"/>
              </a:xfrm>
              <a:custGeom>
                <a:avLst/>
                <a:gdLst>
                  <a:gd name="connsiteX0" fmla="*/ 0 w 5153891"/>
                  <a:gd name="connsiteY0" fmla="*/ 11875 h 619496"/>
                  <a:gd name="connsiteX1" fmla="*/ 2636322 w 5153891"/>
                  <a:gd name="connsiteY1" fmla="*/ 617517 h 619496"/>
                  <a:gd name="connsiteX2" fmla="*/ 5153891 w 5153891"/>
                  <a:gd name="connsiteY2" fmla="*/ 0 h 619496"/>
                  <a:gd name="connsiteX0" fmla="*/ 0 w 5153891"/>
                  <a:gd name="connsiteY0" fmla="*/ 11875 h 684811"/>
                  <a:gd name="connsiteX1" fmla="*/ 676894 w 5153891"/>
                  <a:gd name="connsiteY1" fmla="*/ 403761 h 684811"/>
                  <a:gd name="connsiteX2" fmla="*/ 2636322 w 5153891"/>
                  <a:gd name="connsiteY2" fmla="*/ 617517 h 684811"/>
                  <a:gd name="connsiteX3" fmla="*/ 5153891 w 5153891"/>
                  <a:gd name="connsiteY3" fmla="*/ 0 h 684811"/>
                  <a:gd name="connsiteX0" fmla="*/ 0 w 5153891"/>
                  <a:gd name="connsiteY0" fmla="*/ 11875 h 684811"/>
                  <a:gd name="connsiteX1" fmla="*/ 130629 w 5153891"/>
                  <a:gd name="connsiteY1" fmla="*/ 190005 h 684811"/>
                  <a:gd name="connsiteX2" fmla="*/ 676894 w 5153891"/>
                  <a:gd name="connsiteY2" fmla="*/ 403761 h 684811"/>
                  <a:gd name="connsiteX3" fmla="*/ 2636322 w 5153891"/>
                  <a:gd name="connsiteY3" fmla="*/ 617517 h 684811"/>
                  <a:gd name="connsiteX4" fmla="*/ 5153891 w 5153891"/>
                  <a:gd name="connsiteY4" fmla="*/ 0 h 68481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5153891 w 5153891"/>
                  <a:gd name="connsiteY5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5153891 w 5153891"/>
                  <a:gd name="connsiteY6" fmla="*/ 0 h 631371"/>
                  <a:gd name="connsiteX0" fmla="*/ 0 w 5153891"/>
                  <a:gd name="connsiteY0" fmla="*/ 11875 h 631371"/>
                  <a:gd name="connsiteX1" fmla="*/ 130629 w 5153891"/>
                  <a:gd name="connsiteY1" fmla="*/ 190005 h 631371"/>
                  <a:gd name="connsiteX2" fmla="*/ 676894 w 5153891"/>
                  <a:gd name="connsiteY2" fmla="*/ 403761 h 631371"/>
                  <a:gd name="connsiteX3" fmla="*/ 2636322 w 5153891"/>
                  <a:gd name="connsiteY3" fmla="*/ 617517 h 631371"/>
                  <a:gd name="connsiteX4" fmla="*/ 3847606 w 5153891"/>
                  <a:gd name="connsiteY4" fmla="*/ 486888 h 631371"/>
                  <a:gd name="connsiteX5" fmla="*/ 4393870 w 5153891"/>
                  <a:gd name="connsiteY5" fmla="*/ 439387 h 631371"/>
                  <a:gd name="connsiteX6" fmla="*/ 4916385 w 5153891"/>
                  <a:gd name="connsiteY6" fmla="*/ 261257 h 631371"/>
                  <a:gd name="connsiteX7" fmla="*/ 5153891 w 5153891"/>
                  <a:gd name="connsiteY7" fmla="*/ 0 h 631371"/>
                  <a:gd name="connsiteX0" fmla="*/ 0 w 5153891"/>
                  <a:gd name="connsiteY0" fmla="*/ 11875 h 641268"/>
                  <a:gd name="connsiteX1" fmla="*/ 130629 w 5153891"/>
                  <a:gd name="connsiteY1" fmla="*/ 190005 h 641268"/>
                  <a:gd name="connsiteX2" fmla="*/ 676894 w 5153891"/>
                  <a:gd name="connsiteY2" fmla="*/ 403761 h 641268"/>
                  <a:gd name="connsiteX3" fmla="*/ 2636322 w 5153891"/>
                  <a:gd name="connsiteY3" fmla="*/ 617517 h 641268"/>
                  <a:gd name="connsiteX4" fmla="*/ 3728853 w 5153891"/>
                  <a:gd name="connsiteY4" fmla="*/ 546265 h 641268"/>
                  <a:gd name="connsiteX5" fmla="*/ 4393870 w 5153891"/>
                  <a:gd name="connsiteY5" fmla="*/ 439387 h 641268"/>
                  <a:gd name="connsiteX6" fmla="*/ 4916385 w 5153891"/>
                  <a:gd name="connsiteY6" fmla="*/ 261257 h 641268"/>
                  <a:gd name="connsiteX7" fmla="*/ 5153891 w 5153891"/>
                  <a:gd name="connsiteY7" fmla="*/ 0 h 641268"/>
                  <a:gd name="connsiteX0" fmla="*/ 0 w 5197435"/>
                  <a:gd name="connsiteY0" fmla="*/ 11875 h 641268"/>
                  <a:gd name="connsiteX1" fmla="*/ 130629 w 5197435"/>
                  <a:gd name="connsiteY1" fmla="*/ 190005 h 641268"/>
                  <a:gd name="connsiteX2" fmla="*/ 676894 w 5197435"/>
                  <a:gd name="connsiteY2" fmla="*/ 403761 h 641268"/>
                  <a:gd name="connsiteX3" fmla="*/ 2636322 w 5197435"/>
                  <a:gd name="connsiteY3" fmla="*/ 617517 h 641268"/>
                  <a:gd name="connsiteX4" fmla="*/ 3728853 w 5197435"/>
                  <a:gd name="connsiteY4" fmla="*/ 546265 h 641268"/>
                  <a:gd name="connsiteX5" fmla="*/ 4393870 w 5197435"/>
                  <a:gd name="connsiteY5" fmla="*/ 439387 h 641268"/>
                  <a:gd name="connsiteX6" fmla="*/ 5070765 w 5197435"/>
                  <a:gd name="connsiteY6" fmla="*/ 178130 h 641268"/>
                  <a:gd name="connsiteX7" fmla="*/ 5153891 w 5197435"/>
                  <a:gd name="connsiteY7" fmla="*/ 0 h 6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7435" h="641268">
                    <a:moveTo>
                      <a:pt x="0" y="11875"/>
                    </a:moveTo>
                    <a:cubicBezTo>
                      <a:pt x="31668" y="37605"/>
                      <a:pt x="17813" y="124691"/>
                      <a:pt x="130629" y="190005"/>
                    </a:cubicBezTo>
                    <a:cubicBezTo>
                      <a:pt x="243445" y="255319"/>
                      <a:pt x="259279" y="332509"/>
                      <a:pt x="676894" y="403761"/>
                    </a:cubicBezTo>
                    <a:cubicBezTo>
                      <a:pt x="1094509" y="475013"/>
                      <a:pt x="2127662" y="593766"/>
                      <a:pt x="2636322" y="617517"/>
                    </a:cubicBezTo>
                    <a:cubicBezTo>
                      <a:pt x="3144982" y="641268"/>
                      <a:pt x="3435928" y="575953"/>
                      <a:pt x="3728853" y="546265"/>
                    </a:cubicBezTo>
                    <a:cubicBezTo>
                      <a:pt x="4021778" y="516577"/>
                      <a:pt x="4170218" y="500743"/>
                      <a:pt x="4393870" y="439387"/>
                    </a:cubicBezTo>
                    <a:cubicBezTo>
                      <a:pt x="4617522" y="378031"/>
                      <a:pt x="4944095" y="251361"/>
                      <a:pt x="5070765" y="178130"/>
                    </a:cubicBezTo>
                    <a:cubicBezTo>
                      <a:pt x="5197435" y="104899"/>
                      <a:pt x="5108369" y="25730"/>
                      <a:pt x="5153891" y="0"/>
                    </a:cubicBezTo>
                  </a:path>
                </a:pathLst>
              </a:cu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/>
          <p:cNvSpPr/>
          <p:nvPr/>
        </p:nvSpPr>
        <p:spPr>
          <a:xfrm>
            <a:off x="1270662" y="985651"/>
            <a:ext cx="6436426" cy="2814452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44834" y="4401786"/>
            <a:ext cx="538345" cy="51459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1" name="Oval 460"/>
          <p:cNvSpPr/>
          <p:nvPr/>
        </p:nvSpPr>
        <p:spPr>
          <a:xfrm>
            <a:off x="5242959" y="4898570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7188533" y="4302824"/>
            <a:ext cx="538345" cy="514599"/>
          </a:xfrm>
          <a:prstGeom prst="ellipse">
            <a:avLst/>
          </a:prstGeom>
          <a:solidFill>
            <a:srgbClr val="D6A300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0" name="Oval 459"/>
          <p:cNvSpPr/>
          <p:nvPr/>
        </p:nvSpPr>
        <p:spPr>
          <a:xfrm>
            <a:off x="1328060" y="1019298"/>
            <a:ext cx="6436426" cy="28144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02  E" pathEditMode="relative" ptsTypes="">
                                      <p:cBhvr>
                                        <p:cTn id="14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6327E-6 L -0.08229 -0.40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014E-7 L -0.2368 -0.334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3" grpId="1" animBg="1"/>
      <p:bldP spid="461" grpId="0" animBg="1"/>
      <p:bldP spid="461" grpId="1" animBg="1"/>
      <p:bldP spid="462" grpId="0" animBg="1"/>
      <p:bldP spid="462" grpId="1" animBg="1"/>
      <p:bldP spid="46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>
            <a:stCxn id="710" idx="6"/>
            <a:endCxn id="271" idx="3"/>
          </p:cNvCxnSpPr>
          <p:nvPr/>
        </p:nvCxnSpPr>
        <p:spPr>
          <a:xfrm flipV="1">
            <a:off x="4661971" y="2381806"/>
            <a:ext cx="652964" cy="1599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341" idx="4"/>
            <a:endCxn id="515" idx="7"/>
          </p:cNvCxnSpPr>
          <p:nvPr/>
        </p:nvCxnSpPr>
        <p:spPr>
          <a:xfrm flipH="1">
            <a:off x="6086627" y="1991867"/>
            <a:ext cx="16754" cy="75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428" idx="0"/>
            <a:endCxn id="78" idx="4"/>
          </p:cNvCxnSpPr>
          <p:nvPr/>
        </p:nvCxnSpPr>
        <p:spPr>
          <a:xfrm flipH="1" flipV="1">
            <a:off x="3143208" y="1977145"/>
            <a:ext cx="21772" cy="7647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1991533" y="2370508"/>
            <a:ext cx="2327974" cy="936068"/>
            <a:chOff x="1640521" y="4127228"/>
            <a:chExt cx="2327974" cy="936068"/>
          </a:xfrm>
          <a:solidFill>
            <a:schemeClr val="accent6">
              <a:lumMod val="75000"/>
            </a:schemeClr>
          </a:solidFill>
        </p:grpSpPr>
        <p:sp>
          <p:nvSpPr>
            <p:cNvPr id="354" name="Oval 353"/>
            <p:cNvSpPr/>
            <p:nvPr/>
          </p:nvSpPr>
          <p:spPr>
            <a:xfrm>
              <a:off x="1640521" y="487149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844796" y="467761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6" name="Straight Connector 355"/>
            <p:cNvCxnSpPr>
              <a:stCxn id="354" idx="7"/>
              <a:endCxn id="355" idx="3"/>
            </p:cNvCxnSpPr>
            <p:nvPr/>
          </p:nvCxnSpPr>
          <p:spPr>
            <a:xfrm flipV="1">
              <a:off x="1772259" y="480573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55" idx="5"/>
            </p:cNvCxnSpPr>
            <p:nvPr/>
          </p:nvCxnSpPr>
          <p:spPr>
            <a:xfrm flipH="1" flipV="1">
              <a:off x="1949411" y="480573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2002919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2207194" y="467031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0" name="Straight Connector 359"/>
            <p:cNvCxnSpPr>
              <a:stCxn id="358" idx="7"/>
              <a:endCxn id="359" idx="3"/>
            </p:cNvCxnSpPr>
            <p:nvPr/>
          </p:nvCxnSpPr>
          <p:spPr>
            <a:xfrm flipV="1">
              <a:off x="2134657" y="479843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59" idx="5"/>
            </p:cNvCxnSpPr>
            <p:nvPr/>
          </p:nvCxnSpPr>
          <p:spPr>
            <a:xfrm flipH="1" flipV="1">
              <a:off x="2311809" y="479843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2351699" y="486941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2555973" y="467552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4" name="Straight Connector 363"/>
            <p:cNvCxnSpPr>
              <a:stCxn id="362" idx="7"/>
              <a:endCxn id="363" idx="3"/>
            </p:cNvCxnSpPr>
            <p:nvPr/>
          </p:nvCxnSpPr>
          <p:spPr>
            <a:xfrm flipV="1">
              <a:off x="2483437" y="480364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endCxn id="363" idx="5"/>
            </p:cNvCxnSpPr>
            <p:nvPr/>
          </p:nvCxnSpPr>
          <p:spPr>
            <a:xfrm flipH="1" flipV="1">
              <a:off x="2660589" y="480364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Oval 365"/>
            <p:cNvSpPr/>
            <p:nvPr/>
          </p:nvSpPr>
          <p:spPr>
            <a:xfrm>
              <a:off x="272393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92820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68" name="Straight Connector 367"/>
            <p:cNvCxnSpPr>
              <a:stCxn id="366" idx="7"/>
              <a:endCxn id="367" idx="3"/>
            </p:cNvCxnSpPr>
            <p:nvPr/>
          </p:nvCxnSpPr>
          <p:spPr>
            <a:xfrm flipV="1">
              <a:off x="285567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endCxn id="367" idx="5"/>
            </p:cNvCxnSpPr>
            <p:nvPr/>
          </p:nvCxnSpPr>
          <p:spPr>
            <a:xfrm flipH="1" flipV="1">
              <a:off x="303282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/>
            <p:cNvSpPr/>
            <p:nvPr/>
          </p:nvSpPr>
          <p:spPr>
            <a:xfrm>
              <a:off x="3096166" y="486315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3300441" y="466927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2" name="Straight Connector 371"/>
            <p:cNvCxnSpPr>
              <a:stCxn id="370" idx="7"/>
              <a:endCxn id="371" idx="3"/>
            </p:cNvCxnSpPr>
            <p:nvPr/>
          </p:nvCxnSpPr>
          <p:spPr>
            <a:xfrm flipV="1">
              <a:off x="3227904" y="479739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endCxn id="371" idx="5"/>
            </p:cNvCxnSpPr>
            <p:nvPr/>
          </p:nvCxnSpPr>
          <p:spPr>
            <a:xfrm flipH="1" flipV="1">
              <a:off x="3405056" y="479739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/>
            <p:cNvSpPr/>
            <p:nvPr/>
          </p:nvSpPr>
          <p:spPr>
            <a:xfrm>
              <a:off x="3450242" y="487566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3654517" y="468178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76" name="Straight Connector 375"/>
            <p:cNvCxnSpPr>
              <a:stCxn id="374" idx="7"/>
              <a:endCxn id="375" idx="3"/>
            </p:cNvCxnSpPr>
            <p:nvPr/>
          </p:nvCxnSpPr>
          <p:spPr>
            <a:xfrm flipV="1">
              <a:off x="3581981" y="480990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endCxn id="375" idx="5"/>
            </p:cNvCxnSpPr>
            <p:nvPr/>
          </p:nvCxnSpPr>
          <p:spPr>
            <a:xfrm flipH="1" flipV="1">
              <a:off x="3759133" y="480990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/>
            <p:cNvSpPr/>
            <p:nvPr/>
          </p:nvSpPr>
          <p:spPr>
            <a:xfrm>
              <a:off x="3814154" y="486419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79" name="Group 71"/>
            <p:cNvGrpSpPr/>
            <p:nvPr/>
          </p:nvGrpSpPr>
          <p:grpSpPr>
            <a:xfrm>
              <a:off x="1953979" y="450065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88"/>
            <p:cNvGrpSpPr/>
            <p:nvPr/>
          </p:nvGrpSpPr>
          <p:grpSpPr>
            <a:xfrm>
              <a:off x="2155357" y="435238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3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72"/>
            <p:cNvGrpSpPr/>
            <p:nvPr/>
          </p:nvGrpSpPr>
          <p:grpSpPr>
            <a:xfrm>
              <a:off x="2311837" y="450586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31" name="Oval 43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32" name="Straight Connector 431"/>
              <p:cNvCxnSpPr>
                <a:endCxn id="43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endCxn id="43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76"/>
            <p:cNvGrpSpPr/>
            <p:nvPr/>
          </p:nvGrpSpPr>
          <p:grpSpPr>
            <a:xfrm>
              <a:off x="2674235" y="449856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8" name="Oval 42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9" name="Straight Connector 428"/>
              <p:cNvCxnSpPr>
                <a:endCxn id="42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endCxn id="42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80"/>
            <p:cNvGrpSpPr/>
            <p:nvPr/>
          </p:nvGrpSpPr>
          <p:grpSpPr>
            <a:xfrm>
              <a:off x="3045713" y="450378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5" name="Oval 42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6" name="Straight Connector 425"/>
              <p:cNvCxnSpPr>
                <a:endCxn id="42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>
                <a:endCxn id="42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oup 84"/>
            <p:cNvGrpSpPr/>
            <p:nvPr/>
          </p:nvGrpSpPr>
          <p:grpSpPr>
            <a:xfrm>
              <a:off x="3403572" y="448397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422" name="Oval 42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3" name="Straight Connector 422"/>
              <p:cNvCxnSpPr>
                <a:endCxn id="42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>
                <a:endCxn id="42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5" name="Group 89"/>
            <p:cNvGrpSpPr/>
            <p:nvPr/>
          </p:nvGrpSpPr>
          <p:grpSpPr>
            <a:xfrm>
              <a:off x="2517755" y="435134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9" name="Oval 4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20" name="Straight Connector 419"/>
              <p:cNvCxnSpPr>
                <a:endCxn id="4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93"/>
            <p:cNvGrpSpPr/>
            <p:nvPr/>
          </p:nvGrpSpPr>
          <p:grpSpPr>
            <a:xfrm>
              <a:off x="2875614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6" name="Oval 41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7" name="Straight Connector 416"/>
              <p:cNvCxnSpPr>
                <a:endCxn id="41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endCxn id="41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Group 97"/>
            <p:cNvGrpSpPr/>
            <p:nvPr/>
          </p:nvGrpSpPr>
          <p:grpSpPr>
            <a:xfrm>
              <a:off x="3243308" y="434404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413" name="Oval 41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4" name="Straight Connector 413"/>
              <p:cNvCxnSpPr>
                <a:endCxn id="41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endCxn id="41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01"/>
            <p:cNvGrpSpPr/>
            <p:nvPr/>
          </p:nvGrpSpPr>
          <p:grpSpPr>
            <a:xfrm>
              <a:off x="2345257" y="426482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10" name="Oval 40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11" name="Straight Connector 410"/>
              <p:cNvCxnSpPr>
                <a:endCxn id="41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>
                <a:endCxn id="41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105"/>
            <p:cNvGrpSpPr/>
            <p:nvPr/>
          </p:nvGrpSpPr>
          <p:grpSpPr>
            <a:xfrm>
              <a:off x="2707655" y="425752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7" name="Oval 4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8" name="Straight Connector 407"/>
              <p:cNvCxnSpPr>
                <a:endCxn id="4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>
                <a:endCxn id="4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109"/>
            <p:cNvGrpSpPr/>
            <p:nvPr/>
          </p:nvGrpSpPr>
          <p:grpSpPr>
            <a:xfrm>
              <a:off x="3070053" y="425023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404" name="Oval 40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5" name="Straight Connector 404"/>
              <p:cNvCxnSpPr>
                <a:endCxn id="40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endCxn id="40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113"/>
            <p:cNvGrpSpPr/>
            <p:nvPr/>
          </p:nvGrpSpPr>
          <p:grpSpPr>
            <a:xfrm>
              <a:off x="2525711" y="418977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401" name="Oval 40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02" name="Straight Connector 401"/>
              <p:cNvCxnSpPr>
                <a:endCxn id="40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>
                <a:endCxn id="40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oup 117"/>
            <p:cNvGrpSpPr/>
            <p:nvPr/>
          </p:nvGrpSpPr>
          <p:grpSpPr>
            <a:xfrm>
              <a:off x="2883570" y="418247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98" name="Oval 39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9" name="Straight Connector 398"/>
              <p:cNvCxnSpPr>
                <a:endCxn id="39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endCxn id="39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Group 121"/>
            <p:cNvGrpSpPr/>
            <p:nvPr/>
          </p:nvGrpSpPr>
          <p:grpSpPr>
            <a:xfrm>
              <a:off x="2705775" y="412722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95" name="Oval 3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96" name="Straight Connector 395"/>
              <p:cNvCxnSpPr>
                <a:endCxn id="3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endCxn id="3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2" name="Group 531"/>
          <p:cNvGrpSpPr/>
          <p:nvPr/>
        </p:nvGrpSpPr>
        <p:grpSpPr>
          <a:xfrm>
            <a:off x="4820093" y="2357281"/>
            <a:ext cx="2419350" cy="931280"/>
            <a:chOff x="5505609" y="4316995"/>
            <a:chExt cx="1465215" cy="646755"/>
          </a:xfrm>
          <a:solidFill>
            <a:srgbClr val="92D050"/>
          </a:solidFill>
        </p:grpSpPr>
        <p:sp>
          <p:nvSpPr>
            <p:cNvPr id="441" name="Oval 440"/>
            <p:cNvSpPr/>
            <p:nvPr/>
          </p:nvSpPr>
          <p:spPr>
            <a:xfrm>
              <a:off x="5505609" y="483123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5634179" y="469726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3" name="Straight Connector 442"/>
            <p:cNvCxnSpPr>
              <a:stCxn id="441" idx="7"/>
              <a:endCxn id="442" idx="3"/>
            </p:cNvCxnSpPr>
            <p:nvPr/>
          </p:nvCxnSpPr>
          <p:spPr>
            <a:xfrm flipV="1">
              <a:off x="5588525" y="478579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endCxn id="442" idx="5"/>
            </p:cNvCxnSpPr>
            <p:nvPr/>
          </p:nvCxnSpPr>
          <p:spPr>
            <a:xfrm flipH="1" flipV="1">
              <a:off x="5700023" y="478579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5733701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5862270" y="469222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7" name="Straight Connector 446"/>
            <p:cNvCxnSpPr>
              <a:stCxn id="445" idx="7"/>
              <a:endCxn id="446" idx="3"/>
            </p:cNvCxnSpPr>
            <p:nvPr/>
          </p:nvCxnSpPr>
          <p:spPr>
            <a:xfrm flipV="1">
              <a:off x="5816616" y="478075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endCxn id="446" idx="5"/>
            </p:cNvCxnSpPr>
            <p:nvPr/>
          </p:nvCxnSpPr>
          <p:spPr>
            <a:xfrm flipH="1" flipV="1">
              <a:off x="5928115" y="478075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953221" y="4829790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0" name="Oval 449"/>
            <p:cNvSpPr/>
            <p:nvPr/>
          </p:nvSpPr>
          <p:spPr>
            <a:xfrm>
              <a:off x="6081791" y="4695829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1" name="Straight Connector 450"/>
            <p:cNvCxnSpPr>
              <a:stCxn id="449" idx="7"/>
              <a:endCxn id="450" idx="3"/>
            </p:cNvCxnSpPr>
            <p:nvPr/>
          </p:nvCxnSpPr>
          <p:spPr>
            <a:xfrm flipV="1">
              <a:off x="6036137" y="4784352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endCxn id="450" idx="5"/>
            </p:cNvCxnSpPr>
            <p:nvPr/>
          </p:nvCxnSpPr>
          <p:spPr>
            <a:xfrm flipH="1" flipV="1">
              <a:off x="6147635" y="4784352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6187503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4" name="Oval 453"/>
            <p:cNvSpPr/>
            <p:nvPr/>
          </p:nvSpPr>
          <p:spPr>
            <a:xfrm>
              <a:off x="6316073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5" name="Straight Connector 454"/>
            <p:cNvCxnSpPr>
              <a:stCxn id="453" idx="7"/>
              <a:endCxn id="454" idx="3"/>
            </p:cNvCxnSpPr>
            <p:nvPr/>
          </p:nvCxnSpPr>
          <p:spPr>
            <a:xfrm flipV="1">
              <a:off x="6270419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endCxn id="454" idx="5"/>
            </p:cNvCxnSpPr>
            <p:nvPr/>
          </p:nvCxnSpPr>
          <p:spPr>
            <a:xfrm flipH="1" flipV="1">
              <a:off x="6381917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/>
            <p:nvPr/>
          </p:nvSpPr>
          <p:spPr>
            <a:xfrm>
              <a:off x="6421785" y="482546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6550355" y="4691508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9" name="Straight Connector 458"/>
            <p:cNvCxnSpPr>
              <a:stCxn id="457" idx="7"/>
              <a:endCxn id="458" idx="3"/>
            </p:cNvCxnSpPr>
            <p:nvPr/>
          </p:nvCxnSpPr>
          <p:spPr>
            <a:xfrm flipV="1">
              <a:off x="6504701" y="4780031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endCxn id="458" idx="5"/>
            </p:cNvCxnSpPr>
            <p:nvPr/>
          </p:nvCxnSpPr>
          <p:spPr>
            <a:xfrm flipH="1" flipV="1">
              <a:off x="6616199" y="4780031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6644639" y="4834111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6773209" y="4700150"/>
              <a:ext cx="77142" cy="103711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63" name="Straight Connector 462"/>
            <p:cNvCxnSpPr>
              <a:stCxn id="461" idx="7"/>
              <a:endCxn id="462" idx="3"/>
            </p:cNvCxnSpPr>
            <p:nvPr/>
          </p:nvCxnSpPr>
          <p:spPr>
            <a:xfrm flipV="1">
              <a:off x="6727555" y="4788674"/>
              <a:ext cx="56951" cy="64423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endCxn id="462" idx="5"/>
            </p:cNvCxnSpPr>
            <p:nvPr/>
          </p:nvCxnSpPr>
          <p:spPr>
            <a:xfrm flipH="1" flipV="1">
              <a:off x="6839053" y="4788674"/>
              <a:ext cx="50760" cy="72345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873683" y="4826189"/>
              <a:ext cx="97141" cy="12963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66" name="Group 71"/>
            <p:cNvGrpSpPr/>
            <p:nvPr/>
          </p:nvGrpSpPr>
          <p:grpSpPr>
            <a:xfrm>
              <a:off x="5702898" y="457500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24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5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88"/>
            <p:cNvGrpSpPr/>
            <p:nvPr/>
          </p:nvGrpSpPr>
          <p:grpSpPr>
            <a:xfrm>
              <a:off x="5829644" y="4472562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21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2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72"/>
            <p:cNvGrpSpPr/>
            <p:nvPr/>
          </p:nvGrpSpPr>
          <p:grpSpPr>
            <a:xfrm>
              <a:off x="5928133" y="457860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8" name="Oval 51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9" name="Straight Connector 518"/>
              <p:cNvCxnSpPr>
                <a:endCxn id="51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>
                <a:endCxn id="51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76"/>
            <p:cNvGrpSpPr/>
            <p:nvPr/>
          </p:nvGrpSpPr>
          <p:grpSpPr>
            <a:xfrm>
              <a:off x="6156224" y="4573565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5" name="Oval 51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6" name="Straight Connector 515"/>
              <p:cNvCxnSpPr>
                <a:endCxn id="51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>
                <a:endCxn id="51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80"/>
            <p:cNvGrpSpPr/>
            <p:nvPr/>
          </p:nvGrpSpPr>
          <p:grpSpPr>
            <a:xfrm>
              <a:off x="6390030" y="4577166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12" name="Oval 51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3" name="Straight Connector 512"/>
              <p:cNvCxnSpPr>
                <a:endCxn id="51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>
                <a:endCxn id="51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84"/>
            <p:cNvGrpSpPr/>
            <p:nvPr/>
          </p:nvGrpSpPr>
          <p:grpSpPr>
            <a:xfrm>
              <a:off x="6615265" y="4563482"/>
              <a:ext cx="169431" cy="145585"/>
              <a:chOff x="2708193" y="2276578"/>
              <a:chExt cx="704227" cy="400080"/>
            </a:xfrm>
            <a:grpFill/>
          </p:grpSpPr>
          <p:sp>
            <p:nvSpPr>
              <p:cNvPr id="509" name="Oval 508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10" name="Straight Connector 509"/>
              <p:cNvCxnSpPr>
                <a:endCxn id="509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endCxn id="509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89"/>
            <p:cNvGrpSpPr/>
            <p:nvPr/>
          </p:nvGrpSpPr>
          <p:grpSpPr>
            <a:xfrm>
              <a:off x="6057736" y="4471841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6" name="Oval 50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7" name="Straight Connector 506"/>
              <p:cNvCxnSpPr>
                <a:endCxn id="50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>
                <a:endCxn id="50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93"/>
            <p:cNvGrpSpPr/>
            <p:nvPr/>
          </p:nvGrpSpPr>
          <p:grpSpPr>
            <a:xfrm>
              <a:off x="6282971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3" name="Oval 5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4" name="Straight Connector 503"/>
              <p:cNvCxnSpPr>
                <a:endCxn id="5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>
                <a:endCxn id="5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97"/>
            <p:cNvGrpSpPr/>
            <p:nvPr/>
          </p:nvGrpSpPr>
          <p:grpSpPr>
            <a:xfrm>
              <a:off x="6514396" y="4466800"/>
              <a:ext cx="153100" cy="122469"/>
              <a:chOff x="3531888" y="1492144"/>
              <a:chExt cx="704226" cy="400080"/>
            </a:xfrm>
            <a:grpFill/>
          </p:grpSpPr>
          <p:sp>
            <p:nvSpPr>
              <p:cNvPr id="500" name="Oval 49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01" name="Straight Connector 500"/>
              <p:cNvCxnSpPr>
                <a:endCxn id="50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>
                <a:endCxn id="50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101"/>
            <p:cNvGrpSpPr/>
            <p:nvPr/>
          </p:nvGrpSpPr>
          <p:grpSpPr>
            <a:xfrm>
              <a:off x="5949167" y="4412063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7" name="Oval 49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8" name="Straight Connector 497"/>
              <p:cNvCxnSpPr>
                <a:endCxn id="49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>
                <a:endCxn id="49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105"/>
            <p:cNvGrpSpPr/>
            <p:nvPr/>
          </p:nvGrpSpPr>
          <p:grpSpPr>
            <a:xfrm>
              <a:off x="6177258" y="4407022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4" name="Oval 49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5" name="Straight Connector 494"/>
              <p:cNvCxnSpPr>
                <a:endCxn id="49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>
                <a:endCxn id="49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7" name="Group 109"/>
            <p:cNvGrpSpPr/>
            <p:nvPr/>
          </p:nvGrpSpPr>
          <p:grpSpPr>
            <a:xfrm>
              <a:off x="6405350" y="4401980"/>
              <a:ext cx="145005" cy="91500"/>
              <a:chOff x="3531888" y="1492144"/>
              <a:chExt cx="704226" cy="400080"/>
            </a:xfrm>
            <a:grpFill/>
          </p:grpSpPr>
          <p:sp>
            <p:nvSpPr>
              <p:cNvPr id="491" name="Oval 4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92" name="Straight Connector 491"/>
              <p:cNvCxnSpPr>
                <a:endCxn id="4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>
                <a:endCxn id="4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113"/>
            <p:cNvGrpSpPr/>
            <p:nvPr/>
          </p:nvGrpSpPr>
          <p:grpSpPr>
            <a:xfrm>
              <a:off x="6062744" y="4360207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8" name="Oval 48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9" name="Straight Connector 488"/>
              <p:cNvCxnSpPr>
                <a:endCxn id="48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>
                <a:endCxn id="48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117"/>
            <p:cNvGrpSpPr/>
            <p:nvPr/>
          </p:nvGrpSpPr>
          <p:grpSpPr>
            <a:xfrm>
              <a:off x="6287978" y="4355166"/>
              <a:ext cx="151426" cy="73462"/>
              <a:chOff x="3531888" y="1492144"/>
              <a:chExt cx="704226" cy="400080"/>
            </a:xfrm>
            <a:grpFill/>
          </p:grpSpPr>
          <p:sp>
            <p:nvSpPr>
              <p:cNvPr id="485" name="Oval 48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6" name="Straight Connector 485"/>
              <p:cNvCxnSpPr>
                <a:endCxn id="48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>
                <a:endCxn id="48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121"/>
            <p:cNvGrpSpPr/>
            <p:nvPr/>
          </p:nvGrpSpPr>
          <p:grpSpPr>
            <a:xfrm>
              <a:off x="6176075" y="4316995"/>
              <a:ext cx="151426" cy="63378"/>
              <a:chOff x="3531888" y="1492144"/>
              <a:chExt cx="704226" cy="400080"/>
            </a:xfrm>
            <a:grpFill/>
          </p:grpSpPr>
          <p:sp>
            <p:nvSpPr>
              <p:cNvPr id="482" name="Oval 48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483" name="Straight Connector 482"/>
              <p:cNvCxnSpPr>
                <a:endCxn id="48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>
                <a:endCxn id="48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0" name="Group 529"/>
          <p:cNvGrpSpPr/>
          <p:nvPr/>
        </p:nvGrpSpPr>
        <p:grpSpPr>
          <a:xfrm>
            <a:off x="1969761" y="1469961"/>
            <a:ext cx="2327974" cy="936068"/>
            <a:chOff x="1404993" y="1077248"/>
            <a:chExt cx="2327974" cy="936068"/>
          </a:xfrm>
          <a:solidFill>
            <a:srgbClr val="C00000"/>
          </a:solidFill>
        </p:grpSpPr>
        <p:sp>
          <p:nvSpPr>
            <p:cNvPr id="3" name="Oval 2"/>
            <p:cNvSpPr/>
            <p:nvPr/>
          </p:nvSpPr>
          <p:spPr>
            <a:xfrm>
              <a:off x="1404993" y="182151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09268" y="162763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7" name="Straight Connector 6"/>
            <p:cNvCxnSpPr>
              <a:stCxn id="3" idx="7"/>
              <a:endCxn id="5" idx="3"/>
            </p:cNvCxnSpPr>
            <p:nvPr/>
          </p:nvCxnSpPr>
          <p:spPr>
            <a:xfrm flipV="1">
              <a:off x="1536731" y="175575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5" idx="5"/>
            </p:cNvCxnSpPr>
            <p:nvPr/>
          </p:nvCxnSpPr>
          <p:spPr>
            <a:xfrm flipH="1" flipV="1">
              <a:off x="1713883" y="175575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67391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71666" y="1620333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>
              <a:stCxn id="18" idx="7"/>
              <a:endCxn id="19" idx="3"/>
            </p:cNvCxnSpPr>
            <p:nvPr/>
          </p:nvCxnSpPr>
          <p:spPr>
            <a:xfrm flipV="1">
              <a:off x="1899129" y="1748456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5"/>
            </p:cNvCxnSpPr>
            <p:nvPr/>
          </p:nvCxnSpPr>
          <p:spPr>
            <a:xfrm flipH="1" flipV="1">
              <a:off x="2076281" y="1748456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116171" y="1819430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20445" y="1625545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Straight Connector 29"/>
            <p:cNvCxnSpPr>
              <a:stCxn id="28" idx="7"/>
              <a:endCxn id="29" idx="3"/>
            </p:cNvCxnSpPr>
            <p:nvPr/>
          </p:nvCxnSpPr>
          <p:spPr>
            <a:xfrm flipV="1">
              <a:off x="2247909" y="1753668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9" idx="5"/>
            </p:cNvCxnSpPr>
            <p:nvPr/>
          </p:nvCxnSpPr>
          <p:spPr>
            <a:xfrm flipH="1" flipV="1">
              <a:off x="2425061" y="1753668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48840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69267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3" idx="7"/>
              <a:endCxn id="34" idx="3"/>
            </p:cNvCxnSpPr>
            <p:nvPr/>
          </p:nvCxnSpPr>
          <p:spPr>
            <a:xfrm flipV="1">
              <a:off x="262014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5"/>
            </p:cNvCxnSpPr>
            <p:nvPr/>
          </p:nvCxnSpPr>
          <p:spPr>
            <a:xfrm flipH="1" flipV="1">
              <a:off x="279729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860638" y="1813177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064913" y="161929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>
              <a:stCxn id="38" idx="7"/>
              <a:endCxn id="39" idx="3"/>
            </p:cNvCxnSpPr>
            <p:nvPr/>
          </p:nvCxnSpPr>
          <p:spPr>
            <a:xfrm flipV="1">
              <a:off x="2992376" y="1747414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5"/>
            </p:cNvCxnSpPr>
            <p:nvPr/>
          </p:nvCxnSpPr>
          <p:spPr>
            <a:xfrm flipH="1" flipV="1">
              <a:off x="3169528" y="1747414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214714" y="182568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418989" y="1631800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>
              <a:stCxn id="43" idx="7"/>
              <a:endCxn id="44" idx="3"/>
            </p:cNvCxnSpPr>
            <p:nvPr/>
          </p:nvCxnSpPr>
          <p:spPr>
            <a:xfrm flipV="1">
              <a:off x="3346453" y="1759922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44" idx="5"/>
            </p:cNvCxnSpPr>
            <p:nvPr/>
          </p:nvCxnSpPr>
          <p:spPr>
            <a:xfrm flipH="1" flipV="1">
              <a:off x="3523605" y="1759922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78626" y="181421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4" name="Group 71"/>
            <p:cNvGrpSpPr/>
            <p:nvPr/>
          </p:nvGrpSpPr>
          <p:grpSpPr>
            <a:xfrm>
              <a:off x="1718451" y="1450673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52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88"/>
            <p:cNvGrpSpPr/>
            <p:nvPr/>
          </p:nvGrpSpPr>
          <p:grpSpPr>
            <a:xfrm>
              <a:off x="1919829" y="130240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55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6" name="Straight Connector 55"/>
              <p:cNvCxnSpPr>
                <a:endCxn id="5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5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076309" y="145588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4" name="Oval 7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5" name="Straight Connector 74"/>
              <p:cNvCxnSpPr>
                <a:endCxn id="7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7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76"/>
            <p:cNvGrpSpPr/>
            <p:nvPr/>
          </p:nvGrpSpPr>
          <p:grpSpPr>
            <a:xfrm>
              <a:off x="2438707" y="1448589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9" name="Straight Connector 78"/>
              <p:cNvCxnSpPr>
                <a:endCxn id="7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endCxn id="7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0"/>
            <p:cNvGrpSpPr/>
            <p:nvPr/>
          </p:nvGrpSpPr>
          <p:grpSpPr>
            <a:xfrm>
              <a:off x="2810185" y="1453801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2" name="Oval 8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3" name="Straight Connector 82"/>
              <p:cNvCxnSpPr>
                <a:endCxn id="82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82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84"/>
            <p:cNvGrpSpPr/>
            <p:nvPr/>
          </p:nvGrpSpPr>
          <p:grpSpPr>
            <a:xfrm>
              <a:off x="3168044" y="14339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86" name="Oval 85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7" name="Straight Connector 86"/>
              <p:cNvCxnSpPr>
                <a:endCxn id="86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6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89"/>
            <p:cNvGrpSpPr/>
            <p:nvPr/>
          </p:nvGrpSpPr>
          <p:grpSpPr>
            <a:xfrm>
              <a:off x="2282227" y="1301362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2" name="Straight Connector 91"/>
              <p:cNvCxnSpPr>
                <a:endCxn id="9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9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93"/>
            <p:cNvGrpSpPr/>
            <p:nvPr/>
          </p:nvGrpSpPr>
          <p:grpSpPr>
            <a:xfrm>
              <a:off x="2640086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5" name="Oval 9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6" name="Straight Connector 95"/>
              <p:cNvCxnSpPr>
                <a:endCxn id="9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9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97"/>
            <p:cNvGrpSpPr/>
            <p:nvPr/>
          </p:nvGrpSpPr>
          <p:grpSpPr>
            <a:xfrm>
              <a:off x="3007780" y="129406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0" name="Straight Connector 99"/>
              <p:cNvCxnSpPr>
                <a:endCxn id="9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endCxn id="9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01"/>
            <p:cNvGrpSpPr/>
            <p:nvPr/>
          </p:nvGrpSpPr>
          <p:grpSpPr>
            <a:xfrm>
              <a:off x="2109729" y="1214843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3" name="Oval 10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4" name="Straight Connector 103"/>
              <p:cNvCxnSpPr>
                <a:endCxn id="10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10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05"/>
            <p:cNvGrpSpPr/>
            <p:nvPr/>
          </p:nvGrpSpPr>
          <p:grpSpPr>
            <a:xfrm>
              <a:off x="2472127" y="1207546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07" name="Oval 10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08" name="Straight Connector 107"/>
              <p:cNvCxnSpPr>
                <a:endCxn id="10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endCxn id="10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9"/>
            <p:cNvGrpSpPr/>
            <p:nvPr/>
          </p:nvGrpSpPr>
          <p:grpSpPr>
            <a:xfrm>
              <a:off x="2834525" y="1200250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2" name="Straight Connector 111"/>
              <p:cNvCxnSpPr>
                <a:endCxn id="1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endCxn id="1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3"/>
            <p:cNvGrpSpPr/>
            <p:nvPr/>
          </p:nvGrpSpPr>
          <p:grpSpPr>
            <a:xfrm>
              <a:off x="2290183" y="1139791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5" name="Oval 11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16" name="Straight Connector 115"/>
              <p:cNvCxnSpPr>
                <a:endCxn id="115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endCxn id="115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7"/>
            <p:cNvGrpSpPr/>
            <p:nvPr/>
          </p:nvGrpSpPr>
          <p:grpSpPr>
            <a:xfrm>
              <a:off x="2648042" y="1132494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119" name="Oval 11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0" name="Straight Connector 119"/>
              <p:cNvCxnSpPr>
                <a:endCxn id="11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1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21"/>
            <p:cNvGrpSpPr/>
            <p:nvPr/>
          </p:nvGrpSpPr>
          <p:grpSpPr>
            <a:xfrm>
              <a:off x="2470247" y="1077248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4" name="Straight Connector 123"/>
              <p:cNvCxnSpPr>
                <a:endCxn id="1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7" name="Flowchart: Magnetic Disk 526"/>
          <p:cNvSpPr/>
          <p:nvPr/>
        </p:nvSpPr>
        <p:spPr>
          <a:xfrm>
            <a:off x="7317686" y="3622803"/>
            <a:ext cx="926275" cy="653144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8" name="Flowchart: Magnetic Disk 527"/>
          <p:cNvSpPr/>
          <p:nvPr/>
        </p:nvSpPr>
        <p:spPr>
          <a:xfrm>
            <a:off x="738295" y="3734411"/>
            <a:ext cx="1294410" cy="748145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35" name="Straight Connector 534"/>
          <p:cNvCxnSpPr>
            <a:stCxn id="378" idx="0"/>
            <a:endCxn id="51" idx="4"/>
          </p:cNvCxnSpPr>
          <p:nvPr/>
        </p:nvCxnSpPr>
        <p:spPr>
          <a:xfrm flipH="1" flipV="1">
            <a:off x="4220565" y="2394562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54" idx="1"/>
            <a:endCxn id="3" idx="4"/>
          </p:cNvCxnSpPr>
          <p:nvPr/>
        </p:nvCxnSpPr>
        <p:spPr>
          <a:xfrm flipV="1">
            <a:off x="2014136" y="2401858"/>
            <a:ext cx="32796" cy="740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/>
          <p:cNvGrpSpPr/>
          <p:nvPr/>
        </p:nvGrpSpPr>
        <p:grpSpPr>
          <a:xfrm>
            <a:off x="4929934" y="1484683"/>
            <a:ext cx="2327974" cy="936068"/>
            <a:chOff x="5119991" y="1158397"/>
            <a:chExt cx="2327974" cy="936068"/>
          </a:xfrm>
          <a:solidFill>
            <a:schemeClr val="accent5">
              <a:lumMod val="75000"/>
            </a:schemeClr>
          </a:solidFill>
        </p:grpSpPr>
        <p:sp>
          <p:nvSpPr>
            <p:cNvPr id="199" name="Oval 198"/>
            <p:cNvSpPr/>
            <p:nvPr/>
          </p:nvSpPr>
          <p:spPr>
            <a:xfrm>
              <a:off x="5119991" y="1902664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>
              <a:off x="5324266" y="170877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69" name="Straight Connector 268"/>
            <p:cNvCxnSpPr>
              <a:stCxn id="199" idx="7"/>
              <a:endCxn id="268" idx="3"/>
            </p:cNvCxnSpPr>
            <p:nvPr/>
          </p:nvCxnSpPr>
          <p:spPr>
            <a:xfrm flipV="1">
              <a:off x="5251729" y="183690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endCxn id="268" idx="5"/>
            </p:cNvCxnSpPr>
            <p:nvPr/>
          </p:nvCxnSpPr>
          <p:spPr>
            <a:xfrm flipH="1" flipV="1">
              <a:off x="5428881" y="183690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5482389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5686664" y="1701482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3" name="Straight Connector 272"/>
            <p:cNvCxnSpPr>
              <a:stCxn id="271" idx="7"/>
              <a:endCxn id="272" idx="3"/>
            </p:cNvCxnSpPr>
            <p:nvPr/>
          </p:nvCxnSpPr>
          <p:spPr>
            <a:xfrm flipV="1">
              <a:off x="5614127" y="1829605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72" idx="5"/>
            </p:cNvCxnSpPr>
            <p:nvPr/>
          </p:nvCxnSpPr>
          <p:spPr>
            <a:xfrm flipH="1" flipV="1">
              <a:off x="5791279" y="1829605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5831169" y="1900579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035443" y="170669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7" name="Straight Connector 276"/>
            <p:cNvCxnSpPr>
              <a:stCxn id="275" idx="7"/>
              <a:endCxn id="276" idx="3"/>
            </p:cNvCxnSpPr>
            <p:nvPr/>
          </p:nvCxnSpPr>
          <p:spPr>
            <a:xfrm flipV="1">
              <a:off x="5962907" y="1834817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76" idx="5"/>
            </p:cNvCxnSpPr>
            <p:nvPr/>
          </p:nvCxnSpPr>
          <p:spPr>
            <a:xfrm flipH="1" flipV="1">
              <a:off x="6140059" y="1834817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620340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640767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1" name="Straight Connector 280"/>
            <p:cNvCxnSpPr>
              <a:stCxn id="279" idx="7"/>
              <a:endCxn id="280" idx="3"/>
            </p:cNvCxnSpPr>
            <p:nvPr/>
          </p:nvCxnSpPr>
          <p:spPr>
            <a:xfrm flipV="1">
              <a:off x="633514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endCxn id="280" idx="5"/>
            </p:cNvCxnSpPr>
            <p:nvPr/>
          </p:nvCxnSpPr>
          <p:spPr>
            <a:xfrm flipH="1" flipV="1">
              <a:off x="651229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6575636" y="1894326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6779911" y="17004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5" name="Straight Connector 284"/>
            <p:cNvCxnSpPr>
              <a:stCxn id="283" idx="7"/>
              <a:endCxn id="284" idx="3"/>
            </p:cNvCxnSpPr>
            <p:nvPr/>
          </p:nvCxnSpPr>
          <p:spPr>
            <a:xfrm flipV="1">
              <a:off x="6707374" y="1828563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endCxn id="284" idx="5"/>
            </p:cNvCxnSpPr>
            <p:nvPr/>
          </p:nvCxnSpPr>
          <p:spPr>
            <a:xfrm flipH="1" flipV="1">
              <a:off x="6884526" y="1828563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6929712" y="1906835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7133987" y="1712949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89" name="Straight Connector 288"/>
            <p:cNvCxnSpPr>
              <a:stCxn id="287" idx="7"/>
              <a:endCxn id="288" idx="3"/>
            </p:cNvCxnSpPr>
            <p:nvPr/>
          </p:nvCxnSpPr>
          <p:spPr>
            <a:xfrm flipV="1">
              <a:off x="7061451" y="1841071"/>
              <a:ext cx="90486" cy="93241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288" idx="5"/>
            </p:cNvCxnSpPr>
            <p:nvPr/>
          </p:nvCxnSpPr>
          <p:spPr>
            <a:xfrm flipH="1" flipV="1">
              <a:off x="7238603" y="1841071"/>
              <a:ext cx="80649" cy="104707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/>
            <p:cNvSpPr/>
            <p:nvPr/>
          </p:nvSpPr>
          <p:spPr>
            <a:xfrm>
              <a:off x="7293624" y="1895368"/>
              <a:ext cx="154341" cy="187630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292" name="Group 71"/>
            <p:cNvGrpSpPr/>
            <p:nvPr/>
          </p:nvGrpSpPr>
          <p:grpSpPr>
            <a:xfrm>
              <a:off x="5433449" y="1531822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50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51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88"/>
            <p:cNvGrpSpPr/>
            <p:nvPr/>
          </p:nvGrpSpPr>
          <p:grpSpPr>
            <a:xfrm>
              <a:off x="5634827" y="1383553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47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8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72"/>
            <p:cNvGrpSpPr/>
            <p:nvPr/>
          </p:nvGrpSpPr>
          <p:grpSpPr>
            <a:xfrm>
              <a:off x="5791307" y="153703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4" name="Oval 343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5" name="Straight Connector 344"/>
              <p:cNvCxnSpPr>
                <a:endCxn id="344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44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76"/>
            <p:cNvGrpSpPr/>
            <p:nvPr/>
          </p:nvGrpSpPr>
          <p:grpSpPr>
            <a:xfrm>
              <a:off x="6153705" y="1529738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41" name="Oval 34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42" name="Straight Connector 341"/>
              <p:cNvCxnSpPr>
                <a:endCxn id="34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>
                <a:endCxn id="34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80"/>
            <p:cNvGrpSpPr/>
            <p:nvPr/>
          </p:nvGrpSpPr>
          <p:grpSpPr>
            <a:xfrm>
              <a:off x="6525183" y="1534950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8" name="Oval 337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9" name="Straight Connector 338"/>
              <p:cNvCxnSpPr>
                <a:endCxn id="338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endCxn id="338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84"/>
            <p:cNvGrpSpPr/>
            <p:nvPr/>
          </p:nvGrpSpPr>
          <p:grpSpPr>
            <a:xfrm>
              <a:off x="6883042" y="1515145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335" name="Oval 334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6" name="Straight Connector 335"/>
              <p:cNvCxnSpPr>
                <a:endCxn id="335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>
                <a:endCxn id="335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89"/>
            <p:cNvGrpSpPr/>
            <p:nvPr/>
          </p:nvGrpSpPr>
          <p:grpSpPr>
            <a:xfrm>
              <a:off x="5997225" y="1382511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32" name="Oval 331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3" name="Straight Connector 332"/>
              <p:cNvCxnSpPr>
                <a:endCxn id="332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332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93"/>
            <p:cNvGrpSpPr/>
            <p:nvPr/>
          </p:nvGrpSpPr>
          <p:grpSpPr>
            <a:xfrm>
              <a:off x="6355084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9" name="Oval 328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30" name="Straight Connector 329"/>
              <p:cNvCxnSpPr>
                <a:endCxn id="329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>
                <a:endCxn id="329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97"/>
            <p:cNvGrpSpPr/>
            <p:nvPr/>
          </p:nvGrpSpPr>
          <p:grpSpPr>
            <a:xfrm>
              <a:off x="6722778" y="1375214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326" name="Oval 325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7" name="Straight Connector 326"/>
              <p:cNvCxnSpPr>
                <a:endCxn id="326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endCxn id="326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101"/>
            <p:cNvGrpSpPr/>
            <p:nvPr/>
          </p:nvGrpSpPr>
          <p:grpSpPr>
            <a:xfrm>
              <a:off x="5824727" y="1295992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3" name="Oval 322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4" name="Straight Connector 323"/>
              <p:cNvCxnSpPr>
                <a:endCxn id="323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endCxn id="323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105"/>
            <p:cNvGrpSpPr/>
            <p:nvPr/>
          </p:nvGrpSpPr>
          <p:grpSpPr>
            <a:xfrm>
              <a:off x="6187125" y="1288695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20" name="Oval 319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1" name="Straight Connector 320"/>
              <p:cNvCxnSpPr>
                <a:endCxn id="320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endCxn id="320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109"/>
            <p:cNvGrpSpPr/>
            <p:nvPr/>
          </p:nvGrpSpPr>
          <p:grpSpPr>
            <a:xfrm>
              <a:off x="6549523" y="1281399"/>
              <a:ext cx="230388" cy="132430"/>
              <a:chOff x="3531888" y="1492144"/>
              <a:chExt cx="704226" cy="400080"/>
            </a:xfrm>
            <a:grpFill/>
          </p:grpSpPr>
          <p:sp>
            <p:nvSpPr>
              <p:cNvPr id="317" name="Oval 316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8" name="Straight Connector 317"/>
              <p:cNvCxnSpPr>
                <a:endCxn id="317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endCxn id="317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3"/>
            <p:cNvGrpSpPr/>
            <p:nvPr/>
          </p:nvGrpSpPr>
          <p:grpSpPr>
            <a:xfrm>
              <a:off x="6005181" y="1220940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4" name="Oval 313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5" name="Straight Connector 314"/>
              <p:cNvCxnSpPr>
                <a:endCxn id="314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endCxn id="314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17"/>
            <p:cNvGrpSpPr/>
            <p:nvPr/>
          </p:nvGrpSpPr>
          <p:grpSpPr>
            <a:xfrm>
              <a:off x="6363040" y="1213643"/>
              <a:ext cx="240590" cy="106324"/>
              <a:chOff x="3531888" y="1492144"/>
              <a:chExt cx="704226" cy="400080"/>
            </a:xfrm>
            <a:grpFill/>
          </p:grpSpPr>
          <p:sp>
            <p:nvSpPr>
              <p:cNvPr id="311" name="Oval 310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Straight Connector 311"/>
              <p:cNvCxnSpPr>
                <a:endCxn id="311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endCxn id="311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>
              <a:off x="6185245" y="1158397"/>
              <a:ext cx="240590" cy="91729"/>
              <a:chOff x="3531888" y="1492144"/>
              <a:chExt cx="704226" cy="400080"/>
            </a:xfrm>
            <a:grpFill/>
          </p:grpSpPr>
          <p:sp>
            <p:nvSpPr>
              <p:cNvPr id="308" name="Oval 307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09" name="Straight Connector 308"/>
              <p:cNvCxnSpPr>
                <a:endCxn id="308" idx="3"/>
              </p:cNvCxnSpPr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endCxn id="308" idx="5"/>
              </p:cNvCxnSpPr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3" name="Straight Connector 542"/>
          <p:cNvCxnSpPr>
            <a:stCxn id="441" idx="0"/>
            <a:endCxn id="199" idx="4"/>
          </p:cNvCxnSpPr>
          <p:nvPr/>
        </p:nvCxnSpPr>
        <p:spPr>
          <a:xfrm flipV="1">
            <a:off x="4900292" y="2416580"/>
            <a:ext cx="106813" cy="681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stCxn id="465" idx="0"/>
            <a:endCxn id="291" idx="4"/>
          </p:cNvCxnSpPr>
          <p:nvPr/>
        </p:nvCxnSpPr>
        <p:spPr>
          <a:xfrm flipV="1">
            <a:off x="7159244" y="2409284"/>
            <a:ext cx="21494" cy="681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>
            <a:stCxn id="347" idx="2"/>
            <a:endCxn id="44" idx="1"/>
          </p:cNvCxnSpPr>
          <p:nvPr/>
        </p:nvCxnSpPr>
        <p:spPr>
          <a:xfrm flipH="1">
            <a:off x="4001706" y="1766976"/>
            <a:ext cx="1511506" cy="27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50" idx="2"/>
            <a:endCxn id="51" idx="6"/>
          </p:cNvCxnSpPr>
          <p:nvPr/>
        </p:nvCxnSpPr>
        <p:spPr>
          <a:xfrm flipH="1">
            <a:off x="4297735" y="1926030"/>
            <a:ext cx="1021399" cy="374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stCxn id="268" idx="1"/>
            <a:endCxn id="99" idx="6"/>
          </p:cNvCxnSpPr>
          <p:nvPr/>
        </p:nvCxnSpPr>
        <p:spPr>
          <a:xfrm flipH="1" flipV="1">
            <a:off x="3756637" y="1743915"/>
            <a:ext cx="1395521" cy="31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358" idx="0"/>
          </p:cNvCxnSpPr>
          <p:nvPr/>
        </p:nvCxnSpPr>
        <p:spPr>
          <a:xfrm flipH="1" flipV="1">
            <a:off x="2401351" y="2320342"/>
            <a:ext cx="29751" cy="7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stCxn id="362" idx="0"/>
            <a:endCxn id="28" idx="4"/>
          </p:cNvCxnSpPr>
          <p:nvPr/>
        </p:nvCxnSpPr>
        <p:spPr>
          <a:xfrm flipH="1" flipV="1">
            <a:off x="2758110" y="2399773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370" idx="0"/>
            <a:endCxn id="38" idx="4"/>
          </p:cNvCxnSpPr>
          <p:nvPr/>
        </p:nvCxnSpPr>
        <p:spPr>
          <a:xfrm flipH="1" flipV="1">
            <a:off x="3502577" y="2393520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374" idx="0"/>
            <a:endCxn id="43" idx="4"/>
          </p:cNvCxnSpPr>
          <p:nvPr/>
        </p:nvCxnSpPr>
        <p:spPr>
          <a:xfrm flipH="1" flipV="1">
            <a:off x="3856653" y="2406029"/>
            <a:ext cx="21772" cy="712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>
            <a:stCxn id="445" idx="0"/>
          </p:cNvCxnSpPr>
          <p:nvPr/>
        </p:nvCxnSpPr>
        <p:spPr>
          <a:xfrm flipV="1">
            <a:off x="5276915" y="2377050"/>
            <a:ext cx="94464" cy="713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stCxn id="449" idx="0"/>
            <a:endCxn id="275" idx="4"/>
          </p:cNvCxnSpPr>
          <p:nvPr/>
        </p:nvCxnSpPr>
        <p:spPr>
          <a:xfrm flipV="1">
            <a:off x="5639385" y="2414495"/>
            <a:ext cx="78898" cy="681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stCxn id="457" idx="0"/>
            <a:endCxn id="283" idx="4"/>
          </p:cNvCxnSpPr>
          <p:nvPr/>
        </p:nvCxnSpPr>
        <p:spPr>
          <a:xfrm flipV="1">
            <a:off x="6413074" y="2408242"/>
            <a:ext cx="49676" cy="6812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stCxn id="461" idx="0"/>
            <a:endCxn id="287" idx="4"/>
          </p:cNvCxnSpPr>
          <p:nvPr/>
        </p:nvCxnSpPr>
        <p:spPr>
          <a:xfrm flipV="1">
            <a:off x="6781048" y="2420751"/>
            <a:ext cx="35778" cy="68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199" idx="1"/>
            <a:endCxn id="86" idx="6"/>
          </p:cNvCxnSpPr>
          <p:nvPr/>
        </p:nvCxnSpPr>
        <p:spPr>
          <a:xfrm flipH="1" flipV="1">
            <a:off x="3936536" y="1894631"/>
            <a:ext cx="1016001" cy="361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stCxn id="323" idx="1"/>
            <a:endCxn id="111" idx="7"/>
          </p:cNvCxnSpPr>
          <p:nvPr/>
        </p:nvCxnSpPr>
        <p:spPr>
          <a:xfrm flipH="1" flipV="1">
            <a:off x="3557607" y="1605466"/>
            <a:ext cx="2157927" cy="29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>
            <a:stCxn id="442" idx="1"/>
            <a:endCxn id="413" idx="7"/>
          </p:cNvCxnSpPr>
          <p:nvPr/>
        </p:nvCxnSpPr>
        <p:spPr>
          <a:xfrm flipH="1" flipV="1">
            <a:off x="3761473" y="2604060"/>
            <a:ext cx="1289568" cy="3226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stCxn id="521" idx="2"/>
            <a:endCxn id="375" idx="7"/>
          </p:cNvCxnSpPr>
          <p:nvPr/>
        </p:nvCxnSpPr>
        <p:spPr>
          <a:xfrm flipH="1">
            <a:off x="4110145" y="2638131"/>
            <a:ext cx="1316120" cy="308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Flowchart: Magnetic Disk 702"/>
          <p:cNvSpPr/>
          <p:nvPr/>
        </p:nvSpPr>
        <p:spPr>
          <a:xfrm>
            <a:off x="4290951" y="957574"/>
            <a:ext cx="759514" cy="54161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1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Users</a:t>
            </a:r>
            <a:r>
              <a:rPr lang="pt-PT" sz="11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Data</a:t>
            </a:r>
            <a:endParaRPr lang="en-US" sz="11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90" name="Group 789"/>
          <p:cNvGrpSpPr/>
          <p:nvPr/>
        </p:nvGrpSpPr>
        <p:grpSpPr>
          <a:xfrm>
            <a:off x="4177008" y="3588036"/>
            <a:ext cx="736237" cy="475329"/>
            <a:chOff x="3974989" y="4332315"/>
            <a:chExt cx="736237" cy="475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6" name="Oval 705"/>
            <p:cNvSpPr/>
            <p:nvPr/>
          </p:nvSpPr>
          <p:spPr>
            <a:xfrm>
              <a:off x="3974989" y="4657541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4337387" y="4650244"/>
              <a:ext cx="122565" cy="150103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730" name="Group 71"/>
            <p:cNvGrpSpPr/>
            <p:nvPr/>
          </p:nvGrpSpPr>
          <p:grpSpPr>
            <a:xfrm>
              <a:off x="4084172" y="4480584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7" name="Oval 51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8" name="Straight Connector 52"/>
              <p:cNvCxnSpPr/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53"/>
              <p:cNvCxnSpPr/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Group 88"/>
            <p:cNvGrpSpPr/>
            <p:nvPr/>
          </p:nvGrpSpPr>
          <p:grpSpPr>
            <a:xfrm>
              <a:off x="4285550" y="4332315"/>
              <a:ext cx="243250" cy="177253"/>
              <a:chOff x="3531888" y="1492144"/>
              <a:chExt cx="704226" cy="400080"/>
            </a:xfrm>
            <a:grpFill/>
          </p:grpSpPr>
          <p:sp>
            <p:nvSpPr>
              <p:cNvPr id="784" name="Oval 54"/>
              <p:cNvSpPr/>
              <p:nvPr/>
            </p:nvSpPr>
            <p:spPr>
              <a:xfrm>
                <a:off x="3730033" y="1492144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5" name="Straight Connector 55"/>
              <p:cNvCxnSpPr/>
              <p:nvPr/>
            </p:nvCxnSpPr>
            <p:spPr>
              <a:xfrm flipV="1">
                <a:off x="3531888" y="1712301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56"/>
              <p:cNvCxnSpPr/>
              <p:nvPr/>
            </p:nvCxnSpPr>
            <p:spPr>
              <a:xfrm flipH="1" flipV="1">
                <a:off x="4015807" y="1712301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 72"/>
            <p:cNvGrpSpPr/>
            <p:nvPr/>
          </p:nvGrpSpPr>
          <p:grpSpPr>
            <a:xfrm>
              <a:off x="4442030" y="4485796"/>
              <a:ext cx="269196" cy="210709"/>
              <a:chOff x="2708193" y="2276578"/>
              <a:chExt cx="704227" cy="400080"/>
            </a:xfrm>
            <a:grpFill/>
          </p:grpSpPr>
          <p:sp>
            <p:nvSpPr>
              <p:cNvPr id="781" name="Oval 780"/>
              <p:cNvSpPr/>
              <p:nvPr/>
            </p:nvSpPr>
            <p:spPr>
              <a:xfrm>
                <a:off x="2906338" y="2276578"/>
                <a:ext cx="334806" cy="25792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82" name="Straight Connector 781"/>
              <p:cNvCxnSpPr>
                <a:endCxn id="781" idx="3"/>
              </p:cNvCxnSpPr>
              <p:nvPr/>
            </p:nvCxnSpPr>
            <p:spPr>
              <a:xfrm flipV="1">
                <a:off x="2708193" y="2496735"/>
                <a:ext cx="247177" cy="16022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>
                <a:endCxn id="781" idx="5"/>
              </p:cNvCxnSpPr>
              <p:nvPr/>
            </p:nvCxnSpPr>
            <p:spPr>
              <a:xfrm flipH="1" flipV="1">
                <a:off x="3192113" y="2496735"/>
                <a:ext cx="220307" cy="179923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2" name="Straight Connector 791"/>
          <p:cNvCxnSpPr>
            <a:stCxn id="784" idx="0"/>
            <a:endCxn id="51" idx="5"/>
          </p:cNvCxnSpPr>
          <p:nvPr/>
        </p:nvCxnSpPr>
        <p:spPr>
          <a:xfrm flipH="1" flipV="1">
            <a:off x="4275132" y="2367084"/>
            <a:ext cx="338703" cy="12209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>
            <a:endCxn id="449" idx="4"/>
          </p:cNvCxnSpPr>
          <p:nvPr/>
        </p:nvCxnSpPr>
        <p:spPr>
          <a:xfrm flipV="1">
            <a:off x="4766236" y="3282339"/>
            <a:ext cx="873149" cy="458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>
            <a:stCxn id="706" idx="1"/>
            <a:endCxn id="370" idx="4"/>
          </p:cNvCxnSpPr>
          <p:nvPr/>
        </p:nvCxnSpPr>
        <p:spPr>
          <a:xfrm flipH="1" flipV="1">
            <a:off x="3524349" y="3294067"/>
            <a:ext cx="670608" cy="6411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1355</Words>
  <Application>Microsoft Office PowerPoint</Application>
  <PresentationFormat>On-screen Show (4:3)</PresentationFormat>
  <Paragraphs>800</Paragraphs>
  <Slides>50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Messaging Oriented Middleware</vt:lpstr>
      <vt:lpstr>Slide 15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498</cp:revision>
  <cp:lastPrinted>2015-10-09T14:26:33Z</cp:lastPrinted>
  <dcterms:created xsi:type="dcterms:W3CDTF">2015-02-03T20:11:53Z</dcterms:created>
  <dcterms:modified xsi:type="dcterms:W3CDTF">2016-10-10T16:33:57Z</dcterms:modified>
</cp:coreProperties>
</file>