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388" r:id="rId2"/>
    <p:sldId id="393" r:id="rId3"/>
    <p:sldId id="390" r:id="rId4"/>
    <p:sldId id="394" r:id="rId5"/>
    <p:sldId id="392" r:id="rId6"/>
    <p:sldId id="400" r:id="rId7"/>
    <p:sldId id="399" r:id="rId8"/>
    <p:sldId id="398" r:id="rId9"/>
    <p:sldId id="389" r:id="rId10"/>
    <p:sldId id="383" r:id="rId11"/>
    <p:sldId id="384" r:id="rId12"/>
    <p:sldId id="385" r:id="rId13"/>
    <p:sldId id="377" r:id="rId14"/>
    <p:sldId id="387" r:id="rId15"/>
    <p:sldId id="386" r:id="rId16"/>
    <p:sldId id="378" r:id="rId17"/>
    <p:sldId id="380" r:id="rId18"/>
    <p:sldId id="381" r:id="rId19"/>
    <p:sldId id="382" r:id="rId20"/>
    <p:sldId id="320" r:id="rId21"/>
    <p:sldId id="376" r:id="rId22"/>
    <p:sldId id="359" r:id="rId23"/>
    <p:sldId id="358" r:id="rId24"/>
    <p:sldId id="366" r:id="rId25"/>
    <p:sldId id="356" r:id="rId26"/>
    <p:sldId id="332" r:id="rId27"/>
    <p:sldId id="365" r:id="rId28"/>
    <p:sldId id="360" r:id="rId29"/>
    <p:sldId id="363" r:id="rId30"/>
    <p:sldId id="361" r:id="rId31"/>
    <p:sldId id="364" r:id="rId32"/>
    <p:sldId id="367" r:id="rId33"/>
    <p:sldId id="368" r:id="rId34"/>
    <p:sldId id="362" r:id="rId35"/>
    <p:sldId id="369" r:id="rId36"/>
    <p:sldId id="372" r:id="rId37"/>
    <p:sldId id="371" r:id="rId38"/>
    <p:sldId id="375" r:id="rId39"/>
    <p:sldId id="395" r:id="rId40"/>
    <p:sldId id="374" r:id="rId41"/>
    <p:sldId id="396" r:id="rId42"/>
    <p:sldId id="397" r:id="rId43"/>
    <p:sldId id="373" r:id="rId44"/>
    <p:sldId id="370" r:id="rId45"/>
    <p:sldId id="355" r:id="rId46"/>
    <p:sldId id="288" r:id="rId47"/>
    <p:sldId id="289" r:id="rId48"/>
    <p:sldId id="290" r:id="rId49"/>
    <p:sldId id="291" r:id="rId50"/>
    <p:sldId id="292" r:id="rId51"/>
    <p:sldId id="304" r:id="rId52"/>
    <p:sldId id="305" r:id="rId53"/>
    <p:sldId id="349" r:id="rId54"/>
    <p:sldId id="379" r:id="rId55"/>
    <p:sldId id="339" r:id="rId56"/>
    <p:sldId id="340" r:id="rId57"/>
    <p:sldId id="341" r:id="rId58"/>
    <p:sldId id="342" r:id="rId59"/>
    <p:sldId id="350" r:id="rId60"/>
    <p:sldId id="343" r:id="rId61"/>
    <p:sldId id="352" r:id="rId62"/>
    <p:sldId id="351" r:id="rId63"/>
    <p:sldId id="345" r:id="rId64"/>
    <p:sldId id="353" r:id="rId65"/>
    <p:sldId id="328" r:id="rId66"/>
    <p:sldId id="329" r:id="rId67"/>
    <p:sldId id="330" r:id="rId68"/>
    <p:sldId id="401" r:id="rId69"/>
    <p:sldId id="402" r:id="rId7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3300"/>
    <a:srgbClr val="FBA58D"/>
    <a:srgbClr val="F9724D"/>
    <a:srgbClr val="D6A300"/>
    <a:srgbClr val="262626"/>
    <a:srgbClr val="215968"/>
    <a:srgbClr val="990000"/>
    <a:srgbClr val="E4E4E4"/>
    <a:srgbClr val="EAEAEA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8" autoAdjust="0"/>
    <p:restoredTop sz="97956" autoAdjust="0"/>
  </p:normalViewPr>
  <p:slideViewPr>
    <p:cSldViewPr snapToGrid="0">
      <p:cViewPr>
        <p:scale>
          <a:sx n="80" d="100"/>
          <a:sy n="80" d="100"/>
        </p:scale>
        <p:origin x="-122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628" y="-72"/>
      </p:cViewPr>
      <p:guideLst>
        <p:guide orient="horz" pos="3127"/>
        <p:guide pos="2141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E436C-BB19-4F88-9436-EB05319B8FA4}" type="datetimeFigureOut">
              <a:rPr lang="en-GB" smtClean="0"/>
              <a:pPr/>
              <a:t>17/08/2017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BBA81-A4E1-4D99-8536-3ED7D774795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129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7E2A-E17C-47F1-956D-203F3246E7A2}" type="datetimeFigureOut">
              <a:rPr lang="en-GB" smtClean="0"/>
              <a:pPr/>
              <a:t>17/08/2017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A4DC7-FEF7-441E-8726-674264728D9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1578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812" y="2398816"/>
            <a:ext cx="7772400" cy="19119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70120"/>
            <a:ext cx="6400800" cy="1078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773" r="9189" b="33449"/>
          <a:stretch/>
        </p:blipFill>
        <p:spPr bwMode="auto">
          <a:xfrm>
            <a:off x="2505693" y="545671"/>
            <a:ext cx="3277591" cy="14853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7647709" y="0"/>
            <a:ext cx="1496291" cy="843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784737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7512" y="6457250"/>
            <a:ext cx="8098972" cy="365125"/>
          </a:xfrm>
        </p:spPr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9655528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909962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26" y="899555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826" y="899555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225542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798577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214497"/>
            <a:ext cx="7220198" cy="4735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140" y="6402184"/>
            <a:ext cx="8478985" cy="365125"/>
          </a:xfrm>
        </p:spPr>
        <p:txBody>
          <a:bodyPr/>
          <a:lstStyle>
            <a:lvl1pPr>
              <a:defRPr sz="1400">
                <a:latin typeface="Imprint MT Shadow" panose="04020605060303030202" pitchFamily="82" charset="0"/>
              </a:defRPr>
            </a:lvl1pPr>
          </a:lstStyle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1078824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9387" y="5192049"/>
            <a:ext cx="8478985" cy="365125"/>
          </a:xfrm>
        </p:spPr>
        <p:txBody>
          <a:bodyPr/>
          <a:lstStyle/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02421" y="5374612"/>
            <a:ext cx="7386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ea typeface="ＭＳ Ｐゴシック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7994" y="6457250"/>
            <a:ext cx="146079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703837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02421" y="5374612"/>
            <a:ext cx="7386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ea typeface="ＭＳ Ｐゴシック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7994" y="6457250"/>
            <a:ext cx="146079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182261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265" y="887559"/>
            <a:ext cx="8229600" cy="522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140" y="6423024"/>
            <a:ext cx="84789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773" r="9189" b="33449"/>
          <a:stretch/>
        </p:blipFill>
        <p:spPr bwMode="auto">
          <a:xfrm>
            <a:off x="7972599" y="118007"/>
            <a:ext cx="1064526" cy="482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082" y="6423024"/>
            <a:ext cx="7304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69829B-7244-4119-A08A-7E4189FF9392}" type="slidenum">
              <a:rPr lang="en-US" sz="1200" smtClean="0"/>
              <a:pPr/>
              <a:t>‹#›</a:t>
            </a:fld>
            <a:endParaRPr lang="en-US" sz="1200" dirty="0"/>
          </a:p>
        </p:txBody>
      </p:sp>
      <p:pic>
        <p:nvPicPr>
          <p:cNvPr id="10" name="Picture 9" descr="C:\Users\sibylle\Desktop\Capture1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9" y="154993"/>
            <a:ext cx="760238" cy="50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0" y="6423024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6415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../../WP3/git/dev-runtime-core/Docs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3902149" y="2541181"/>
            <a:ext cx="1373411" cy="2743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Msg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762846" y="1382233"/>
            <a:ext cx="1690577" cy="3434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562986" y="1360967"/>
            <a:ext cx="1594884" cy="35193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pt-PT" sz="1600" b="1" dirty="0" smtClean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492101" y="1630327"/>
            <a:ext cx="5964867" cy="825793"/>
          </a:xfrm>
          <a:prstGeom prst="roundRect">
            <a:avLst/>
          </a:prstGeom>
          <a:solidFill>
            <a:srgbClr val="FF0000">
              <a:alpha val="51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bg1"/>
                </a:solidFill>
              </a:rPr>
              <a:t>Decentralized</a:t>
            </a:r>
            <a:r>
              <a:rPr lang="pt-PT" sz="1600" b="1" dirty="0" smtClean="0">
                <a:solidFill>
                  <a:schemeClr val="bg1"/>
                </a:solidFill>
              </a:rPr>
              <a:t> </a:t>
            </a:r>
            <a:r>
              <a:rPr lang="pt-PT" sz="1600" b="1" dirty="0" err="1" smtClean="0">
                <a:solidFill>
                  <a:schemeClr val="bg1"/>
                </a:solidFill>
              </a:rPr>
              <a:t>Services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48587" y="2658142"/>
            <a:ext cx="7740502" cy="4778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bg1"/>
                </a:solidFill>
              </a:rPr>
              <a:t>Decentralized</a:t>
            </a:r>
            <a:r>
              <a:rPr lang="pt-PT" sz="1600" b="1" dirty="0" smtClean="0">
                <a:solidFill>
                  <a:schemeClr val="bg1"/>
                </a:solidFill>
              </a:rPr>
              <a:t> Trust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38532" y="1800448"/>
            <a:ext cx="552893" cy="478464"/>
          </a:xfrm>
          <a:prstGeom prst="ellipse">
            <a:avLst/>
          </a:prstGeom>
          <a:solidFill>
            <a:srgbClr val="C00000">
              <a:alpha val="51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Decentralized</a:t>
            </a:r>
            <a:r>
              <a:rPr lang="pt-PT" dirty="0" smtClean="0"/>
              <a:t>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Concepts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2264735" y="1818168"/>
            <a:ext cx="552893" cy="478464"/>
          </a:xfrm>
          <a:prstGeom prst="ellipse">
            <a:avLst/>
          </a:prstGeom>
          <a:solidFill>
            <a:srgbClr val="C00000">
              <a:alpha val="51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318437" y="4104168"/>
            <a:ext cx="6358269" cy="669852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bg1"/>
                </a:solidFill>
              </a:rPr>
              <a:t>Decentralized</a:t>
            </a:r>
            <a:r>
              <a:rPr lang="pt-PT" sz="1600" b="1" dirty="0" smtClean="0">
                <a:solidFill>
                  <a:schemeClr val="bg1"/>
                </a:solidFill>
              </a:rPr>
              <a:t> </a:t>
            </a:r>
            <a:r>
              <a:rPr lang="pt-PT" sz="1600" b="1" dirty="0" err="1" smtClean="0">
                <a:solidFill>
                  <a:schemeClr val="bg1"/>
                </a:solidFill>
              </a:rPr>
              <a:t>Messaging</a:t>
            </a:r>
            <a:r>
              <a:rPr lang="pt-PT" sz="1600" b="1" dirty="0" smtClean="0">
                <a:solidFill>
                  <a:schemeClr val="bg1"/>
                </a:solidFill>
              </a:rPr>
              <a:t> Framework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921633" y="2022533"/>
            <a:ext cx="415372" cy="3697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>
                    <a:lumMod val="50000"/>
                  </a:schemeClr>
                </a:solidFill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286540" y="3427228"/>
            <a:ext cx="6358270" cy="477840"/>
          </a:xfrm>
          <a:prstGeom prst="roundRect">
            <a:avLst/>
          </a:prstGeom>
          <a:solidFill>
            <a:schemeClr val="accent6">
              <a:lumMod val="75000"/>
              <a:alpha val="6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b="1" dirty="0" smtClean="0">
                <a:solidFill>
                  <a:schemeClr val="bg1"/>
                </a:solidFill>
              </a:rPr>
              <a:t>Data </a:t>
            </a:r>
            <a:r>
              <a:rPr lang="pt-PT" sz="1600" b="1" dirty="0" err="1" smtClean="0">
                <a:solidFill>
                  <a:schemeClr val="bg1"/>
                </a:solidFill>
              </a:rPr>
              <a:t>Synchronisation</a:t>
            </a:r>
            <a:r>
              <a:rPr lang="pt-PT" sz="1600" b="1" dirty="0" smtClean="0">
                <a:solidFill>
                  <a:schemeClr val="bg1"/>
                </a:solidFill>
              </a:rPr>
              <a:t> </a:t>
            </a:r>
            <a:r>
              <a:rPr lang="pt-PT" sz="1600" b="1" dirty="0" err="1" smtClean="0">
                <a:solidFill>
                  <a:schemeClr val="bg1"/>
                </a:solidFill>
              </a:rPr>
              <a:t>Streams</a:t>
            </a:r>
            <a:r>
              <a:rPr lang="pt-PT" sz="1600" b="1" dirty="0" smtClean="0">
                <a:solidFill>
                  <a:schemeClr val="bg1"/>
                </a:solidFill>
              </a:rPr>
              <a:t> 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cxnSp>
        <p:nvCxnSpPr>
          <p:cNvPr id="42" name="Straight Arrow Connector 81"/>
          <p:cNvCxnSpPr>
            <a:stCxn id="43" idx="4"/>
            <a:endCxn id="38" idx="4"/>
          </p:cNvCxnSpPr>
          <p:nvPr/>
        </p:nvCxnSpPr>
        <p:spPr>
          <a:xfrm rot="5400000" flipH="1" flipV="1">
            <a:off x="4410387" y="769088"/>
            <a:ext cx="95693" cy="3342169"/>
          </a:xfrm>
          <a:prstGeom prst="bentConnector3">
            <a:avLst>
              <a:gd name="adj1" fmla="val -1038890"/>
            </a:avLst>
          </a:prstGeom>
          <a:ln w="57150" cmpd="dbl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597185" y="2089873"/>
            <a:ext cx="379930" cy="3981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>
                    <a:lumMod val="50000"/>
                  </a:schemeClr>
                </a:solidFill>
                <a:effectLst>
                  <a:outerShdw dist="50800" dir="2700000" algn="ctr" rotWithShape="0">
                    <a:schemeClr val="tx1"/>
                  </a:outerShdw>
                </a:effectLst>
              </a:rPr>
              <a:t>R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48" name="Straight Arrow Connector 81"/>
          <p:cNvCxnSpPr>
            <a:stCxn id="116" idx="4"/>
            <a:endCxn id="49" idx="4"/>
          </p:cNvCxnSpPr>
          <p:nvPr/>
        </p:nvCxnSpPr>
        <p:spPr>
          <a:xfrm rot="5400000" flipH="1" flipV="1">
            <a:off x="4469220" y="350873"/>
            <a:ext cx="17720" cy="3873797"/>
          </a:xfrm>
          <a:prstGeom prst="bentConnector3">
            <a:avLst>
              <a:gd name="adj1" fmla="val -11314377"/>
            </a:avLst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292445" y="4734931"/>
            <a:ext cx="356260" cy="308758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7" name="Block Arc 66"/>
          <p:cNvSpPr/>
          <p:nvPr/>
        </p:nvSpPr>
        <p:spPr>
          <a:xfrm>
            <a:off x="2221929" y="4628100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6357626" y="4695945"/>
            <a:ext cx="356260" cy="308758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4" name="Block Arc 73"/>
          <p:cNvSpPr/>
          <p:nvPr/>
        </p:nvSpPr>
        <p:spPr>
          <a:xfrm>
            <a:off x="6287110" y="4589114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5882705" y="4710122"/>
            <a:ext cx="356260" cy="308758"/>
          </a:xfrm>
          <a:prstGeom prst="ellipse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Block Arc 75"/>
          <p:cNvSpPr/>
          <p:nvPr/>
        </p:nvSpPr>
        <p:spPr>
          <a:xfrm>
            <a:off x="5812189" y="4603291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7" name="Oval 76"/>
          <p:cNvSpPr/>
          <p:nvPr/>
        </p:nvSpPr>
        <p:spPr>
          <a:xfrm>
            <a:off x="2746099" y="4752653"/>
            <a:ext cx="356260" cy="308758"/>
          </a:xfrm>
          <a:prstGeom prst="ellipse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Block Arc 77"/>
          <p:cNvSpPr/>
          <p:nvPr/>
        </p:nvSpPr>
        <p:spPr>
          <a:xfrm>
            <a:off x="2675583" y="4645822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80" name="Elbow Connector 13"/>
          <p:cNvCxnSpPr>
            <a:endCxn id="77" idx="4"/>
          </p:cNvCxnSpPr>
          <p:nvPr/>
        </p:nvCxnSpPr>
        <p:spPr>
          <a:xfrm rot="10800000" flipV="1">
            <a:off x="2924230" y="4774019"/>
            <a:ext cx="1233101" cy="287392"/>
          </a:xfrm>
          <a:prstGeom prst="bentConnector4">
            <a:avLst>
              <a:gd name="adj1" fmla="val 526"/>
              <a:gd name="adj2" fmla="val 201741"/>
            </a:avLst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13"/>
          <p:cNvCxnSpPr>
            <a:stCxn id="75" idx="4"/>
          </p:cNvCxnSpPr>
          <p:nvPr/>
        </p:nvCxnSpPr>
        <p:spPr>
          <a:xfrm rot="5400000" flipH="1">
            <a:off x="5422586" y="4380632"/>
            <a:ext cx="266127" cy="1010370"/>
          </a:xfrm>
          <a:prstGeom prst="bentConnector4">
            <a:avLst>
              <a:gd name="adj1" fmla="val -125854"/>
              <a:gd name="adj2" fmla="val 99856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13"/>
          <p:cNvCxnSpPr>
            <a:stCxn id="72" idx="4"/>
            <a:endCxn id="63" idx="4"/>
          </p:cNvCxnSpPr>
          <p:nvPr/>
        </p:nvCxnSpPr>
        <p:spPr>
          <a:xfrm rot="5400000">
            <a:off x="4483673" y="2991606"/>
            <a:ext cx="38986" cy="4065181"/>
          </a:xfrm>
          <a:prstGeom prst="bentConnector3">
            <a:avLst>
              <a:gd name="adj1" fmla="val 1231825"/>
            </a:avLst>
          </a:prstGeom>
          <a:ln w="38100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6784336" y="4672917"/>
            <a:ext cx="641267" cy="308758"/>
          </a:xfrm>
          <a:prstGeom prst="ellipse">
            <a:avLst/>
          </a:prstGeom>
          <a:solidFill>
            <a:schemeClr val="accent4">
              <a:lumMod val="75000"/>
              <a:alpha val="54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5" name="Block Arc 134"/>
          <p:cNvSpPr/>
          <p:nvPr/>
        </p:nvSpPr>
        <p:spPr>
          <a:xfrm>
            <a:off x="6744750" y="4564059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599193" y="4687092"/>
            <a:ext cx="641267" cy="308758"/>
          </a:xfrm>
          <a:prstGeom prst="ellipse">
            <a:avLst/>
          </a:prstGeom>
          <a:solidFill>
            <a:schemeClr val="accent4">
              <a:lumMod val="75000"/>
              <a:alpha val="54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7" name="Block Arc 136"/>
          <p:cNvSpPr/>
          <p:nvPr/>
        </p:nvSpPr>
        <p:spPr>
          <a:xfrm rot="21444410">
            <a:off x="1559607" y="4578234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38" name="Elbow Connector 13"/>
          <p:cNvCxnSpPr>
            <a:stCxn id="139" idx="4"/>
            <a:endCxn id="128" idx="4"/>
          </p:cNvCxnSpPr>
          <p:nvPr/>
        </p:nvCxnSpPr>
        <p:spPr>
          <a:xfrm rot="5400000">
            <a:off x="6617160" y="3645681"/>
            <a:ext cx="1823804" cy="848184"/>
          </a:xfrm>
          <a:prstGeom prst="bentConnector3">
            <a:avLst>
              <a:gd name="adj1" fmla="val 112534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  <a:headEnd type="none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7506586" y="2642903"/>
            <a:ext cx="893135" cy="514968"/>
          </a:xfrm>
          <a:prstGeom prst="ellipse">
            <a:avLst/>
          </a:prstGeom>
          <a:solidFill>
            <a:srgbClr val="7030A0">
              <a:alpha val="42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Identity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Provider</a:t>
            </a:r>
            <a:endParaRPr lang="en-US" sz="1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684027" y="2678345"/>
            <a:ext cx="893135" cy="514968"/>
          </a:xfrm>
          <a:prstGeom prst="ellipse">
            <a:avLst/>
          </a:prstGeom>
          <a:solidFill>
            <a:srgbClr val="7030A0">
              <a:alpha val="42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Identity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Provider</a:t>
            </a:r>
            <a:endParaRPr lang="en-US" sz="1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62" name="Elbow Connector 13"/>
          <p:cNvCxnSpPr>
            <a:stCxn id="152" idx="4"/>
            <a:endCxn id="136" idx="4"/>
          </p:cNvCxnSpPr>
          <p:nvPr/>
        </p:nvCxnSpPr>
        <p:spPr>
          <a:xfrm rot="16200000" flipH="1">
            <a:off x="623943" y="3699965"/>
            <a:ext cx="1802537" cy="789232"/>
          </a:xfrm>
          <a:prstGeom prst="bentConnector3">
            <a:avLst>
              <a:gd name="adj1" fmla="val 112682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  <a:headEnd type="none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3"/>
          <p:cNvCxnSpPr/>
          <p:nvPr/>
        </p:nvCxnSpPr>
        <p:spPr>
          <a:xfrm rot="16200000" flipH="1">
            <a:off x="1212112" y="3848984"/>
            <a:ext cx="1360968" cy="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3"/>
          <p:cNvCxnSpPr/>
          <p:nvPr/>
        </p:nvCxnSpPr>
        <p:spPr>
          <a:xfrm rot="16200000" flipH="1">
            <a:off x="6414978" y="3841895"/>
            <a:ext cx="1360968" cy="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ine Callout 1 (No Border) 43"/>
          <p:cNvSpPr/>
          <p:nvPr/>
        </p:nvSpPr>
        <p:spPr>
          <a:xfrm>
            <a:off x="3209925" y="2043446"/>
            <a:ext cx="2505075" cy="411257"/>
          </a:xfrm>
          <a:prstGeom prst="callout1">
            <a:avLst>
              <a:gd name="adj1" fmla="val 43512"/>
              <a:gd name="adj2" fmla="val 100253"/>
              <a:gd name="adj3" fmla="val 130131"/>
              <a:gd name="adj4" fmla="val 112120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100" dirty="0" smtClean="0"/>
              <a:t>Data </a:t>
            </a:r>
            <a:r>
              <a:rPr lang="pt-PT" sz="1100" dirty="0" err="1" smtClean="0"/>
              <a:t>Sync</a:t>
            </a:r>
            <a:r>
              <a:rPr lang="pt-PT" sz="1100" dirty="0" smtClean="0"/>
              <a:t> </a:t>
            </a:r>
            <a:r>
              <a:rPr lang="pt-PT" sz="1100" dirty="0" err="1" smtClean="0"/>
              <a:t>Streams</a:t>
            </a:r>
            <a:r>
              <a:rPr lang="pt-PT" sz="1100" dirty="0" smtClean="0"/>
              <a:t> </a:t>
            </a:r>
            <a:r>
              <a:rPr lang="pt-PT" sz="1100" dirty="0" err="1" smtClean="0"/>
              <a:t>between</a:t>
            </a:r>
            <a:r>
              <a:rPr lang="pt-PT" sz="1100" dirty="0" smtClean="0"/>
              <a:t> Data </a:t>
            </a:r>
            <a:r>
              <a:rPr lang="pt-PT" sz="1100" dirty="0" err="1" smtClean="0"/>
              <a:t>Objects</a:t>
            </a:r>
            <a:r>
              <a:rPr lang="pt-PT" sz="1100" dirty="0" smtClean="0"/>
              <a:t> to </a:t>
            </a:r>
            <a:r>
              <a:rPr lang="pt-PT" sz="1100" dirty="0" err="1" smtClean="0"/>
              <a:t>ensure</a:t>
            </a:r>
            <a:r>
              <a:rPr lang="pt-PT" sz="1100" dirty="0" smtClean="0"/>
              <a:t> </a:t>
            </a:r>
            <a:r>
              <a:rPr lang="pt-PT" sz="1100" dirty="0" err="1" smtClean="0"/>
              <a:t>semantic</a:t>
            </a:r>
            <a:r>
              <a:rPr lang="pt-PT" sz="1100" dirty="0" smtClean="0"/>
              <a:t> </a:t>
            </a:r>
            <a:r>
              <a:rPr lang="pt-PT" sz="1100" dirty="0" err="1" smtClean="0"/>
              <a:t>interoperability</a:t>
            </a:r>
            <a:endParaRPr lang="en-US" sz="1100" dirty="0"/>
          </a:p>
        </p:txBody>
      </p:sp>
      <p:cxnSp>
        <p:nvCxnSpPr>
          <p:cNvPr id="45" name="Straight Connector 44"/>
          <p:cNvCxnSpPr>
            <a:stCxn id="44" idx="2"/>
          </p:cNvCxnSpPr>
          <p:nvPr/>
        </p:nvCxnSpPr>
        <p:spPr>
          <a:xfrm flipH="1">
            <a:off x="2857501" y="2249075"/>
            <a:ext cx="352424" cy="2941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Line Callout 1 (No Border) 52"/>
          <p:cNvSpPr/>
          <p:nvPr/>
        </p:nvSpPr>
        <p:spPr>
          <a:xfrm>
            <a:off x="3286125" y="3900822"/>
            <a:ext cx="2381250" cy="241980"/>
          </a:xfrm>
          <a:prstGeom prst="callout1">
            <a:avLst>
              <a:gd name="adj1" fmla="val 43512"/>
              <a:gd name="adj2" fmla="val 100253"/>
              <a:gd name="adj3" fmla="val 133828"/>
              <a:gd name="adj4" fmla="val 140799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100" dirty="0" smtClean="0"/>
              <a:t>P2P </a:t>
            </a:r>
            <a:r>
              <a:rPr lang="pt-PT" sz="1100" dirty="0" err="1" smtClean="0"/>
              <a:t>Messages</a:t>
            </a:r>
            <a:r>
              <a:rPr lang="pt-PT" sz="1100" dirty="0" smtClean="0"/>
              <a:t> </a:t>
            </a:r>
            <a:r>
              <a:rPr lang="pt-PT" sz="1100" dirty="0" err="1" smtClean="0"/>
              <a:t>flow</a:t>
            </a:r>
            <a:r>
              <a:rPr lang="pt-PT" sz="1100" dirty="0" smtClean="0"/>
              <a:t> </a:t>
            </a:r>
            <a:r>
              <a:rPr lang="pt-PT" sz="1100" dirty="0" err="1" smtClean="0"/>
              <a:t>between</a:t>
            </a:r>
            <a:r>
              <a:rPr lang="pt-PT" sz="1100" dirty="0" smtClean="0"/>
              <a:t> </a:t>
            </a:r>
            <a:r>
              <a:rPr lang="pt-PT" sz="1100" dirty="0" err="1" smtClean="0"/>
              <a:t>Services</a:t>
            </a:r>
            <a:endParaRPr lang="en-US" sz="1100" dirty="0"/>
          </a:p>
        </p:txBody>
      </p:sp>
      <p:cxnSp>
        <p:nvCxnSpPr>
          <p:cNvPr id="54" name="Straight Connector 53"/>
          <p:cNvCxnSpPr>
            <a:stCxn id="53" idx="2"/>
          </p:cNvCxnSpPr>
          <p:nvPr/>
        </p:nvCxnSpPr>
        <p:spPr>
          <a:xfrm flipH="1">
            <a:off x="2552701" y="4021812"/>
            <a:ext cx="733424" cy="23586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Line Callout 1 (No Border) 56"/>
          <p:cNvSpPr/>
          <p:nvPr/>
        </p:nvSpPr>
        <p:spPr>
          <a:xfrm>
            <a:off x="266700" y="1481469"/>
            <a:ext cx="1133475" cy="919089"/>
          </a:xfrm>
          <a:prstGeom prst="callout1">
            <a:avLst>
              <a:gd name="adj1" fmla="val 104657"/>
              <a:gd name="adj2" fmla="val 79094"/>
              <a:gd name="adj3" fmla="val 157265"/>
              <a:gd name="adj4" fmla="val 133694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100" dirty="0" err="1" smtClean="0"/>
              <a:t>Messages</a:t>
            </a:r>
            <a:r>
              <a:rPr lang="pt-PT" sz="1100" dirty="0" smtClean="0"/>
              <a:t> and </a:t>
            </a:r>
            <a:r>
              <a:rPr lang="pt-PT" sz="1100" dirty="0" err="1" smtClean="0"/>
              <a:t>Streams</a:t>
            </a:r>
            <a:r>
              <a:rPr lang="pt-PT" sz="1100" dirty="0" smtClean="0"/>
              <a:t> are </a:t>
            </a:r>
            <a:r>
              <a:rPr lang="pt-PT" sz="1100" dirty="0" err="1" smtClean="0"/>
              <a:t>intercepted</a:t>
            </a:r>
            <a:r>
              <a:rPr lang="pt-PT" sz="1100" dirty="0" smtClean="0"/>
              <a:t> to </a:t>
            </a:r>
            <a:r>
              <a:rPr lang="pt-PT" sz="1100" dirty="0" err="1" smtClean="0"/>
              <a:t>enforce</a:t>
            </a:r>
            <a:r>
              <a:rPr lang="pt-PT" sz="1100" dirty="0" smtClean="0"/>
              <a:t> </a:t>
            </a:r>
            <a:r>
              <a:rPr lang="pt-PT" sz="1100" dirty="0" err="1" smtClean="0"/>
              <a:t>security</a:t>
            </a:r>
            <a:r>
              <a:rPr lang="pt-PT" sz="1100" dirty="0" smtClean="0"/>
              <a:t> policies</a:t>
            </a:r>
            <a:endParaRPr lang="en-US" sz="1100" dirty="0"/>
          </a:p>
        </p:txBody>
      </p:sp>
      <p:sp>
        <p:nvSpPr>
          <p:cNvPr id="58" name="Rectangle 57"/>
          <p:cNvSpPr/>
          <p:nvPr/>
        </p:nvSpPr>
        <p:spPr>
          <a:xfrm>
            <a:off x="1299387" y="4780442"/>
            <a:ext cx="6358269" cy="1220307"/>
          </a:xfrm>
          <a:prstGeom prst="rect">
            <a:avLst/>
          </a:prstGeom>
          <a:solidFill>
            <a:schemeClr val="accent5">
              <a:lumMod val="50000"/>
              <a:alpha val="23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r>
              <a:rPr lang="pt-PT" sz="1600" b="1" dirty="0" err="1" smtClean="0">
                <a:solidFill>
                  <a:schemeClr val="accent5">
                    <a:lumMod val="50000"/>
                  </a:schemeClr>
                </a:solidFill>
              </a:rPr>
              <a:t>Protocol</a:t>
            </a:r>
            <a:r>
              <a:rPr lang="pt-PT" sz="1600" b="1" dirty="0" smtClean="0">
                <a:solidFill>
                  <a:schemeClr val="accent5">
                    <a:lumMod val="50000"/>
                  </a:schemeClr>
                </a:solidFill>
              </a:rPr>
              <a:t> on-</a:t>
            </a:r>
            <a:r>
              <a:rPr lang="pt-PT" sz="1600" b="1" dirty="0" err="1" smtClean="0">
                <a:solidFill>
                  <a:schemeClr val="accent5">
                    <a:lumMod val="50000"/>
                  </a:schemeClr>
                </a:solidFill>
              </a:rPr>
              <a:t>the</a:t>
            </a:r>
            <a:r>
              <a:rPr lang="pt-PT" sz="1600" b="1" dirty="0" smtClean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lang="pt-PT" sz="1600" b="1" dirty="0" err="1" smtClean="0">
                <a:solidFill>
                  <a:schemeClr val="accent5">
                    <a:lumMod val="50000"/>
                  </a:schemeClr>
                </a:solidFill>
              </a:rPr>
              <a:t>fly</a:t>
            </a:r>
            <a:endParaRPr lang="en-US" sz="16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9" name="Line Callout 1 (No Border) 58"/>
          <p:cNvSpPr/>
          <p:nvPr/>
        </p:nvSpPr>
        <p:spPr>
          <a:xfrm>
            <a:off x="4838701" y="5415294"/>
            <a:ext cx="2771776" cy="411257"/>
          </a:xfrm>
          <a:prstGeom prst="callout1">
            <a:avLst>
              <a:gd name="adj1" fmla="val -8830"/>
              <a:gd name="adj2" fmla="val 67754"/>
              <a:gd name="adj3" fmla="val -95186"/>
              <a:gd name="adj4" fmla="val 7355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100" dirty="0" err="1" smtClean="0"/>
              <a:t>Protocol</a:t>
            </a:r>
            <a:r>
              <a:rPr lang="pt-PT" sz="1100" dirty="0" smtClean="0"/>
              <a:t> </a:t>
            </a:r>
            <a:r>
              <a:rPr lang="pt-PT" sz="1100" dirty="0" err="1" smtClean="0"/>
              <a:t>Stacks</a:t>
            </a:r>
            <a:r>
              <a:rPr lang="pt-PT" sz="1100" dirty="0" smtClean="0"/>
              <a:t> are </a:t>
            </a:r>
            <a:r>
              <a:rPr lang="pt-PT" sz="1100" dirty="0" err="1" smtClean="0"/>
              <a:t>dynamically</a:t>
            </a:r>
            <a:r>
              <a:rPr lang="pt-PT" sz="1100" dirty="0" smtClean="0"/>
              <a:t> </a:t>
            </a:r>
            <a:r>
              <a:rPr lang="pt-PT" sz="1100" dirty="0" err="1" smtClean="0"/>
              <a:t>deployed</a:t>
            </a:r>
            <a:r>
              <a:rPr lang="pt-PT" sz="1100" dirty="0" smtClean="0"/>
              <a:t> to </a:t>
            </a:r>
            <a:r>
              <a:rPr lang="pt-PT" sz="1100" dirty="0" err="1" smtClean="0"/>
              <a:t>ensure</a:t>
            </a:r>
            <a:r>
              <a:rPr lang="pt-PT" sz="1100" dirty="0" smtClean="0"/>
              <a:t> </a:t>
            </a:r>
            <a:r>
              <a:rPr lang="pt-PT" sz="1100" dirty="0" err="1" smtClean="0"/>
              <a:t>transport</a:t>
            </a:r>
            <a:r>
              <a:rPr lang="pt-PT" sz="1100" dirty="0" smtClean="0"/>
              <a:t> </a:t>
            </a:r>
            <a:r>
              <a:rPr lang="pt-PT" sz="1100" dirty="0" err="1" smtClean="0"/>
              <a:t>interoperability</a:t>
            </a:r>
            <a:endParaRPr lang="en-US" sz="1100" dirty="0"/>
          </a:p>
        </p:txBody>
      </p:sp>
      <p:cxnSp>
        <p:nvCxnSpPr>
          <p:cNvPr id="62" name="Straight Connector 61"/>
          <p:cNvCxnSpPr>
            <a:stCxn id="59" idx="3"/>
          </p:cNvCxnSpPr>
          <p:nvPr/>
        </p:nvCxnSpPr>
        <p:spPr>
          <a:xfrm flipH="1" flipV="1">
            <a:off x="6162675" y="5067300"/>
            <a:ext cx="61914" cy="34799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9" idx="3"/>
          </p:cNvCxnSpPr>
          <p:nvPr/>
        </p:nvCxnSpPr>
        <p:spPr>
          <a:xfrm flipV="1">
            <a:off x="6224589" y="5067300"/>
            <a:ext cx="185736" cy="34799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18054" y="3524898"/>
            <a:ext cx="1590261" cy="1159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177" y="3499168"/>
            <a:ext cx="1394744" cy="12854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369129" y="3727220"/>
            <a:ext cx="1208597" cy="50835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App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33342" y="3641081"/>
            <a:ext cx="1100568" cy="6289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App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10" name="Elbow Connector 13"/>
          <p:cNvCxnSpPr>
            <a:endCxn id="58" idx="3"/>
          </p:cNvCxnSpPr>
          <p:nvPr/>
        </p:nvCxnSpPr>
        <p:spPr>
          <a:xfrm rot="5400000" flipH="1" flipV="1">
            <a:off x="7694366" y="2183173"/>
            <a:ext cx="408072" cy="26943"/>
          </a:xfrm>
          <a:prstGeom prst="bentConnector3">
            <a:avLst>
              <a:gd name="adj1" fmla="val 34411"/>
            </a:avLst>
          </a:prstGeom>
          <a:ln w="28575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1450"/>
            <a:ext cx="7200900" cy="473075"/>
          </a:xfrm>
        </p:spPr>
        <p:txBody>
          <a:bodyPr/>
          <a:lstStyle/>
          <a:p>
            <a:r>
              <a:rPr lang="pt-PT" dirty="0" err="1" smtClean="0"/>
              <a:t>ReTHINK</a:t>
            </a:r>
            <a:r>
              <a:rPr lang="pt-PT" dirty="0" smtClean="0"/>
              <a:t> Basic </a:t>
            </a:r>
            <a:r>
              <a:rPr lang="pt-PT" dirty="0" err="1" smtClean="0"/>
              <a:t>Comm</a:t>
            </a:r>
            <a:r>
              <a:rPr lang="pt-PT" dirty="0" smtClean="0"/>
              <a:t> Setup</a:t>
            </a:r>
            <a:endParaRPr lang="en-US" dirty="0"/>
          </a:p>
        </p:txBody>
      </p:sp>
      <p:grpSp>
        <p:nvGrpSpPr>
          <p:cNvPr id="3" name="Group 11"/>
          <p:cNvGrpSpPr/>
          <p:nvPr/>
        </p:nvGrpSpPr>
        <p:grpSpPr>
          <a:xfrm>
            <a:off x="4383017" y="3251767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12" name="Group 21"/>
          <p:cNvGrpSpPr/>
          <p:nvPr/>
        </p:nvGrpSpPr>
        <p:grpSpPr>
          <a:xfrm>
            <a:off x="5181932" y="3273538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009934" y="1765370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99941" y="2418515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5997717" y="2125245"/>
            <a:ext cx="613557" cy="1726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112848" y="1763390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02855" y="2416535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238533" y="2548154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42"/>
          <p:cNvGrpSpPr/>
          <p:nvPr/>
        </p:nvGrpSpPr>
        <p:grpSpPr>
          <a:xfrm>
            <a:off x="939173" y="3202286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1198451" y="2548153"/>
            <a:ext cx="1104404" cy="675903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3681959" y="1015646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Cylindre 33"/>
          <p:cNvSpPr/>
          <p:nvPr/>
        </p:nvSpPr>
        <p:spPr>
          <a:xfrm>
            <a:off x="2200934" y="1278423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394773" y="1466147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5" name="Oval 54"/>
          <p:cNvSpPr/>
          <p:nvPr/>
        </p:nvSpPr>
        <p:spPr>
          <a:xfrm>
            <a:off x="3899578" y="1472295"/>
            <a:ext cx="356260" cy="308758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Oval 55"/>
          <p:cNvSpPr/>
          <p:nvPr/>
        </p:nvSpPr>
        <p:spPr>
          <a:xfrm>
            <a:off x="2441542" y="1617871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5806283" y="1088354"/>
            <a:ext cx="1213604" cy="887634"/>
            <a:chOff x="7591463" y="1694595"/>
            <a:chExt cx="1213604" cy="887634"/>
          </a:xfrm>
        </p:grpSpPr>
        <p:sp>
          <p:nvSpPr>
            <p:cNvPr id="57" name="Parchemin vertical 39"/>
            <p:cNvSpPr/>
            <p:nvPr/>
          </p:nvSpPr>
          <p:spPr>
            <a:xfrm>
              <a:off x="7591463" y="1694595"/>
              <a:ext cx="1213604" cy="887634"/>
            </a:xfrm>
            <a:prstGeom prst="verticalScroll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prstClr val="black"/>
                  </a:solidFill>
                </a:rPr>
                <a:t>Catalog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304277" y="2145096"/>
              <a:ext cx="356260" cy="30875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7809082" y="2151244"/>
              <a:ext cx="356260" cy="308758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  <a:prstDash val="sysDot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497828" y="1327278"/>
            <a:ext cx="828092" cy="665330"/>
            <a:chOff x="6134292" y="1957372"/>
            <a:chExt cx="828092" cy="665330"/>
          </a:xfrm>
        </p:grpSpPr>
        <p:sp>
          <p:nvSpPr>
            <p:cNvPr id="58" name="Cylindre 33"/>
            <p:cNvSpPr/>
            <p:nvPr/>
          </p:nvSpPr>
          <p:spPr>
            <a:xfrm>
              <a:off x="6134292" y="1957372"/>
              <a:ext cx="828092" cy="665330"/>
            </a:xfrm>
            <a:prstGeom prst="can">
              <a:avLst>
                <a:gd name="adj" fmla="val 13062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 err="1" smtClean="0">
                  <a:solidFill>
                    <a:prstClr val="black"/>
                  </a:solidFill>
                </a:rPr>
                <a:t>Registry</a:t>
              </a:r>
              <a:endParaRPr lang="fr-FR" sz="1200" dirty="0">
                <a:solidFill>
                  <a:prstClr val="black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364694" y="2296820"/>
              <a:ext cx="356260" cy="308758"/>
            </a:xfrm>
            <a:prstGeom prst="ellipse">
              <a:avLst/>
            </a:prstGeom>
            <a:solidFill>
              <a:srgbClr val="C00000">
                <a:alpha val="72000"/>
              </a:srgbClr>
            </a:solidFill>
            <a:ln w="285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4875507" y="3770495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1" name="Oval 40"/>
          <p:cNvSpPr/>
          <p:nvPr/>
        </p:nvSpPr>
        <p:spPr>
          <a:xfrm>
            <a:off x="983507" y="3728724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778374" y="3341054"/>
            <a:ext cx="18961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App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255453" y="3759026"/>
            <a:ext cx="1009816" cy="540688"/>
          </a:xfrm>
          <a:prstGeom prst="roundRect">
            <a:avLst/>
          </a:prstGeom>
          <a:solidFill>
            <a:srgbClr val="FBA58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200" dirty="0" smtClean="0">
                <a:solidFill>
                  <a:prstClr val="black"/>
                </a:solidFill>
              </a:rPr>
              <a:t>Web </a:t>
            </a:r>
            <a:r>
              <a:rPr lang="pt-PT" sz="1200" dirty="0" err="1" smtClean="0">
                <a:solidFill>
                  <a:prstClr val="black"/>
                </a:solidFill>
              </a:rPr>
              <a:t>App</a:t>
            </a:r>
            <a:r>
              <a:rPr lang="pt-PT" sz="1200" dirty="0" smtClean="0">
                <a:solidFill>
                  <a:prstClr val="black"/>
                </a:solidFill>
              </a:rPr>
              <a:t> </a:t>
            </a:r>
            <a:br>
              <a:rPr lang="pt-PT" sz="1200" dirty="0" smtClean="0">
                <a:solidFill>
                  <a:prstClr val="black"/>
                </a:solidFill>
              </a:rPr>
            </a:br>
            <a:r>
              <a:rPr lang="pt-PT" sz="1200" dirty="0" smtClean="0">
                <a:solidFill>
                  <a:prstClr val="black"/>
                </a:solidFill>
              </a:rPr>
              <a:t>Server</a:t>
            </a:r>
            <a:endParaRPr lang="en-US" sz="1200" dirty="0" smtClean="0">
              <a:solidFill>
                <a:prstClr val="black"/>
              </a:solidFill>
            </a:endParaRPr>
          </a:p>
        </p:txBody>
      </p:sp>
      <p:cxnSp>
        <p:nvCxnSpPr>
          <p:cNvPr id="71" name="Elbow Connector 70"/>
          <p:cNvCxnSpPr>
            <a:stCxn id="67" idx="1"/>
            <a:endCxn id="64" idx="3"/>
          </p:cNvCxnSpPr>
          <p:nvPr/>
        </p:nvCxnSpPr>
        <p:spPr>
          <a:xfrm rot="10800000">
            <a:off x="5577727" y="3981396"/>
            <a:ext cx="1677727" cy="479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911682" y="3766976"/>
            <a:ext cx="663964" cy="21544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1- </a:t>
            </a:r>
            <a:r>
              <a:rPr lang="pt-PT" sz="800" dirty="0" err="1" smtClean="0"/>
              <a:t>load</a:t>
            </a:r>
            <a:r>
              <a:rPr lang="pt-PT" sz="800" dirty="0" smtClean="0"/>
              <a:t> </a:t>
            </a:r>
            <a:r>
              <a:rPr lang="pt-PT" sz="800" dirty="0" err="1" smtClean="0"/>
              <a:t>App</a:t>
            </a:r>
            <a:endParaRPr lang="en-US" sz="800" dirty="0" smtClean="0"/>
          </a:p>
        </p:txBody>
      </p:sp>
      <p:cxnSp>
        <p:nvCxnSpPr>
          <p:cNvPr id="86" name="Elbow Connector 70"/>
          <p:cNvCxnSpPr>
            <a:stCxn id="60" idx="2"/>
            <a:endCxn id="64" idx="0"/>
          </p:cNvCxnSpPr>
          <p:nvPr/>
        </p:nvCxnSpPr>
        <p:spPr>
          <a:xfrm rot="10800000" flipV="1">
            <a:off x="4973428" y="1699382"/>
            <a:ext cx="1050474" cy="2027838"/>
          </a:xfrm>
          <a:prstGeom prst="curved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831628" y="2631265"/>
            <a:ext cx="516488" cy="33855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2- </a:t>
            </a:r>
            <a:r>
              <a:rPr lang="pt-PT" sz="800" dirty="0" err="1" smtClean="0"/>
              <a:t>load</a:t>
            </a:r>
            <a:r>
              <a:rPr lang="pt-PT" sz="800" dirty="0" smtClean="0"/>
              <a:t> </a:t>
            </a:r>
            <a:br>
              <a:rPr lang="pt-PT" sz="800" dirty="0" smtClean="0"/>
            </a:br>
            <a:r>
              <a:rPr lang="pt-PT" sz="800" dirty="0" err="1" smtClean="0"/>
              <a:t>Hyperty</a:t>
            </a:r>
            <a:endParaRPr lang="en-US" sz="800" dirty="0" smtClean="0"/>
          </a:p>
        </p:txBody>
      </p:sp>
      <p:cxnSp>
        <p:nvCxnSpPr>
          <p:cNvPr id="90" name="Elbow Connector 70"/>
          <p:cNvCxnSpPr>
            <a:stCxn id="59" idx="3"/>
          </p:cNvCxnSpPr>
          <p:nvPr/>
        </p:nvCxnSpPr>
        <p:spPr>
          <a:xfrm rot="5400000">
            <a:off x="5283039" y="1914205"/>
            <a:ext cx="1400041" cy="1176423"/>
          </a:xfrm>
          <a:prstGeom prst="curvedConnector3">
            <a:avLst>
              <a:gd name="adj1" fmla="val 32394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548571" y="2465614"/>
            <a:ext cx="598241" cy="33855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4- </a:t>
            </a:r>
            <a:r>
              <a:rPr lang="pt-PT" sz="800" dirty="0" err="1" smtClean="0"/>
              <a:t>Load</a:t>
            </a:r>
            <a:r>
              <a:rPr lang="pt-PT" sz="800" dirty="0" smtClean="0"/>
              <a:t> </a:t>
            </a:r>
            <a:br>
              <a:rPr lang="pt-PT" sz="800" dirty="0" smtClean="0"/>
            </a:br>
            <a:r>
              <a:rPr lang="pt-PT" sz="800" dirty="0" err="1" smtClean="0"/>
              <a:t>Protostub</a:t>
            </a:r>
            <a:endParaRPr lang="en-US" sz="800" dirty="0"/>
          </a:p>
        </p:txBody>
      </p:sp>
      <p:sp>
        <p:nvSpPr>
          <p:cNvPr id="104" name="Freeform 103"/>
          <p:cNvSpPr/>
          <p:nvPr/>
        </p:nvSpPr>
        <p:spPr>
          <a:xfrm>
            <a:off x="5180161" y="1985885"/>
            <a:ext cx="2775005" cy="1908313"/>
          </a:xfrm>
          <a:custGeom>
            <a:avLst/>
            <a:gdLst>
              <a:gd name="connsiteX0" fmla="*/ 0 w 2902226"/>
              <a:gd name="connsiteY0" fmla="*/ 1765189 h 1765189"/>
              <a:gd name="connsiteX1" fmla="*/ 381663 w 2902226"/>
              <a:gd name="connsiteY1" fmla="*/ 1606163 h 1765189"/>
              <a:gd name="connsiteX2" fmla="*/ 445273 w 2902226"/>
              <a:gd name="connsiteY2" fmla="*/ 1025718 h 1765189"/>
              <a:gd name="connsiteX3" fmla="*/ 2067339 w 2902226"/>
              <a:gd name="connsiteY3" fmla="*/ 938254 h 1765189"/>
              <a:gd name="connsiteX4" fmla="*/ 2138901 w 2902226"/>
              <a:gd name="connsiteY4" fmla="*/ 485029 h 1765189"/>
              <a:gd name="connsiteX5" fmla="*/ 2775005 w 2902226"/>
              <a:gd name="connsiteY5" fmla="*/ 492981 h 1765189"/>
              <a:gd name="connsiteX6" fmla="*/ 2902226 w 2902226"/>
              <a:gd name="connsiteY6" fmla="*/ 0 h 176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2226" h="1765189">
                <a:moveTo>
                  <a:pt x="0" y="1765189"/>
                </a:moveTo>
                <a:cubicBezTo>
                  <a:pt x="153725" y="1747298"/>
                  <a:pt x="307451" y="1729408"/>
                  <a:pt x="381663" y="1606163"/>
                </a:cubicBezTo>
                <a:cubicBezTo>
                  <a:pt x="455875" y="1482918"/>
                  <a:pt x="164327" y="1137036"/>
                  <a:pt x="445273" y="1025718"/>
                </a:cubicBezTo>
                <a:cubicBezTo>
                  <a:pt x="726219" y="914400"/>
                  <a:pt x="1785068" y="1028369"/>
                  <a:pt x="2067339" y="938254"/>
                </a:cubicBezTo>
                <a:cubicBezTo>
                  <a:pt x="2349610" y="848139"/>
                  <a:pt x="2020957" y="559241"/>
                  <a:pt x="2138901" y="485029"/>
                </a:cubicBezTo>
                <a:cubicBezTo>
                  <a:pt x="2256845" y="410817"/>
                  <a:pt x="2647784" y="573819"/>
                  <a:pt x="2775005" y="492981"/>
                </a:cubicBezTo>
                <a:cubicBezTo>
                  <a:pt x="2902226" y="412143"/>
                  <a:pt x="2902226" y="206071"/>
                  <a:pt x="2902226" y="0"/>
                </a:cubicBezTo>
              </a:path>
            </a:pathLst>
          </a:custGeom>
          <a:ln w="28575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8113679" y="2007089"/>
            <a:ext cx="760144" cy="461665"/>
          </a:xfrm>
          <a:prstGeom prst="rect">
            <a:avLst/>
          </a:prstGeom>
          <a:solidFill>
            <a:schemeClr val="bg2">
              <a:lumMod val="90000"/>
              <a:alpha val="83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5- H1 </a:t>
            </a:r>
            <a:r>
              <a:rPr lang="pt-PT" sz="800" dirty="0" err="1" smtClean="0"/>
              <a:t>Hyperty</a:t>
            </a:r>
            <a:r>
              <a:rPr lang="pt-PT" sz="800" dirty="0" smtClean="0"/>
              <a:t/>
            </a:r>
            <a:br>
              <a:rPr lang="pt-PT" sz="800" dirty="0" smtClean="0"/>
            </a:br>
            <a:r>
              <a:rPr lang="pt-PT" sz="800" dirty="0" err="1" smtClean="0"/>
              <a:t>Instance</a:t>
            </a:r>
            <a:r>
              <a:rPr lang="pt-PT" sz="800" dirty="0" smtClean="0"/>
              <a:t/>
            </a:r>
            <a:br>
              <a:rPr lang="pt-PT" sz="800" dirty="0" smtClean="0"/>
            </a:br>
            <a:r>
              <a:rPr lang="pt-PT" sz="800" dirty="0" err="1" smtClean="0"/>
              <a:t>is</a:t>
            </a:r>
            <a:r>
              <a:rPr lang="pt-PT" sz="800" dirty="0" smtClean="0"/>
              <a:t> </a:t>
            </a:r>
            <a:r>
              <a:rPr lang="pt-PT" sz="800" dirty="0" err="1" smtClean="0"/>
              <a:t>Registered</a:t>
            </a:r>
            <a:endParaRPr lang="en-US" sz="800" dirty="0"/>
          </a:p>
        </p:txBody>
      </p:sp>
      <p:cxnSp>
        <p:nvCxnSpPr>
          <p:cNvPr id="106" name="Elbow Connector 13"/>
          <p:cNvCxnSpPr>
            <a:endCxn id="49" idx="3"/>
          </p:cNvCxnSpPr>
          <p:nvPr/>
        </p:nvCxnSpPr>
        <p:spPr>
          <a:xfrm rot="5400000" flipH="1" flipV="1">
            <a:off x="2329977" y="2106398"/>
            <a:ext cx="447647" cy="122359"/>
          </a:xfrm>
          <a:prstGeom prst="bentConnector3">
            <a:avLst>
              <a:gd name="adj1" fmla="val 76644"/>
            </a:avLst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611642" y="1973959"/>
            <a:ext cx="641522" cy="33855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8- </a:t>
            </a:r>
            <a:r>
              <a:rPr lang="pt-PT" sz="800" dirty="0" err="1" smtClean="0"/>
              <a:t>Load</a:t>
            </a:r>
            <a:r>
              <a:rPr lang="pt-PT" sz="800" dirty="0" smtClean="0"/>
              <a:t> P2 </a:t>
            </a:r>
            <a:br>
              <a:rPr lang="pt-PT" sz="800" dirty="0" smtClean="0"/>
            </a:br>
            <a:r>
              <a:rPr lang="pt-PT" sz="800" dirty="0" err="1" smtClean="0"/>
              <a:t>Protostub</a:t>
            </a:r>
            <a:endParaRPr lang="en-US" sz="800" dirty="0"/>
          </a:p>
        </p:txBody>
      </p:sp>
      <p:cxnSp>
        <p:nvCxnSpPr>
          <p:cNvPr id="118" name="Elbow Connector 70"/>
          <p:cNvCxnSpPr>
            <a:stCxn id="50" idx="4"/>
          </p:cNvCxnSpPr>
          <p:nvPr/>
        </p:nvCxnSpPr>
        <p:spPr>
          <a:xfrm rot="16200000" flipH="1">
            <a:off x="3908325" y="2439483"/>
            <a:ext cx="1451386" cy="122230"/>
          </a:xfrm>
          <a:prstGeom prst="curvedConnector3">
            <a:avLst>
              <a:gd name="adj1" fmla="val 40687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 129"/>
          <p:cNvSpPr/>
          <p:nvPr/>
        </p:nvSpPr>
        <p:spPr>
          <a:xfrm>
            <a:off x="2266010" y="1946128"/>
            <a:ext cx="2619954" cy="1812898"/>
          </a:xfrm>
          <a:custGeom>
            <a:avLst/>
            <a:gdLst>
              <a:gd name="connsiteX0" fmla="*/ 2619954 w 2619954"/>
              <a:gd name="connsiteY0" fmla="*/ 1812898 h 1812898"/>
              <a:gd name="connsiteX1" fmla="*/ 2293950 w 2619954"/>
              <a:gd name="connsiteY1" fmla="*/ 1494845 h 1812898"/>
              <a:gd name="connsiteX2" fmla="*/ 2381415 w 2619954"/>
              <a:gd name="connsiteY2" fmla="*/ 731520 h 1812898"/>
              <a:gd name="connsiteX3" fmla="*/ 1975898 w 2619954"/>
              <a:gd name="connsiteY3" fmla="*/ 628153 h 1812898"/>
              <a:gd name="connsiteX4" fmla="*/ 290222 w 2619954"/>
              <a:gd name="connsiteY4" fmla="*/ 485030 h 1812898"/>
              <a:gd name="connsiteX5" fmla="*/ 234563 w 2619954"/>
              <a:gd name="connsiteY5" fmla="*/ 0 h 181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9954" h="1812898">
                <a:moveTo>
                  <a:pt x="2619954" y="1812898"/>
                </a:moveTo>
                <a:cubicBezTo>
                  <a:pt x="2476830" y="1743986"/>
                  <a:pt x="2333706" y="1675075"/>
                  <a:pt x="2293950" y="1494845"/>
                </a:cubicBezTo>
                <a:cubicBezTo>
                  <a:pt x="2254194" y="1314615"/>
                  <a:pt x="2434424" y="875969"/>
                  <a:pt x="2381415" y="731520"/>
                </a:cubicBezTo>
                <a:cubicBezTo>
                  <a:pt x="2328406" y="587071"/>
                  <a:pt x="2324430" y="669235"/>
                  <a:pt x="1975898" y="628153"/>
                </a:cubicBezTo>
                <a:cubicBezTo>
                  <a:pt x="1627366" y="587071"/>
                  <a:pt x="580445" y="589722"/>
                  <a:pt x="290222" y="485030"/>
                </a:cubicBezTo>
                <a:cubicBezTo>
                  <a:pt x="0" y="380338"/>
                  <a:pt x="117281" y="190169"/>
                  <a:pt x="234563" y="0"/>
                </a:cubicBezTo>
              </a:path>
            </a:pathLst>
          </a:custGeom>
          <a:ln w="28575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1459763" y="1960706"/>
            <a:ext cx="901208" cy="338554"/>
          </a:xfrm>
          <a:prstGeom prst="rect">
            <a:avLst/>
          </a:prstGeom>
          <a:solidFill>
            <a:schemeClr val="bg2">
              <a:lumMod val="90000"/>
              <a:alpha val="26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PT" sz="800" dirty="0" smtClean="0"/>
              <a:t>9- </a:t>
            </a:r>
            <a:r>
              <a:rPr lang="pt-PT" sz="800" dirty="0" err="1" smtClean="0"/>
              <a:t>Discover</a:t>
            </a:r>
            <a:r>
              <a:rPr lang="pt-PT" sz="800" dirty="0" smtClean="0"/>
              <a:t> </a:t>
            </a:r>
            <a:r>
              <a:rPr lang="pt-PT" sz="800" dirty="0" err="1" smtClean="0"/>
              <a:t>Bob’s</a:t>
            </a:r>
            <a:r>
              <a:rPr lang="pt-PT" sz="800" dirty="0" smtClean="0"/>
              <a:t/>
            </a:r>
            <a:br>
              <a:rPr lang="pt-PT" sz="800" dirty="0" smtClean="0"/>
            </a:br>
            <a:r>
              <a:rPr lang="pt-PT" sz="800" dirty="0" err="1" smtClean="0"/>
              <a:t>Hyperty</a:t>
            </a:r>
            <a:r>
              <a:rPr lang="pt-PT" sz="800" dirty="0" smtClean="0"/>
              <a:t> </a:t>
            </a:r>
            <a:r>
              <a:rPr lang="pt-PT" sz="800" dirty="0" err="1" smtClean="0"/>
              <a:t>Instance</a:t>
            </a:r>
            <a:endParaRPr lang="en-US" sz="800" dirty="0"/>
          </a:p>
        </p:txBody>
      </p:sp>
      <p:sp>
        <p:nvSpPr>
          <p:cNvPr id="132" name="Freeform 131"/>
          <p:cNvSpPr/>
          <p:nvPr/>
        </p:nvSpPr>
        <p:spPr>
          <a:xfrm>
            <a:off x="1030907" y="2485492"/>
            <a:ext cx="3886862" cy="1448462"/>
          </a:xfrm>
          <a:custGeom>
            <a:avLst/>
            <a:gdLst>
              <a:gd name="connsiteX0" fmla="*/ 3886862 w 3886862"/>
              <a:gd name="connsiteY0" fmla="*/ 1448462 h 1448462"/>
              <a:gd name="connsiteX1" fmla="*/ 3529053 w 3886862"/>
              <a:gd name="connsiteY1" fmla="*/ 1225826 h 1448462"/>
              <a:gd name="connsiteX2" fmla="*/ 3465443 w 3886862"/>
              <a:gd name="connsiteY2" fmla="*/ 414793 h 1448462"/>
              <a:gd name="connsiteX3" fmla="*/ 3489297 w 3886862"/>
              <a:gd name="connsiteY3" fmla="*/ 216010 h 1448462"/>
              <a:gd name="connsiteX4" fmla="*/ 2694166 w 3886862"/>
              <a:gd name="connsiteY4" fmla="*/ 120594 h 1448462"/>
              <a:gd name="connsiteX5" fmla="*/ 435996 w 3886862"/>
              <a:gd name="connsiteY5" fmla="*/ 112643 h 1448462"/>
              <a:gd name="connsiteX6" fmla="*/ 78187 w 3886862"/>
              <a:gd name="connsiteY6" fmla="*/ 796455 h 1448462"/>
              <a:gd name="connsiteX7" fmla="*/ 94090 w 3886862"/>
              <a:gd name="connsiteY7" fmla="*/ 1209923 h 14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6862" h="1448462">
                <a:moveTo>
                  <a:pt x="3886862" y="1448462"/>
                </a:moveTo>
                <a:cubicBezTo>
                  <a:pt x="3743075" y="1423283"/>
                  <a:pt x="3599289" y="1398104"/>
                  <a:pt x="3529053" y="1225826"/>
                </a:cubicBezTo>
                <a:cubicBezTo>
                  <a:pt x="3458817" y="1053548"/>
                  <a:pt x="3472069" y="583096"/>
                  <a:pt x="3465443" y="414793"/>
                </a:cubicBezTo>
                <a:cubicBezTo>
                  <a:pt x="3458817" y="246490"/>
                  <a:pt x="3617843" y="265043"/>
                  <a:pt x="3489297" y="216010"/>
                </a:cubicBezTo>
                <a:cubicBezTo>
                  <a:pt x="3360751" y="166977"/>
                  <a:pt x="3203049" y="137822"/>
                  <a:pt x="2694166" y="120594"/>
                </a:cubicBezTo>
                <a:cubicBezTo>
                  <a:pt x="2185283" y="103366"/>
                  <a:pt x="871992" y="0"/>
                  <a:pt x="435996" y="112643"/>
                </a:cubicBezTo>
                <a:cubicBezTo>
                  <a:pt x="0" y="225286"/>
                  <a:pt x="135171" y="613575"/>
                  <a:pt x="78187" y="796455"/>
                </a:cubicBezTo>
                <a:cubicBezTo>
                  <a:pt x="21203" y="979335"/>
                  <a:pt x="57646" y="1094629"/>
                  <a:pt x="94090" y="1209923"/>
                </a:cubicBezTo>
              </a:path>
            </a:pathLst>
          </a:custGeom>
          <a:ln w="28575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349634" y="3681214"/>
            <a:ext cx="326003" cy="2544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8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COo</a:t>
            </a:r>
            <a:endParaRPr lang="en-US" sz="8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8" name="Freeform 137"/>
          <p:cNvSpPr/>
          <p:nvPr/>
        </p:nvSpPr>
        <p:spPr>
          <a:xfrm>
            <a:off x="1449675" y="2608737"/>
            <a:ext cx="3053314" cy="1204138"/>
          </a:xfrm>
          <a:custGeom>
            <a:avLst/>
            <a:gdLst>
              <a:gd name="connsiteX0" fmla="*/ 2998967 w 3123538"/>
              <a:gd name="connsiteY0" fmla="*/ 1357022 h 1357022"/>
              <a:gd name="connsiteX1" fmla="*/ 2983064 w 3123538"/>
              <a:gd name="connsiteY1" fmla="*/ 1023068 h 1357022"/>
              <a:gd name="connsiteX2" fmla="*/ 2951259 w 3123538"/>
              <a:gd name="connsiteY2" fmla="*/ 577795 h 1357022"/>
              <a:gd name="connsiteX3" fmla="*/ 2935357 w 3123538"/>
              <a:gd name="connsiteY3" fmla="*/ 132522 h 1357022"/>
              <a:gd name="connsiteX4" fmla="*/ 1822174 w 3123538"/>
              <a:gd name="connsiteY4" fmla="*/ 84814 h 1357022"/>
              <a:gd name="connsiteX5" fmla="*/ 804407 w 3123538"/>
              <a:gd name="connsiteY5" fmla="*/ 21203 h 1357022"/>
              <a:gd name="connsiteX6" fmla="*/ 136498 w 3123538"/>
              <a:gd name="connsiteY6" fmla="*/ 60960 h 1357022"/>
              <a:gd name="connsiteX7" fmla="*/ 17228 w 3123538"/>
              <a:gd name="connsiteY7" fmla="*/ 386963 h 1357022"/>
              <a:gd name="connsiteX8" fmla="*/ 33131 w 3123538"/>
              <a:gd name="connsiteY8" fmla="*/ 856090 h 1357022"/>
              <a:gd name="connsiteX9" fmla="*/ 41082 w 3123538"/>
              <a:gd name="connsiteY9" fmla="*/ 1253655 h 1357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23538" h="1357022">
                <a:moveTo>
                  <a:pt x="2998967" y="1357022"/>
                </a:moveTo>
                <a:cubicBezTo>
                  <a:pt x="2994991" y="1254980"/>
                  <a:pt x="2991015" y="1152939"/>
                  <a:pt x="2983064" y="1023068"/>
                </a:cubicBezTo>
                <a:cubicBezTo>
                  <a:pt x="2975113" y="893197"/>
                  <a:pt x="2959210" y="726219"/>
                  <a:pt x="2951259" y="577795"/>
                </a:cubicBezTo>
                <a:cubicBezTo>
                  <a:pt x="2943308" y="429371"/>
                  <a:pt x="3123538" y="214685"/>
                  <a:pt x="2935357" y="132522"/>
                </a:cubicBezTo>
                <a:cubicBezTo>
                  <a:pt x="2747176" y="50359"/>
                  <a:pt x="2177332" y="103367"/>
                  <a:pt x="1822174" y="84814"/>
                </a:cubicBezTo>
                <a:cubicBezTo>
                  <a:pt x="1467016" y="66261"/>
                  <a:pt x="1085353" y="25179"/>
                  <a:pt x="804407" y="21203"/>
                </a:cubicBezTo>
                <a:cubicBezTo>
                  <a:pt x="523461" y="17227"/>
                  <a:pt x="267694" y="0"/>
                  <a:pt x="136498" y="60960"/>
                </a:cubicBezTo>
                <a:cubicBezTo>
                  <a:pt x="5302" y="121920"/>
                  <a:pt x="34456" y="254442"/>
                  <a:pt x="17228" y="386963"/>
                </a:cubicBezTo>
                <a:cubicBezTo>
                  <a:pt x="0" y="519484"/>
                  <a:pt x="29155" y="711641"/>
                  <a:pt x="33131" y="856090"/>
                </a:cubicBezTo>
                <a:cubicBezTo>
                  <a:pt x="37107" y="1000539"/>
                  <a:pt x="39094" y="1127097"/>
                  <a:pt x="41082" y="1253655"/>
                </a:cubicBezTo>
              </a:path>
            </a:pathLst>
          </a:custGeom>
          <a:ln w="50800" cmpd="tri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0" y="2701501"/>
            <a:ext cx="1055097" cy="461665"/>
          </a:xfrm>
          <a:prstGeom prst="rect">
            <a:avLst/>
          </a:prstGeom>
          <a:solidFill>
            <a:schemeClr val="bg2">
              <a:lumMod val="90000"/>
              <a:alpha val="26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PT" sz="800" dirty="0" smtClean="0"/>
              <a:t>10-  </a:t>
            </a:r>
            <a:r>
              <a:rPr lang="pt-PT" sz="800" dirty="0" err="1" smtClean="0"/>
              <a:t>Bob’s</a:t>
            </a:r>
            <a:r>
              <a:rPr lang="pt-PT" sz="800" dirty="0" smtClean="0"/>
              <a:t> </a:t>
            </a:r>
            <a:r>
              <a:rPr lang="pt-PT" sz="800" dirty="0" err="1" smtClean="0"/>
              <a:t>Hyperty</a:t>
            </a:r>
            <a:r>
              <a:rPr lang="pt-PT" sz="800" dirty="0" smtClean="0"/>
              <a:t> </a:t>
            </a:r>
            <a:br>
              <a:rPr lang="pt-PT" sz="800" dirty="0" smtClean="0"/>
            </a:br>
            <a:r>
              <a:rPr lang="pt-PT" sz="800" dirty="0" err="1" smtClean="0"/>
              <a:t>receives</a:t>
            </a:r>
            <a:r>
              <a:rPr lang="pt-PT" sz="800" dirty="0" smtClean="0"/>
              <a:t> </a:t>
            </a:r>
            <a:r>
              <a:rPr lang="pt-PT" sz="800" dirty="0" err="1" smtClean="0"/>
              <a:t>Invitation</a:t>
            </a:r>
            <a:r>
              <a:rPr lang="pt-PT" sz="800" dirty="0" smtClean="0"/>
              <a:t/>
            </a:r>
            <a:br>
              <a:rPr lang="pt-PT" sz="800" dirty="0" smtClean="0"/>
            </a:br>
            <a:r>
              <a:rPr lang="pt-PT" sz="800" dirty="0" smtClean="0"/>
              <a:t> </a:t>
            </a:r>
            <a:r>
              <a:rPr lang="pt-PT" sz="800" dirty="0" err="1" smtClean="0"/>
              <a:t>from</a:t>
            </a:r>
            <a:r>
              <a:rPr lang="pt-PT" sz="800" dirty="0" smtClean="0"/>
              <a:t> </a:t>
            </a:r>
            <a:r>
              <a:rPr lang="pt-PT" sz="800" dirty="0" err="1" smtClean="0"/>
              <a:t>Alice’s</a:t>
            </a:r>
            <a:r>
              <a:rPr lang="pt-PT" sz="800" dirty="0" smtClean="0"/>
              <a:t> </a:t>
            </a:r>
            <a:r>
              <a:rPr lang="pt-PT" sz="800" dirty="0" err="1" smtClean="0"/>
              <a:t>Hyperty</a:t>
            </a:r>
            <a:endParaRPr lang="en-US" sz="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550833" y="2923834"/>
            <a:ext cx="1178528" cy="461665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13- Data </a:t>
            </a:r>
            <a:r>
              <a:rPr lang="pt-PT" sz="800" dirty="0" err="1" smtClean="0"/>
              <a:t>Sync</a:t>
            </a:r>
            <a:r>
              <a:rPr lang="pt-PT" sz="800" dirty="0" smtClean="0"/>
              <a:t> </a:t>
            </a:r>
            <a:r>
              <a:rPr lang="pt-PT" sz="800" dirty="0" err="1" smtClean="0"/>
              <a:t>Stream</a:t>
            </a:r>
            <a:r>
              <a:rPr lang="pt-PT" sz="800" dirty="0" smtClean="0"/>
              <a:t/>
            </a:r>
            <a:br>
              <a:rPr lang="pt-PT" sz="800" dirty="0" smtClean="0"/>
            </a:br>
            <a:r>
              <a:rPr lang="pt-PT" sz="800" dirty="0" err="1" smtClean="0"/>
              <a:t>is</a:t>
            </a:r>
            <a:r>
              <a:rPr lang="pt-PT" sz="800" dirty="0" smtClean="0"/>
              <a:t> </a:t>
            </a:r>
            <a:r>
              <a:rPr lang="pt-PT" sz="800" dirty="0" err="1" smtClean="0"/>
              <a:t>established</a:t>
            </a:r>
            <a:r>
              <a:rPr lang="pt-PT" sz="800" dirty="0" smtClean="0"/>
              <a:t> </a:t>
            </a:r>
            <a:r>
              <a:rPr lang="pt-PT" sz="800" dirty="0" err="1" smtClean="0"/>
              <a:t>between</a:t>
            </a:r>
            <a:endParaRPr lang="pt-PT" sz="800" dirty="0" smtClean="0"/>
          </a:p>
          <a:p>
            <a:r>
              <a:rPr lang="pt-PT" sz="800" dirty="0" smtClean="0"/>
              <a:t>Alice and Bob </a:t>
            </a:r>
            <a:r>
              <a:rPr lang="pt-PT" sz="800" dirty="0" err="1" smtClean="0"/>
              <a:t>Hyperties</a:t>
            </a:r>
            <a:endParaRPr lang="en-US" sz="800" dirty="0"/>
          </a:p>
        </p:txBody>
      </p:sp>
      <p:sp>
        <p:nvSpPr>
          <p:cNvPr id="145" name="Oval 144"/>
          <p:cNvSpPr/>
          <p:nvPr/>
        </p:nvSpPr>
        <p:spPr>
          <a:xfrm>
            <a:off x="4700355" y="4641019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6" name="Block Arc 145"/>
          <p:cNvSpPr/>
          <p:nvPr/>
        </p:nvSpPr>
        <p:spPr>
          <a:xfrm>
            <a:off x="4660769" y="4532161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337758" y="5481742"/>
            <a:ext cx="2595749" cy="7170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Alice’s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Identity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916702" y="4726011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9" name="Block Arc 148"/>
          <p:cNvSpPr/>
          <p:nvPr/>
        </p:nvSpPr>
        <p:spPr>
          <a:xfrm>
            <a:off x="877116" y="4617153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51" name="Parchemin vertical 39"/>
          <p:cNvSpPr/>
          <p:nvPr/>
        </p:nvSpPr>
        <p:spPr>
          <a:xfrm>
            <a:off x="3215483" y="4994048"/>
            <a:ext cx="1213604" cy="887634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3511046" y="5278905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55" name="Elbow Connector 70"/>
          <p:cNvCxnSpPr>
            <a:stCxn id="154" idx="6"/>
            <a:endCxn id="145" idx="4"/>
          </p:cNvCxnSpPr>
          <p:nvPr/>
        </p:nvCxnSpPr>
        <p:spPr>
          <a:xfrm flipV="1">
            <a:off x="4152313" y="4949777"/>
            <a:ext cx="868676" cy="483507"/>
          </a:xfrm>
          <a:prstGeom prst="curved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934477" y="5093138"/>
            <a:ext cx="574196" cy="33855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3- </a:t>
            </a:r>
            <a:r>
              <a:rPr lang="pt-PT" sz="800" dirty="0" err="1" smtClean="0"/>
              <a:t>load</a:t>
            </a:r>
            <a:r>
              <a:rPr lang="pt-PT" sz="800" dirty="0" smtClean="0"/>
              <a:t> </a:t>
            </a:r>
            <a:br>
              <a:rPr lang="pt-PT" sz="800" dirty="0" smtClean="0"/>
            </a:br>
            <a:r>
              <a:rPr lang="pt-PT" sz="800" dirty="0" err="1" smtClean="0"/>
              <a:t>IdP</a:t>
            </a:r>
            <a:r>
              <a:rPr lang="pt-PT" sz="800" dirty="0" smtClean="0"/>
              <a:t> Proxy</a:t>
            </a:r>
            <a:endParaRPr lang="en-US" sz="800" dirty="0" smtClean="0"/>
          </a:p>
        </p:txBody>
      </p:sp>
      <p:sp>
        <p:nvSpPr>
          <p:cNvPr id="160" name="Rounded Rectangle 159"/>
          <p:cNvSpPr/>
          <p:nvPr/>
        </p:nvSpPr>
        <p:spPr>
          <a:xfrm>
            <a:off x="2527540" y="5179509"/>
            <a:ext cx="662521" cy="5406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200" dirty="0" err="1" smtClean="0">
                <a:solidFill>
                  <a:prstClr val="black"/>
                </a:solidFill>
              </a:rPr>
              <a:t>IdP</a:t>
            </a:r>
            <a:r>
              <a:rPr lang="pt-PT" sz="1200" dirty="0" smtClean="0">
                <a:solidFill>
                  <a:prstClr val="black"/>
                </a:solidFill>
              </a:rPr>
              <a:t/>
            </a:r>
            <a:br>
              <a:rPr lang="pt-PT" sz="1200" dirty="0" smtClean="0">
                <a:solidFill>
                  <a:prstClr val="black"/>
                </a:solidFill>
              </a:rPr>
            </a:br>
            <a:r>
              <a:rPr lang="pt-PT" sz="1200" dirty="0" smtClean="0">
                <a:solidFill>
                  <a:prstClr val="black"/>
                </a:solidFill>
              </a:rPr>
              <a:t>Server</a:t>
            </a:r>
            <a:endParaRPr lang="en-US" sz="1200" dirty="0" smtClean="0">
              <a:solidFill>
                <a:prstClr val="black"/>
              </a:solidFill>
            </a:endParaRPr>
          </a:p>
        </p:txBody>
      </p:sp>
      <p:cxnSp>
        <p:nvCxnSpPr>
          <p:cNvPr id="167" name="Elbow Connector 70"/>
          <p:cNvCxnSpPr>
            <a:endCxn id="160" idx="0"/>
          </p:cNvCxnSpPr>
          <p:nvPr/>
        </p:nvCxnSpPr>
        <p:spPr>
          <a:xfrm rot="10800000" flipV="1">
            <a:off x="2858802" y="4796287"/>
            <a:ext cx="1764961" cy="383222"/>
          </a:xfrm>
          <a:prstGeom prst="curved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2709597" y="4631659"/>
            <a:ext cx="681597" cy="33855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7- </a:t>
            </a:r>
            <a:r>
              <a:rPr lang="pt-PT" sz="800" dirty="0" err="1" smtClean="0"/>
              <a:t>Generate</a:t>
            </a:r>
            <a:r>
              <a:rPr lang="pt-PT" sz="800" dirty="0" smtClean="0"/>
              <a:t/>
            </a:r>
            <a:br>
              <a:rPr lang="pt-PT" sz="800" dirty="0" smtClean="0"/>
            </a:br>
            <a:r>
              <a:rPr lang="pt-PT" sz="800" dirty="0" err="1" smtClean="0"/>
              <a:t>Assertion</a:t>
            </a:r>
            <a:endParaRPr lang="en-US" sz="800" dirty="0" smtClean="0"/>
          </a:p>
        </p:txBody>
      </p:sp>
      <p:cxnSp>
        <p:nvCxnSpPr>
          <p:cNvPr id="175" name="Elbow Connector 70"/>
          <p:cNvCxnSpPr/>
          <p:nvPr/>
        </p:nvCxnSpPr>
        <p:spPr>
          <a:xfrm>
            <a:off x="1595887" y="4882551"/>
            <a:ext cx="871268" cy="5003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651491" y="5067326"/>
            <a:ext cx="619080" cy="338554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12- </a:t>
            </a:r>
            <a:r>
              <a:rPr lang="pt-PT" sz="800" dirty="0" err="1" smtClean="0"/>
              <a:t>Certify</a:t>
            </a:r>
            <a:r>
              <a:rPr lang="pt-PT" sz="800" dirty="0" smtClean="0"/>
              <a:t/>
            </a:r>
            <a:br>
              <a:rPr lang="pt-PT" sz="800" dirty="0" smtClean="0"/>
            </a:br>
            <a:r>
              <a:rPr lang="pt-PT" sz="800" dirty="0" err="1" smtClean="0"/>
              <a:t>Assertion</a:t>
            </a:r>
            <a:endParaRPr lang="en-US" sz="800" dirty="0" smtClean="0"/>
          </a:p>
        </p:txBody>
      </p:sp>
      <p:sp>
        <p:nvSpPr>
          <p:cNvPr id="134" name="Oval 133"/>
          <p:cNvSpPr/>
          <p:nvPr/>
        </p:nvSpPr>
        <p:spPr>
          <a:xfrm>
            <a:off x="4226531" y="3752126"/>
            <a:ext cx="326003" cy="2544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8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COr</a:t>
            </a:r>
            <a:endParaRPr lang="en-US" sz="8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187528" y="3375588"/>
            <a:ext cx="1082348" cy="33855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PT" sz="800" dirty="0" smtClean="0"/>
              <a:t>6- </a:t>
            </a:r>
            <a:r>
              <a:rPr lang="pt-PT" sz="800" dirty="0" err="1" smtClean="0"/>
              <a:t>Alice’s</a:t>
            </a:r>
            <a:r>
              <a:rPr lang="pt-PT" sz="800" dirty="0" smtClean="0"/>
              <a:t> </a:t>
            </a:r>
            <a:r>
              <a:rPr lang="pt-PT" sz="800" dirty="0" err="1" smtClean="0"/>
              <a:t>Connection</a:t>
            </a:r>
            <a:r>
              <a:rPr lang="pt-PT" sz="800" dirty="0" smtClean="0"/>
              <a:t> </a:t>
            </a:r>
            <a:br>
              <a:rPr lang="pt-PT" sz="800" dirty="0" smtClean="0"/>
            </a:br>
            <a:r>
              <a:rPr lang="pt-PT" sz="800" dirty="0" err="1" smtClean="0"/>
              <a:t>Object</a:t>
            </a:r>
            <a:r>
              <a:rPr lang="pt-PT" sz="800" dirty="0" smtClean="0"/>
              <a:t> </a:t>
            </a:r>
            <a:r>
              <a:rPr lang="pt-PT" sz="800" dirty="0" err="1" smtClean="0"/>
              <a:t>is</a:t>
            </a:r>
            <a:r>
              <a:rPr lang="pt-PT" sz="800" dirty="0" smtClean="0"/>
              <a:t> </a:t>
            </a:r>
            <a:r>
              <a:rPr lang="pt-PT" sz="800" dirty="0" err="1" smtClean="0"/>
              <a:t>Created</a:t>
            </a:r>
            <a:endParaRPr lang="en-US" sz="800" dirty="0"/>
          </a:p>
        </p:txBody>
      </p:sp>
      <p:sp>
        <p:nvSpPr>
          <p:cNvPr id="183" name="Right Arrow 182"/>
          <p:cNvSpPr/>
          <p:nvPr/>
        </p:nvSpPr>
        <p:spPr>
          <a:xfrm>
            <a:off x="1708031" y="3717985"/>
            <a:ext cx="2389516" cy="21566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238270" y="3880898"/>
            <a:ext cx="1499128" cy="21544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14-  AV </a:t>
            </a:r>
            <a:r>
              <a:rPr lang="pt-PT" sz="800" dirty="0" err="1" smtClean="0"/>
              <a:t>Streams</a:t>
            </a:r>
            <a:r>
              <a:rPr lang="pt-PT" sz="800" dirty="0" smtClean="0"/>
              <a:t> are </a:t>
            </a:r>
            <a:r>
              <a:rPr lang="pt-PT" sz="800" dirty="0" err="1" smtClean="0"/>
              <a:t>Established</a:t>
            </a:r>
            <a:endParaRPr lang="en-US" sz="800" dirty="0"/>
          </a:p>
        </p:txBody>
      </p:sp>
      <p:cxnSp>
        <p:nvCxnSpPr>
          <p:cNvPr id="189" name="Elbow Connector 70"/>
          <p:cNvCxnSpPr>
            <a:stCxn id="154" idx="4"/>
            <a:endCxn id="148" idx="4"/>
          </p:cNvCxnSpPr>
          <p:nvPr/>
        </p:nvCxnSpPr>
        <p:spPr>
          <a:xfrm rot="5400000" flipH="1">
            <a:off x="2258061" y="4014044"/>
            <a:ext cx="552894" cy="2594344"/>
          </a:xfrm>
          <a:prstGeom prst="curvedConnector3">
            <a:avLst>
              <a:gd name="adj1" fmla="val -41346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887888" y="5400480"/>
            <a:ext cx="574195" cy="33855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PT" sz="800" dirty="0" smtClean="0"/>
              <a:t>11- </a:t>
            </a:r>
            <a:r>
              <a:rPr lang="pt-PT" sz="800" dirty="0" err="1" smtClean="0"/>
              <a:t>load</a:t>
            </a:r>
            <a:r>
              <a:rPr lang="pt-PT" sz="800" dirty="0" smtClean="0"/>
              <a:t> </a:t>
            </a:r>
            <a:br>
              <a:rPr lang="pt-PT" sz="800" dirty="0" smtClean="0"/>
            </a:br>
            <a:r>
              <a:rPr lang="pt-PT" sz="800" dirty="0" err="1" smtClean="0"/>
              <a:t>IdP</a:t>
            </a:r>
            <a:r>
              <a:rPr lang="pt-PT" sz="800" dirty="0" smtClean="0"/>
              <a:t> Proxy</a:t>
            </a:r>
            <a:endParaRPr lang="en-US" sz="8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18054" y="3524898"/>
            <a:ext cx="1590261" cy="12384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177" y="3499168"/>
            <a:ext cx="1394744" cy="12854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210493" y="3727219"/>
            <a:ext cx="1367233" cy="58959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App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33342" y="3641081"/>
            <a:ext cx="1152928" cy="6289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App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1450"/>
            <a:ext cx="7200900" cy="473075"/>
          </a:xfrm>
        </p:spPr>
        <p:txBody>
          <a:bodyPr/>
          <a:lstStyle/>
          <a:p>
            <a:r>
              <a:rPr lang="pt-PT" dirty="0" err="1" smtClean="0"/>
              <a:t>Simpler</a:t>
            </a:r>
            <a:r>
              <a:rPr lang="pt-PT" dirty="0" smtClean="0"/>
              <a:t> </a:t>
            </a:r>
            <a:r>
              <a:rPr lang="pt-PT" dirty="0" err="1" smtClean="0"/>
              <a:t>ReTHINK</a:t>
            </a:r>
            <a:r>
              <a:rPr lang="pt-PT" dirty="0" smtClean="0"/>
              <a:t> Basic </a:t>
            </a:r>
            <a:r>
              <a:rPr lang="pt-PT" dirty="0" err="1" smtClean="0"/>
              <a:t>Comm</a:t>
            </a:r>
            <a:r>
              <a:rPr lang="pt-PT" dirty="0" smtClean="0"/>
              <a:t> Setup</a:t>
            </a:r>
            <a:endParaRPr lang="en-US" dirty="0"/>
          </a:p>
        </p:txBody>
      </p:sp>
      <p:grpSp>
        <p:nvGrpSpPr>
          <p:cNvPr id="3" name="Group 11"/>
          <p:cNvGrpSpPr/>
          <p:nvPr/>
        </p:nvGrpSpPr>
        <p:grpSpPr>
          <a:xfrm>
            <a:off x="4383017" y="3251767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4" name="Group 21"/>
          <p:cNvGrpSpPr/>
          <p:nvPr/>
        </p:nvGrpSpPr>
        <p:grpSpPr>
          <a:xfrm>
            <a:off x="5181932" y="3273538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5805377" y="893135"/>
            <a:ext cx="2870789" cy="1942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Alice’s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Communication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99941" y="2418515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5997717" y="2125245"/>
            <a:ext cx="613557" cy="1726570"/>
          </a:xfrm>
          <a:prstGeom prst="bentConnector3">
            <a:avLst>
              <a:gd name="adj1" fmla="val 81193"/>
            </a:avLst>
          </a:prstGeom>
          <a:ln w="5715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059686" y="871870"/>
            <a:ext cx="2873822" cy="19729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Bob’s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Communication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02855" y="2416535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238533" y="2548154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42"/>
          <p:cNvGrpSpPr/>
          <p:nvPr/>
        </p:nvGrpSpPr>
        <p:grpSpPr>
          <a:xfrm>
            <a:off x="939173" y="3202286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1198451" y="2548153"/>
            <a:ext cx="1104404" cy="675903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3628796" y="1377153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Cylindre 33"/>
          <p:cNvSpPr/>
          <p:nvPr/>
        </p:nvSpPr>
        <p:spPr>
          <a:xfrm>
            <a:off x="2200934" y="1352850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309712" y="1785124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5" name="Oval 54"/>
          <p:cNvSpPr/>
          <p:nvPr/>
        </p:nvSpPr>
        <p:spPr>
          <a:xfrm>
            <a:off x="3835782" y="1791271"/>
            <a:ext cx="356260" cy="308758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Oval 55"/>
          <p:cNvSpPr/>
          <p:nvPr/>
        </p:nvSpPr>
        <p:spPr>
          <a:xfrm>
            <a:off x="2441542" y="1617871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7" name="Group 83"/>
          <p:cNvGrpSpPr/>
          <p:nvPr/>
        </p:nvGrpSpPr>
        <p:grpSpPr>
          <a:xfrm>
            <a:off x="5742488" y="1407331"/>
            <a:ext cx="1213604" cy="887634"/>
            <a:chOff x="7591463" y="1694595"/>
            <a:chExt cx="1213604" cy="887634"/>
          </a:xfrm>
        </p:grpSpPr>
        <p:sp>
          <p:nvSpPr>
            <p:cNvPr id="57" name="Parchemin vertical 39"/>
            <p:cNvSpPr/>
            <p:nvPr/>
          </p:nvSpPr>
          <p:spPr>
            <a:xfrm>
              <a:off x="7591463" y="1694595"/>
              <a:ext cx="1213604" cy="887634"/>
            </a:xfrm>
            <a:prstGeom prst="verticalScroll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prstClr val="black"/>
                  </a:solidFill>
                </a:rPr>
                <a:t>Catalog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304277" y="2145096"/>
              <a:ext cx="356260" cy="30875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7809082" y="2151244"/>
              <a:ext cx="356260" cy="308758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  <a:prstDash val="sysDot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9" name="Group 82"/>
          <p:cNvGrpSpPr/>
          <p:nvPr/>
        </p:nvGrpSpPr>
        <p:grpSpPr>
          <a:xfrm>
            <a:off x="7487195" y="1369808"/>
            <a:ext cx="828092" cy="665330"/>
            <a:chOff x="6134292" y="1957372"/>
            <a:chExt cx="828092" cy="665330"/>
          </a:xfrm>
        </p:grpSpPr>
        <p:sp>
          <p:nvSpPr>
            <p:cNvPr id="58" name="Cylindre 33"/>
            <p:cNvSpPr/>
            <p:nvPr/>
          </p:nvSpPr>
          <p:spPr>
            <a:xfrm>
              <a:off x="6134292" y="1957372"/>
              <a:ext cx="828092" cy="665330"/>
            </a:xfrm>
            <a:prstGeom prst="can">
              <a:avLst>
                <a:gd name="adj" fmla="val 13062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 err="1" smtClean="0">
                  <a:solidFill>
                    <a:prstClr val="black"/>
                  </a:solidFill>
                </a:rPr>
                <a:t>Registry</a:t>
              </a:r>
              <a:endParaRPr lang="fr-FR" sz="1200" dirty="0">
                <a:solidFill>
                  <a:prstClr val="black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364694" y="2296820"/>
              <a:ext cx="356260" cy="308758"/>
            </a:xfrm>
            <a:prstGeom prst="ellipse">
              <a:avLst/>
            </a:prstGeom>
            <a:solidFill>
              <a:srgbClr val="C00000">
                <a:alpha val="72000"/>
              </a:srgbClr>
            </a:solidFill>
            <a:ln w="285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4875507" y="3770495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1" name="Oval 40"/>
          <p:cNvSpPr/>
          <p:nvPr/>
        </p:nvSpPr>
        <p:spPr>
          <a:xfrm>
            <a:off x="983507" y="3728724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778374" y="3341054"/>
            <a:ext cx="18961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App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255453" y="3759026"/>
            <a:ext cx="1009816" cy="540688"/>
          </a:xfrm>
          <a:prstGeom prst="roundRect">
            <a:avLst/>
          </a:prstGeom>
          <a:solidFill>
            <a:srgbClr val="FBA58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200" dirty="0" smtClean="0">
                <a:solidFill>
                  <a:prstClr val="black"/>
                </a:solidFill>
              </a:rPr>
              <a:t>Web </a:t>
            </a:r>
            <a:r>
              <a:rPr lang="pt-PT" sz="1200" dirty="0" err="1" smtClean="0">
                <a:solidFill>
                  <a:prstClr val="black"/>
                </a:solidFill>
              </a:rPr>
              <a:t>App</a:t>
            </a:r>
            <a:r>
              <a:rPr lang="pt-PT" sz="1200" dirty="0" smtClean="0">
                <a:solidFill>
                  <a:prstClr val="black"/>
                </a:solidFill>
              </a:rPr>
              <a:t> </a:t>
            </a:r>
            <a:br>
              <a:rPr lang="pt-PT" sz="1200" dirty="0" smtClean="0">
                <a:solidFill>
                  <a:prstClr val="black"/>
                </a:solidFill>
              </a:rPr>
            </a:br>
            <a:r>
              <a:rPr lang="pt-PT" sz="1200" dirty="0" smtClean="0">
                <a:solidFill>
                  <a:prstClr val="black"/>
                </a:solidFill>
              </a:rPr>
              <a:t>Server</a:t>
            </a:r>
            <a:endParaRPr lang="en-US" sz="1200" dirty="0" smtClean="0">
              <a:solidFill>
                <a:prstClr val="black"/>
              </a:solidFill>
            </a:endParaRPr>
          </a:p>
        </p:txBody>
      </p:sp>
      <p:cxnSp>
        <p:nvCxnSpPr>
          <p:cNvPr id="71" name="Elbow Connector 70"/>
          <p:cNvCxnSpPr>
            <a:stCxn id="67" idx="1"/>
            <a:endCxn id="64" idx="3"/>
          </p:cNvCxnSpPr>
          <p:nvPr/>
        </p:nvCxnSpPr>
        <p:spPr>
          <a:xfrm rot="10800000">
            <a:off x="5577727" y="4022020"/>
            <a:ext cx="1677727" cy="735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70"/>
          <p:cNvCxnSpPr>
            <a:stCxn id="60" idx="2"/>
            <a:endCxn id="8" idx="0"/>
          </p:cNvCxnSpPr>
          <p:nvPr/>
        </p:nvCxnSpPr>
        <p:spPr>
          <a:xfrm rot="10800000" flipV="1">
            <a:off x="5053637" y="2018359"/>
            <a:ext cx="906470" cy="1752136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70"/>
          <p:cNvCxnSpPr>
            <a:stCxn id="50" idx="4"/>
            <a:endCxn id="10" idx="7"/>
          </p:cNvCxnSpPr>
          <p:nvPr/>
        </p:nvCxnSpPr>
        <p:spPr>
          <a:xfrm rot="16200000" flipH="1">
            <a:off x="4015611" y="2566113"/>
            <a:ext cx="1224873" cy="280410"/>
          </a:xfrm>
          <a:prstGeom prst="curvedConnector3">
            <a:avLst>
              <a:gd name="adj1" fmla="val 21354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1498490" y="3808805"/>
            <a:ext cx="326003" cy="2544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COo</a:t>
            </a:r>
            <a:endParaRPr lang="en-US" sz="1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4700355" y="4641019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6" name="Block Arc 145"/>
          <p:cNvSpPr/>
          <p:nvPr/>
        </p:nvSpPr>
        <p:spPr>
          <a:xfrm>
            <a:off x="4660769" y="4532161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337758" y="5481742"/>
            <a:ext cx="2595749" cy="7170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Alice’s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Identity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916702" y="4726011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9" name="Block Arc 148"/>
          <p:cNvSpPr/>
          <p:nvPr/>
        </p:nvSpPr>
        <p:spPr>
          <a:xfrm>
            <a:off x="877116" y="4617153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51" name="Parchemin vertical 39"/>
          <p:cNvSpPr/>
          <p:nvPr/>
        </p:nvSpPr>
        <p:spPr>
          <a:xfrm>
            <a:off x="3215483" y="4994048"/>
            <a:ext cx="1213604" cy="887634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3511046" y="5278905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55" name="Elbow Connector 70"/>
          <p:cNvCxnSpPr>
            <a:stCxn id="154" idx="6"/>
            <a:endCxn id="145" idx="4"/>
          </p:cNvCxnSpPr>
          <p:nvPr/>
        </p:nvCxnSpPr>
        <p:spPr>
          <a:xfrm flipV="1">
            <a:off x="4152313" y="4949777"/>
            <a:ext cx="868676" cy="483507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2527540" y="5179509"/>
            <a:ext cx="662521" cy="5406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200" dirty="0" err="1" smtClean="0">
                <a:solidFill>
                  <a:prstClr val="black"/>
                </a:solidFill>
              </a:rPr>
              <a:t>IdP</a:t>
            </a:r>
            <a:r>
              <a:rPr lang="pt-PT" sz="1200" dirty="0" smtClean="0">
                <a:solidFill>
                  <a:prstClr val="black"/>
                </a:solidFill>
              </a:rPr>
              <a:t/>
            </a:r>
            <a:br>
              <a:rPr lang="pt-PT" sz="1200" dirty="0" smtClean="0">
                <a:solidFill>
                  <a:prstClr val="black"/>
                </a:solidFill>
              </a:rPr>
            </a:br>
            <a:r>
              <a:rPr lang="pt-PT" sz="1200" dirty="0" smtClean="0">
                <a:solidFill>
                  <a:prstClr val="black"/>
                </a:solidFill>
              </a:rPr>
              <a:t>Server</a:t>
            </a:r>
            <a:endParaRPr lang="en-US" sz="1200" dirty="0" smtClean="0">
              <a:solidFill>
                <a:prstClr val="black"/>
              </a:solidFill>
            </a:endParaRPr>
          </a:p>
        </p:txBody>
      </p:sp>
      <p:cxnSp>
        <p:nvCxnSpPr>
          <p:cNvPr id="167" name="Elbow Connector 70"/>
          <p:cNvCxnSpPr>
            <a:endCxn id="160" idx="0"/>
          </p:cNvCxnSpPr>
          <p:nvPr/>
        </p:nvCxnSpPr>
        <p:spPr>
          <a:xfrm rot="10800000" flipV="1">
            <a:off x="2858802" y="4796287"/>
            <a:ext cx="1764961" cy="383222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70"/>
          <p:cNvCxnSpPr/>
          <p:nvPr/>
        </p:nvCxnSpPr>
        <p:spPr>
          <a:xfrm>
            <a:off x="1595887" y="4882551"/>
            <a:ext cx="871268" cy="50033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4162736" y="3794656"/>
            <a:ext cx="326003" cy="2544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COr</a:t>
            </a:r>
            <a:endParaRPr lang="en-US" sz="1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3" name="Right Arrow 182"/>
          <p:cNvSpPr/>
          <p:nvPr/>
        </p:nvSpPr>
        <p:spPr>
          <a:xfrm>
            <a:off x="1913859" y="3803044"/>
            <a:ext cx="2204953" cy="23732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89" name="Elbow Connector 70"/>
          <p:cNvCxnSpPr>
            <a:stCxn id="154" idx="4"/>
            <a:endCxn id="148" idx="4"/>
          </p:cNvCxnSpPr>
          <p:nvPr/>
        </p:nvCxnSpPr>
        <p:spPr>
          <a:xfrm rot="5400000" flipH="1">
            <a:off x="2258061" y="4014044"/>
            <a:ext cx="552894" cy="2594344"/>
          </a:xfrm>
          <a:prstGeom prst="curvedConnector3">
            <a:avLst>
              <a:gd name="adj1" fmla="val -41346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8" idx="6"/>
            <a:endCxn id="62" idx="2"/>
          </p:cNvCxnSpPr>
          <p:nvPr/>
        </p:nvCxnSpPr>
        <p:spPr>
          <a:xfrm flipV="1">
            <a:off x="5231767" y="1863635"/>
            <a:ext cx="2485830" cy="2061239"/>
          </a:xfrm>
          <a:prstGeom prst="curvedConnector3">
            <a:avLst>
              <a:gd name="adj1" fmla="val 50000"/>
            </a:avLst>
          </a:prstGeom>
          <a:ln w="19050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81"/>
          <p:cNvCxnSpPr>
            <a:stCxn id="8" idx="2"/>
            <a:endCxn id="56" idx="6"/>
          </p:cNvCxnSpPr>
          <p:nvPr/>
        </p:nvCxnSpPr>
        <p:spPr>
          <a:xfrm rot="10800000">
            <a:off x="2797803" y="1772250"/>
            <a:ext cx="2077705" cy="2152624"/>
          </a:xfrm>
          <a:prstGeom prst="curvedConnector3">
            <a:avLst>
              <a:gd name="adj1" fmla="val 20831"/>
            </a:avLst>
          </a:prstGeom>
          <a:ln w="19050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81"/>
          <p:cNvCxnSpPr>
            <a:stCxn id="8" idx="2"/>
            <a:endCxn id="41" idx="0"/>
          </p:cNvCxnSpPr>
          <p:nvPr/>
        </p:nvCxnSpPr>
        <p:spPr>
          <a:xfrm rot="10800000">
            <a:off x="1161637" y="3728724"/>
            <a:ext cx="3713870" cy="196150"/>
          </a:xfrm>
          <a:prstGeom prst="curvedConnector4">
            <a:avLst>
              <a:gd name="adj1" fmla="val 17828"/>
              <a:gd name="adj2" fmla="val 628511"/>
            </a:avLst>
          </a:prstGeom>
          <a:ln w="19050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Line Callout 1 (No Border) 155"/>
          <p:cNvSpPr/>
          <p:nvPr/>
        </p:nvSpPr>
        <p:spPr>
          <a:xfrm>
            <a:off x="5964864" y="4061637"/>
            <a:ext cx="733647" cy="226591"/>
          </a:xfrm>
          <a:prstGeom prst="callout1">
            <a:avLst>
              <a:gd name="adj1" fmla="val 46904"/>
              <a:gd name="adj2" fmla="val -3985"/>
              <a:gd name="adj3" fmla="val -14194"/>
              <a:gd name="adj4" fmla="val -4847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1- </a:t>
            </a:r>
            <a:r>
              <a:rPr lang="pt-PT" sz="1000" dirty="0" err="1" smtClean="0"/>
              <a:t>load</a:t>
            </a:r>
            <a:r>
              <a:rPr lang="pt-PT" sz="1000" dirty="0" smtClean="0"/>
              <a:t> </a:t>
            </a:r>
            <a:r>
              <a:rPr lang="pt-PT" sz="1000" dirty="0" err="1" smtClean="0"/>
              <a:t>App</a:t>
            </a:r>
            <a:endParaRPr lang="en-US" sz="1000" dirty="0" smtClean="0"/>
          </a:p>
        </p:txBody>
      </p:sp>
      <p:sp>
        <p:nvSpPr>
          <p:cNvPr id="157" name="Line Callout 1 (No Border) 156"/>
          <p:cNvSpPr/>
          <p:nvPr/>
        </p:nvSpPr>
        <p:spPr>
          <a:xfrm>
            <a:off x="6893440" y="2119422"/>
            <a:ext cx="2069806" cy="226591"/>
          </a:xfrm>
          <a:prstGeom prst="callout1">
            <a:avLst>
              <a:gd name="adj1" fmla="val -18790"/>
              <a:gd name="adj2" fmla="val 25296"/>
              <a:gd name="adj3" fmla="val -79888"/>
              <a:gd name="adj4" fmla="val 36463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5- H1 </a:t>
            </a:r>
            <a:r>
              <a:rPr lang="pt-PT" sz="1000" dirty="0" err="1" smtClean="0"/>
              <a:t>Hyperty</a:t>
            </a:r>
            <a:r>
              <a:rPr lang="pt-PT" sz="1000" dirty="0" smtClean="0"/>
              <a:t> </a:t>
            </a:r>
            <a:r>
              <a:rPr lang="pt-PT" sz="1000" dirty="0" err="1" smtClean="0"/>
              <a:t>Instance</a:t>
            </a:r>
            <a:r>
              <a:rPr lang="pt-PT" sz="1000" dirty="0" smtClean="0"/>
              <a:t> </a:t>
            </a:r>
            <a:r>
              <a:rPr lang="pt-PT" sz="1000" dirty="0" err="1" smtClean="0"/>
              <a:t>is</a:t>
            </a:r>
            <a:r>
              <a:rPr lang="pt-PT" sz="1000" dirty="0" smtClean="0"/>
              <a:t> </a:t>
            </a:r>
            <a:r>
              <a:rPr lang="pt-PT" sz="1000" dirty="0" err="1" smtClean="0"/>
              <a:t>Registered</a:t>
            </a:r>
            <a:endParaRPr lang="en-US" sz="1000" dirty="0" smtClean="0"/>
          </a:p>
        </p:txBody>
      </p:sp>
      <p:sp>
        <p:nvSpPr>
          <p:cNvPr id="159" name="Line Callout 1 (No Border) 158"/>
          <p:cNvSpPr/>
          <p:nvPr/>
        </p:nvSpPr>
        <p:spPr>
          <a:xfrm>
            <a:off x="5277292" y="2874336"/>
            <a:ext cx="1059713" cy="226591"/>
          </a:xfrm>
          <a:prstGeom prst="callout1">
            <a:avLst>
              <a:gd name="adj1" fmla="val 46904"/>
              <a:gd name="adj2" fmla="val -3985"/>
              <a:gd name="adj3" fmla="val 333043"/>
              <a:gd name="adj4" fmla="val -17819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2- </a:t>
            </a:r>
            <a:r>
              <a:rPr lang="pt-PT" sz="1000" dirty="0" err="1" smtClean="0"/>
              <a:t>load</a:t>
            </a:r>
            <a:r>
              <a:rPr lang="pt-PT" sz="1000" dirty="0" smtClean="0"/>
              <a:t> </a:t>
            </a:r>
            <a:r>
              <a:rPr lang="pt-PT" sz="1000" dirty="0" err="1" smtClean="0"/>
              <a:t>Hyperty</a:t>
            </a:r>
            <a:endParaRPr lang="en-US" sz="1000" dirty="0" smtClean="0"/>
          </a:p>
        </p:txBody>
      </p:sp>
      <p:sp>
        <p:nvSpPr>
          <p:cNvPr id="161" name="Line Callout 1 (No Border) 160"/>
          <p:cNvSpPr/>
          <p:nvPr/>
        </p:nvSpPr>
        <p:spPr>
          <a:xfrm>
            <a:off x="4940593" y="1740196"/>
            <a:ext cx="747825" cy="380480"/>
          </a:xfrm>
          <a:prstGeom prst="callout1">
            <a:avLst>
              <a:gd name="adj1" fmla="val 108383"/>
              <a:gd name="adj2" fmla="val 42934"/>
              <a:gd name="adj3" fmla="val 386140"/>
              <a:gd name="adj4" fmla="val -17819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8- </a:t>
            </a:r>
            <a:r>
              <a:rPr lang="pt-PT" sz="1000" dirty="0" err="1" smtClean="0"/>
              <a:t>Load</a:t>
            </a:r>
            <a:r>
              <a:rPr lang="pt-PT" sz="1000" dirty="0" smtClean="0"/>
              <a:t> P2 </a:t>
            </a:r>
            <a:br>
              <a:rPr lang="pt-PT" sz="1000" dirty="0" smtClean="0"/>
            </a:br>
            <a:r>
              <a:rPr lang="pt-PT" sz="1000" dirty="0" err="1" smtClean="0"/>
              <a:t>Protostub</a:t>
            </a:r>
            <a:endParaRPr lang="en-US" sz="1000" dirty="0"/>
          </a:p>
        </p:txBody>
      </p:sp>
      <p:sp>
        <p:nvSpPr>
          <p:cNvPr id="162" name="Line Callout 1 (No Border) 161"/>
          <p:cNvSpPr/>
          <p:nvPr/>
        </p:nvSpPr>
        <p:spPr>
          <a:xfrm>
            <a:off x="1552350" y="2094615"/>
            <a:ext cx="1998923" cy="226591"/>
          </a:xfrm>
          <a:prstGeom prst="callout1">
            <a:avLst>
              <a:gd name="adj1" fmla="val -4234"/>
              <a:gd name="adj2" fmla="val 83892"/>
              <a:gd name="adj3" fmla="val -106562"/>
              <a:gd name="adj4" fmla="val 6728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9- </a:t>
            </a:r>
            <a:r>
              <a:rPr lang="pt-PT" sz="1000" dirty="0" err="1" smtClean="0"/>
              <a:t>Discover</a:t>
            </a:r>
            <a:r>
              <a:rPr lang="pt-PT" sz="1000" dirty="0" smtClean="0"/>
              <a:t> </a:t>
            </a:r>
            <a:r>
              <a:rPr lang="pt-PT" sz="1000" dirty="0" err="1" smtClean="0"/>
              <a:t>Bob’s</a:t>
            </a:r>
            <a:r>
              <a:rPr lang="pt-PT" sz="1000" dirty="0" smtClean="0"/>
              <a:t> </a:t>
            </a:r>
            <a:r>
              <a:rPr lang="pt-PT" sz="1000" dirty="0" err="1" smtClean="0"/>
              <a:t>Hyperty</a:t>
            </a:r>
            <a:r>
              <a:rPr lang="pt-PT" sz="1000" dirty="0" smtClean="0"/>
              <a:t> </a:t>
            </a:r>
            <a:r>
              <a:rPr lang="pt-PT" sz="1000" dirty="0" err="1" smtClean="0"/>
              <a:t>Instance</a:t>
            </a:r>
            <a:endParaRPr lang="en-US" sz="1000" dirty="0"/>
          </a:p>
        </p:txBody>
      </p:sp>
      <p:sp>
        <p:nvSpPr>
          <p:cNvPr id="163" name="Line Callout 1 (No Border) 162"/>
          <p:cNvSpPr/>
          <p:nvPr/>
        </p:nvSpPr>
        <p:spPr>
          <a:xfrm>
            <a:off x="2785731" y="3437862"/>
            <a:ext cx="1268817" cy="380480"/>
          </a:xfrm>
          <a:prstGeom prst="callout1">
            <a:avLst>
              <a:gd name="adj1" fmla="val 60040"/>
              <a:gd name="adj2" fmla="val 103166"/>
              <a:gd name="adj3" fmla="val 97438"/>
              <a:gd name="adj4" fmla="val 110863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r"/>
            <a:r>
              <a:rPr lang="pt-PT" sz="1000" dirty="0" smtClean="0"/>
              <a:t>6- </a:t>
            </a:r>
            <a:r>
              <a:rPr lang="pt-PT" sz="1000" dirty="0" err="1" smtClean="0"/>
              <a:t>Alice’s</a:t>
            </a:r>
            <a:r>
              <a:rPr lang="pt-PT" sz="1000" dirty="0" smtClean="0"/>
              <a:t> </a:t>
            </a:r>
            <a:r>
              <a:rPr lang="pt-PT" sz="1000" dirty="0" err="1" smtClean="0"/>
              <a:t>Connection</a:t>
            </a:r>
            <a:r>
              <a:rPr lang="pt-PT" sz="1000" dirty="0" smtClean="0"/>
              <a:t> </a:t>
            </a:r>
            <a:br>
              <a:rPr lang="pt-PT" sz="1000" dirty="0" smtClean="0"/>
            </a:br>
            <a:r>
              <a:rPr lang="pt-PT" sz="1000" dirty="0" err="1" smtClean="0"/>
              <a:t>Object</a:t>
            </a:r>
            <a:r>
              <a:rPr lang="pt-PT" sz="1000" dirty="0" smtClean="0"/>
              <a:t> </a:t>
            </a:r>
            <a:r>
              <a:rPr lang="pt-PT" sz="1000" dirty="0" err="1" smtClean="0"/>
              <a:t>is</a:t>
            </a:r>
            <a:r>
              <a:rPr lang="pt-PT" sz="1000" dirty="0" smtClean="0"/>
              <a:t> </a:t>
            </a:r>
            <a:r>
              <a:rPr lang="pt-PT" sz="1000" dirty="0" err="1" smtClean="0"/>
              <a:t>Created</a:t>
            </a:r>
            <a:endParaRPr lang="en-US" sz="1000" dirty="0"/>
          </a:p>
        </p:txBody>
      </p:sp>
      <p:sp>
        <p:nvSpPr>
          <p:cNvPr id="164" name="Line Callout 1 (No Border) 163"/>
          <p:cNvSpPr/>
          <p:nvPr/>
        </p:nvSpPr>
        <p:spPr>
          <a:xfrm>
            <a:off x="0" y="2324987"/>
            <a:ext cx="1127051" cy="688256"/>
          </a:xfrm>
          <a:prstGeom prst="callout1">
            <a:avLst>
              <a:gd name="adj1" fmla="val 102253"/>
              <a:gd name="adj2" fmla="val 28874"/>
              <a:gd name="adj3" fmla="val 196810"/>
              <a:gd name="adj4" fmla="val 93786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r"/>
            <a:r>
              <a:rPr lang="pt-PT" sz="1000" dirty="0" smtClean="0"/>
              <a:t>10-  </a:t>
            </a:r>
            <a:r>
              <a:rPr lang="pt-PT" sz="1000" dirty="0" err="1" smtClean="0"/>
              <a:t>Bob’s</a:t>
            </a:r>
            <a:r>
              <a:rPr lang="pt-PT" sz="1000" dirty="0" smtClean="0"/>
              <a:t> </a:t>
            </a:r>
            <a:r>
              <a:rPr lang="pt-PT" sz="1000" dirty="0" err="1" smtClean="0"/>
              <a:t>Hyperty</a:t>
            </a:r>
            <a:r>
              <a:rPr lang="pt-PT" sz="1000" dirty="0" smtClean="0"/>
              <a:t> </a:t>
            </a:r>
            <a:br>
              <a:rPr lang="pt-PT" sz="1000" dirty="0" smtClean="0"/>
            </a:br>
            <a:r>
              <a:rPr lang="pt-PT" sz="1000" dirty="0" err="1" smtClean="0"/>
              <a:t>receives</a:t>
            </a:r>
            <a:r>
              <a:rPr lang="pt-PT" sz="1000" dirty="0" smtClean="0"/>
              <a:t> </a:t>
            </a:r>
            <a:r>
              <a:rPr lang="pt-PT" sz="1000" dirty="0" err="1" smtClean="0"/>
              <a:t>Invitation</a:t>
            </a:r>
            <a:r>
              <a:rPr lang="pt-PT" sz="1000" dirty="0" smtClean="0"/>
              <a:t/>
            </a:r>
            <a:br>
              <a:rPr lang="pt-PT" sz="1000" dirty="0" smtClean="0"/>
            </a:br>
            <a:r>
              <a:rPr lang="pt-PT" sz="1000" dirty="0" smtClean="0"/>
              <a:t> </a:t>
            </a:r>
            <a:r>
              <a:rPr lang="pt-PT" sz="1000" dirty="0" err="1" smtClean="0"/>
              <a:t>from</a:t>
            </a:r>
            <a:r>
              <a:rPr lang="pt-PT" sz="1000" dirty="0" smtClean="0"/>
              <a:t> </a:t>
            </a:r>
            <a:r>
              <a:rPr lang="pt-PT" sz="1000" dirty="0" err="1" smtClean="0"/>
              <a:t>Alice’s</a:t>
            </a:r>
            <a:r>
              <a:rPr lang="pt-PT" sz="1000" dirty="0" smtClean="0"/>
              <a:t> </a:t>
            </a:r>
            <a:r>
              <a:rPr lang="pt-PT" sz="1000" dirty="0" err="1" smtClean="0"/>
              <a:t>Hyperty</a:t>
            </a:r>
            <a:endParaRPr lang="en-US" sz="1000" dirty="0"/>
          </a:p>
        </p:txBody>
      </p:sp>
      <p:sp>
        <p:nvSpPr>
          <p:cNvPr id="168" name="Line Callout 1 (No Border) 167"/>
          <p:cNvSpPr/>
          <p:nvPr/>
        </p:nvSpPr>
        <p:spPr>
          <a:xfrm>
            <a:off x="5394250" y="5149702"/>
            <a:ext cx="733647" cy="380480"/>
          </a:xfrm>
          <a:prstGeom prst="callout1">
            <a:avLst>
              <a:gd name="adj1" fmla="val 46904"/>
              <a:gd name="adj2" fmla="val -3985"/>
              <a:gd name="adj3" fmla="val -14194"/>
              <a:gd name="adj4" fmla="val -4847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3- </a:t>
            </a:r>
            <a:r>
              <a:rPr lang="pt-PT" sz="1000" dirty="0" err="1" smtClean="0"/>
              <a:t>load</a:t>
            </a:r>
            <a:r>
              <a:rPr lang="pt-PT" sz="1000" dirty="0" smtClean="0"/>
              <a:t> </a:t>
            </a:r>
            <a:br>
              <a:rPr lang="pt-PT" sz="1000" dirty="0" smtClean="0"/>
            </a:br>
            <a:r>
              <a:rPr lang="pt-PT" sz="1000" dirty="0" err="1" smtClean="0"/>
              <a:t>IdP</a:t>
            </a:r>
            <a:r>
              <a:rPr lang="pt-PT" sz="1000" dirty="0" smtClean="0"/>
              <a:t> Proxy</a:t>
            </a:r>
            <a:endParaRPr lang="en-US" sz="1000" dirty="0" smtClean="0"/>
          </a:p>
        </p:txBody>
      </p:sp>
      <p:sp>
        <p:nvSpPr>
          <p:cNvPr id="169" name="Line Callout 1 (No Border) 168"/>
          <p:cNvSpPr/>
          <p:nvPr/>
        </p:nvSpPr>
        <p:spPr>
          <a:xfrm>
            <a:off x="3122426" y="4334540"/>
            <a:ext cx="811620" cy="380480"/>
          </a:xfrm>
          <a:prstGeom prst="callout1">
            <a:avLst>
              <a:gd name="adj1" fmla="val 100000"/>
              <a:gd name="adj2" fmla="val 32696"/>
              <a:gd name="adj3" fmla="val 181422"/>
              <a:gd name="adj4" fmla="val -26206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7- </a:t>
            </a:r>
            <a:r>
              <a:rPr lang="pt-PT" sz="1000" dirty="0" err="1" smtClean="0"/>
              <a:t>Generate</a:t>
            </a:r>
            <a:r>
              <a:rPr lang="pt-PT" sz="1000" dirty="0" smtClean="0"/>
              <a:t/>
            </a:r>
            <a:br>
              <a:rPr lang="pt-PT" sz="1000" dirty="0" smtClean="0"/>
            </a:br>
            <a:r>
              <a:rPr lang="pt-PT" sz="1000" dirty="0" err="1" smtClean="0"/>
              <a:t>Assertion</a:t>
            </a:r>
            <a:endParaRPr lang="en-US" sz="1000" dirty="0" smtClean="0"/>
          </a:p>
        </p:txBody>
      </p:sp>
      <p:sp>
        <p:nvSpPr>
          <p:cNvPr id="170" name="Line Callout 1 (No Border) 169"/>
          <p:cNvSpPr/>
          <p:nvPr/>
        </p:nvSpPr>
        <p:spPr>
          <a:xfrm>
            <a:off x="1924492" y="4518836"/>
            <a:ext cx="811620" cy="380480"/>
          </a:xfrm>
          <a:prstGeom prst="callout1">
            <a:avLst>
              <a:gd name="adj1" fmla="val 102794"/>
              <a:gd name="adj2" fmla="val 49727"/>
              <a:gd name="adj3" fmla="val 200984"/>
              <a:gd name="adj4" fmla="val 6025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12- </a:t>
            </a:r>
            <a:r>
              <a:rPr lang="pt-PT" sz="1000" dirty="0" err="1" smtClean="0"/>
              <a:t>Certify</a:t>
            </a:r>
            <a:r>
              <a:rPr lang="pt-PT" sz="1000" dirty="0" smtClean="0"/>
              <a:t/>
            </a:r>
            <a:br>
              <a:rPr lang="pt-PT" sz="1000" dirty="0" smtClean="0"/>
            </a:br>
            <a:r>
              <a:rPr lang="pt-PT" sz="1000" dirty="0" err="1" smtClean="0"/>
              <a:t>Assertion</a:t>
            </a:r>
            <a:endParaRPr lang="en-US" sz="1000" dirty="0" smtClean="0"/>
          </a:p>
        </p:txBody>
      </p:sp>
      <p:sp>
        <p:nvSpPr>
          <p:cNvPr id="171" name="Line Callout 1 (No Border) 170"/>
          <p:cNvSpPr/>
          <p:nvPr/>
        </p:nvSpPr>
        <p:spPr>
          <a:xfrm>
            <a:off x="340242" y="5617535"/>
            <a:ext cx="1084521" cy="226591"/>
          </a:xfrm>
          <a:prstGeom prst="callout1">
            <a:avLst>
              <a:gd name="adj1" fmla="val -11781"/>
              <a:gd name="adj2" fmla="val 49727"/>
              <a:gd name="adj3" fmla="val -200260"/>
              <a:gd name="adj4" fmla="val 74946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r"/>
            <a:r>
              <a:rPr lang="pt-PT" sz="1000" dirty="0" smtClean="0"/>
              <a:t>11- </a:t>
            </a:r>
            <a:r>
              <a:rPr lang="pt-PT" sz="1000" dirty="0" err="1" smtClean="0"/>
              <a:t>load</a:t>
            </a:r>
            <a:r>
              <a:rPr lang="pt-PT" sz="1000" dirty="0" smtClean="0"/>
              <a:t> </a:t>
            </a:r>
            <a:r>
              <a:rPr lang="pt-PT" sz="1000" dirty="0" err="1" smtClean="0"/>
              <a:t>IdP</a:t>
            </a:r>
            <a:r>
              <a:rPr lang="pt-PT" sz="1000" dirty="0" smtClean="0"/>
              <a:t> Proxy</a:t>
            </a:r>
            <a:endParaRPr lang="en-US" sz="1000" dirty="0" smtClean="0"/>
          </a:p>
        </p:txBody>
      </p:sp>
      <p:sp>
        <p:nvSpPr>
          <p:cNvPr id="172" name="Line Callout 1 (No Border) 171"/>
          <p:cNvSpPr/>
          <p:nvPr/>
        </p:nvSpPr>
        <p:spPr>
          <a:xfrm>
            <a:off x="1683488" y="2984206"/>
            <a:ext cx="1910317" cy="380480"/>
          </a:xfrm>
          <a:prstGeom prst="callout1">
            <a:avLst>
              <a:gd name="adj1" fmla="val 105132"/>
              <a:gd name="adj2" fmla="val 29676"/>
              <a:gd name="adj3" fmla="val 229160"/>
              <a:gd name="adj4" fmla="val 4981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13- Data </a:t>
            </a:r>
            <a:r>
              <a:rPr lang="pt-PT" sz="1000" dirty="0" err="1" smtClean="0"/>
              <a:t>Sync</a:t>
            </a:r>
            <a:r>
              <a:rPr lang="pt-PT" sz="1000" dirty="0" smtClean="0"/>
              <a:t> </a:t>
            </a:r>
            <a:r>
              <a:rPr lang="pt-PT" sz="1000" dirty="0" err="1" smtClean="0"/>
              <a:t>Stream</a:t>
            </a:r>
            <a:r>
              <a:rPr lang="pt-PT" sz="1000" dirty="0" smtClean="0"/>
              <a:t> </a:t>
            </a:r>
            <a:r>
              <a:rPr lang="pt-PT" sz="1000" dirty="0" err="1" smtClean="0"/>
              <a:t>established</a:t>
            </a:r>
            <a:r>
              <a:rPr lang="pt-PT" sz="1000" dirty="0" smtClean="0"/>
              <a:t> </a:t>
            </a:r>
            <a:r>
              <a:rPr lang="pt-PT" sz="1000" dirty="0" err="1" smtClean="0"/>
              <a:t>between</a:t>
            </a:r>
            <a:r>
              <a:rPr lang="pt-PT" sz="1000" dirty="0" smtClean="0"/>
              <a:t> </a:t>
            </a:r>
            <a:r>
              <a:rPr lang="pt-PT" sz="1000" dirty="0" err="1" smtClean="0"/>
              <a:t>Hyperties</a:t>
            </a:r>
            <a:endParaRPr lang="en-US" sz="1000" dirty="0"/>
          </a:p>
        </p:txBody>
      </p:sp>
      <p:sp>
        <p:nvSpPr>
          <p:cNvPr id="176" name="Line Callout 1 (No Border) 175"/>
          <p:cNvSpPr/>
          <p:nvPr/>
        </p:nvSpPr>
        <p:spPr>
          <a:xfrm>
            <a:off x="2048540" y="4047460"/>
            <a:ext cx="1896140" cy="226591"/>
          </a:xfrm>
          <a:prstGeom prst="callout1">
            <a:avLst>
              <a:gd name="adj1" fmla="val -9405"/>
              <a:gd name="adj2" fmla="val 49847"/>
              <a:gd name="adj3" fmla="val -42347"/>
              <a:gd name="adj4" fmla="val 49093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14-  AV </a:t>
            </a:r>
            <a:r>
              <a:rPr lang="pt-PT" sz="1000" dirty="0" err="1" smtClean="0"/>
              <a:t>Stream</a:t>
            </a:r>
            <a:r>
              <a:rPr lang="pt-PT" sz="1000" dirty="0" smtClean="0"/>
              <a:t> </a:t>
            </a:r>
            <a:r>
              <a:rPr lang="pt-PT" sz="1000" dirty="0" err="1" smtClean="0"/>
              <a:t>is</a:t>
            </a:r>
            <a:r>
              <a:rPr lang="pt-PT" sz="1000" dirty="0" smtClean="0"/>
              <a:t> </a:t>
            </a:r>
            <a:r>
              <a:rPr lang="pt-PT" sz="1000" dirty="0" err="1" smtClean="0"/>
              <a:t>Established</a:t>
            </a:r>
            <a:endParaRPr lang="en-US" sz="1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18054" y="3524898"/>
            <a:ext cx="1590261" cy="12384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177" y="3499168"/>
            <a:ext cx="1394744" cy="12854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210493" y="3727219"/>
            <a:ext cx="1367233" cy="58959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App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33342" y="3641081"/>
            <a:ext cx="1152928" cy="6289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App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1450"/>
            <a:ext cx="7200900" cy="473075"/>
          </a:xfrm>
        </p:spPr>
        <p:txBody>
          <a:bodyPr/>
          <a:lstStyle/>
          <a:p>
            <a:r>
              <a:rPr lang="pt-PT" dirty="0" err="1" smtClean="0"/>
              <a:t>Simpler</a:t>
            </a:r>
            <a:r>
              <a:rPr lang="pt-PT" dirty="0" smtClean="0"/>
              <a:t> </a:t>
            </a:r>
            <a:r>
              <a:rPr lang="pt-PT" dirty="0" err="1" smtClean="0"/>
              <a:t>ReTHINK</a:t>
            </a:r>
            <a:r>
              <a:rPr lang="pt-PT" dirty="0" smtClean="0"/>
              <a:t> Basic </a:t>
            </a:r>
            <a:r>
              <a:rPr lang="pt-PT" dirty="0" err="1" smtClean="0"/>
              <a:t>Comm</a:t>
            </a:r>
            <a:r>
              <a:rPr lang="pt-PT" dirty="0" smtClean="0"/>
              <a:t> Setup</a:t>
            </a:r>
            <a:endParaRPr lang="en-US" dirty="0"/>
          </a:p>
        </p:txBody>
      </p:sp>
      <p:grpSp>
        <p:nvGrpSpPr>
          <p:cNvPr id="3" name="Group 11"/>
          <p:cNvGrpSpPr/>
          <p:nvPr/>
        </p:nvGrpSpPr>
        <p:grpSpPr>
          <a:xfrm>
            <a:off x="4383017" y="3251767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4" name="Group 21"/>
          <p:cNvGrpSpPr/>
          <p:nvPr/>
        </p:nvGrpSpPr>
        <p:grpSpPr>
          <a:xfrm>
            <a:off x="5181932" y="3273538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5805377" y="893135"/>
            <a:ext cx="2870789" cy="1942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Alice’s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Communication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99941" y="2418515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5997717" y="2125245"/>
            <a:ext cx="613557" cy="1726570"/>
          </a:xfrm>
          <a:prstGeom prst="bentConnector3">
            <a:avLst>
              <a:gd name="adj1" fmla="val 81193"/>
            </a:avLst>
          </a:prstGeom>
          <a:ln w="5715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059686" y="871870"/>
            <a:ext cx="2873822" cy="19729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Bob’s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Communication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02855" y="2416535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238533" y="2548154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42"/>
          <p:cNvGrpSpPr/>
          <p:nvPr/>
        </p:nvGrpSpPr>
        <p:grpSpPr>
          <a:xfrm>
            <a:off x="939173" y="3202286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1198451" y="2548153"/>
            <a:ext cx="1104404" cy="675903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3628796" y="1377153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Catalogue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Cylindre 33"/>
          <p:cNvSpPr/>
          <p:nvPr/>
        </p:nvSpPr>
        <p:spPr>
          <a:xfrm>
            <a:off x="2200934" y="1352850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309712" y="1785124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5" name="Oval 54"/>
          <p:cNvSpPr/>
          <p:nvPr/>
        </p:nvSpPr>
        <p:spPr>
          <a:xfrm>
            <a:off x="3835782" y="1791271"/>
            <a:ext cx="356260" cy="308758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Oval 55"/>
          <p:cNvSpPr/>
          <p:nvPr/>
        </p:nvSpPr>
        <p:spPr>
          <a:xfrm>
            <a:off x="2441542" y="1617871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7" name="Group 83"/>
          <p:cNvGrpSpPr/>
          <p:nvPr/>
        </p:nvGrpSpPr>
        <p:grpSpPr>
          <a:xfrm>
            <a:off x="5742488" y="1407331"/>
            <a:ext cx="1213604" cy="887634"/>
            <a:chOff x="7591463" y="1694595"/>
            <a:chExt cx="1213604" cy="887634"/>
          </a:xfrm>
        </p:grpSpPr>
        <p:sp>
          <p:nvSpPr>
            <p:cNvPr id="57" name="Parchemin vertical 39"/>
            <p:cNvSpPr/>
            <p:nvPr/>
          </p:nvSpPr>
          <p:spPr>
            <a:xfrm>
              <a:off x="7591463" y="1694595"/>
              <a:ext cx="1213604" cy="887634"/>
            </a:xfrm>
            <a:prstGeom prst="verticalScroll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prstClr val="black"/>
                  </a:solidFill>
                </a:rPr>
                <a:t>Catalogue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304277" y="2145096"/>
              <a:ext cx="356260" cy="30875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7809082" y="2151244"/>
              <a:ext cx="356260" cy="308758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  <a:prstDash val="sysDot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9" name="Group 82"/>
          <p:cNvGrpSpPr/>
          <p:nvPr/>
        </p:nvGrpSpPr>
        <p:grpSpPr>
          <a:xfrm>
            <a:off x="7487195" y="1369808"/>
            <a:ext cx="828092" cy="665330"/>
            <a:chOff x="6134292" y="1957372"/>
            <a:chExt cx="828092" cy="665330"/>
          </a:xfrm>
        </p:grpSpPr>
        <p:sp>
          <p:nvSpPr>
            <p:cNvPr id="58" name="Cylindre 33"/>
            <p:cNvSpPr/>
            <p:nvPr/>
          </p:nvSpPr>
          <p:spPr>
            <a:xfrm>
              <a:off x="6134292" y="1957372"/>
              <a:ext cx="828092" cy="665330"/>
            </a:xfrm>
            <a:prstGeom prst="can">
              <a:avLst>
                <a:gd name="adj" fmla="val 13062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 err="1" smtClean="0">
                  <a:solidFill>
                    <a:prstClr val="black"/>
                  </a:solidFill>
                </a:rPr>
                <a:t>Registry</a:t>
              </a:r>
              <a:endParaRPr lang="fr-FR" sz="1200" dirty="0">
                <a:solidFill>
                  <a:prstClr val="black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364694" y="2296820"/>
              <a:ext cx="356260" cy="308758"/>
            </a:xfrm>
            <a:prstGeom prst="ellipse">
              <a:avLst/>
            </a:prstGeom>
            <a:solidFill>
              <a:srgbClr val="C00000">
                <a:alpha val="72000"/>
              </a:srgbClr>
            </a:solidFill>
            <a:ln w="285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4822344" y="3781128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1" name="Oval 40"/>
          <p:cNvSpPr/>
          <p:nvPr/>
        </p:nvSpPr>
        <p:spPr>
          <a:xfrm>
            <a:off x="983507" y="3728724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778374" y="3341054"/>
            <a:ext cx="18961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App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255453" y="3759026"/>
            <a:ext cx="1009816" cy="540688"/>
          </a:xfrm>
          <a:prstGeom prst="roundRect">
            <a:avLst/>
          </a:prstGeom>
          <a:solidFill>
            <a:srgbClr val="FBA58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200" dirty="0" smtClean="0">
                <a:solidFill>
                  <a:prstClr val="black"/>
                </a:solidFill>
              </a:rPr>
              <a:t>Web </a:t>
            </a:r>
            <a:r>
              <a:rPr lang="pt-PT" sz="1200" dirty="0" err="1" smtClean="0">
                <a:solidFill>
                  <a:prstClr val="black"/>
                </a:solidFill>
              </a:rPr>
              <a:t>App</a:t>
            </a:r>
            <a:r>
              <a:rPr lang="pt-PT" sz="1200" dirty="0" smtClean="0">
                <a:solidFill>
                  <a:prstClr val="black"/>
                </a:solidFill>
              </a:rPr>
              <a:t> </a:t>
            </a:r>
            <a:br>
              <a:rPr lang="pt-PT" sz="1200" dirty="0" smtClean="0">
                <a:solidFill>
                  <a:prstClr val="black"/>
                </a:solidFill>
              </a:rPr>
            </a:br>
            <a:r>
              <a:rPr lang="pt-PT" sz="1200" dirty="0" smtClean="0">
                <a:solidFill>
                  <a:prstClr val="black"/>
                </a:solidFill>
              </a:rPr>
              <a:t>Server</a:t>
            </a:r>
            <a:endParaRPr lang="en-US" sz="1200" dirty="0" smtClean="0">
              <a:solidFill>
                <a:prstClr val="black"/>
              </a:solidFill>
            </a:endParaRPr>
          </a:p>
        </p:txBody>
      </p:sp>
      <p:cxnSp>
        <p:nvCxnSpPr>
          <p:cNvPr id="71" name="Elbow Connector 70"/>
          <p:cNvCxnSpPr>
            <a:stCxn id="67" idx="1"/>
            <a:endCxn id="64" idx="3"/>
          </p:cNvCxnSpPr>
          <p:nvPr/>
        </p:nvCxnSpPr>
        <p:spPr>
          <a:xfrm rot="10800000">
            <a:off x="5577727" y="4022020"/>
            <a:ext cx="1677727" cy="735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70"/>
          <p:cNvCxnSpPr>
            <a:stCxn id="60" idx="2"/>
            <a:endCxn id="8" idx="0"/>
          </p:cNvCxnSpPr>
          <p:nvPr/>
        </p:nvCxnSpPr>
        <p:spPr>
          <a:xfrm rot="10800000" flipV="1">
            <a:off x="5000475" y="2018358"/>
            <a:ext cx="959633" cy="1762769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70"/>
          <p:cNvCxnSpPr>
            <a:stCxn id="50" idx="4"/>
            <a:endCxn id="10" idx="7"/>
          </p:cNvCxnSpPr>
          <p:nvPr/>
        </p:nvCxnSpPr>
        <p:spPr>
          <a:xfrm rot="16200000" flipH="1">
            <a:off x="4015611" y="2566113"/>
            <a:ext cx="1224873" cy="280410"/>
          </a:xfrm>
          <a:prstGeom prst="curvedConnector3">
            <a:avLst>
              <a:gd name="adj1" fmla="val 21354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1498490" y="3638684"/>
            <a:ext cx="326003" cy="2544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COo</a:t>
            </a:r>
            <a:endParaRPr lang="en-US" sz="1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4700355" y="4641019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6" name="Block Arc 145"/>
          <p:cNvSpPr/>
          <p:nvPr/>
        </p:nvSpPr>
        <p:spPr>
          <a:xfrm>
            <a:off x="4660769" y="4532161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337758" y="5481742"/>
            <a:ext cx="2595749" cy="7170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Alice’s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Identity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916702" y="4726011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9" name="Block Arc 148"/>
          <p:cNvSpPr/>
          <p:nvPr/>
        </p:nvSpPr>
        <p:spPr>
          <a:xfrm>
            <a:off x="877116" y="4617153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51" name="Parchemin vertical 39"/>
          <p:cNvSpPr/>
          <p:nvPr/>
        </p:nvSpPr>
        <p:spPr>
          <a:xfrm>
            <a:off x="3215483" y="4994048"/>
            <a:ext cx="1213604" cy="887634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>Catalogue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3511046" y="5278905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55" name="Elbow Connector 70"/>
          <p:cNvCxnSpPr>
            <a:stCxn id="154" idx="6"/>
            <a:endCxn id="145" idx="4"/>
          </p:cNvCxnSpPr>
          <p:nvPr/>
        </p:nvCxnSpPr>
        <p:spPr>
          <a:xfrm flipV="1">
            <a:off x="4152313" y="4949777"/>
            <a:ext cx="868676" cy="483507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2527540" y="5179509"/>
            <a:ext cx="662521" cy="5406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200" dirty="0" err="1" smtClean="0">
                <a:solidFill>
                  <a:prstClr val="black"/>
                </a:solidFill>
              </a:rPr>
              <a:t>IdP</a:t>
            </a:r>
            <a:r>
              <a:rPr lang="pt-PT" sz="1200" dirty="0" smtClean="0">
                <a:solidFill>
                  <a:prstClr val="black"/>
                </a:solidFill>
              </a:rPr>
              <a:t/>
            </a:r>
            <a:br>
              <a:rPr lang="pt-PT" sz="1200" dirty="0" smtClean="0">
                <a:solidFill>
                  <a:prstClr val="black"/>
                </a:solidFill>
              </a:rPr>
            </a:br>
            <a:r>
              <a:rPr lang="pt-PT" sz="1200" dirty="0" smtClean="0">
                <a:solidFill>
                  <a:prstClr val="black"/>
                </a:solidFill>
              </a:rPr>
              <a:t>Server</a:t>
            </a:r>
            <a:endParaRPr lang="en-US" sz="1200" dirty="0" smtClean="0">
              <a:solidFill>
                <a:prstClr val="black"/>
              </a:solidFill>
            </a:endParaRPr>
          </a:p>
        </p:txBody>
      </p:sp>
      <p:cxnSp>
        <p:nvCxnSpPr>
          <p:cNvPr id="167" name="Elbow Connector 70"/>
          <p:cNvCxnSpPr>
            <a:endCxn id="160" idx="0"/>
          </p:cNvCxnSpPr>
          <p:nvPr/>
        </p:nvCxnSpPr>
        <p:spPr>
          <a:xfrm rot="10800000" flipV="1">
            <a:off x="2858802" y="4796287"/>
            <a:ext cx="1764961" cy="383222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70"/>
          <p:cNvCxnSpPr/>
          <p:nvPr/>
        </p:nvCxnSpPr>
        <p:spPr>
          <a:xfrm>
            <a:off x="1595887" y="4882551"/>
            <a:ext cx="871268" cy="50033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4077675" y="3624535"/>
            <a:ext cx="326003" cy="2544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COr</a:t>
            </a:r>
            <a:endParaRPr lang="en-US" sz="1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3" name="Right Arrow 182"/>
          <p:cNvSpPr/>
          <p:nvPr/>
        </p:nvSpPr>
        <p:spPr>
          <a:xfrm>
            <a:off x="1839431" y="3632923"/>
            <a:ext cx="2204953" cy="23732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89" name="Elbow Connector 70"/>
          <p:cNvCxnSpPr>
            <a:stCxn id="154" idx="4"/>
            <a:endCxn id="148" idx="4"/>
          </p:cNvCxnSpPr>
          <p:nvPr/>
        </p:nvCxnSpPr>
        <p:spPr>
          <a:xfrm rot="5400000" flipH="1">
            <a:off x="2258061" y="4014044"/>
            <a:ext cx="552894" cy="2594344"/>
          </a:xfrm>
          <a:prstGeom prst="curvedConnector3">
            <a:avLst>
              <a:gd name="adj1" fmla="val -41346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8" idx="6"/>
            <a:endCxn id="62" idx="2"/>
          </p:cNvCxnSpPr>
          <p:nvPr/>
        </p:nvCxnSpPr>
        <p:spPr>
          <a:xfrm flipV="1">
            <a:off x="5178604" y="1863635"/>
            <a:ext cx="2538993" cy="2071872"/>
          </a:xfrm>
          <a:prstGeom prst="curvedConnector3">
            <a:avLst>
              <a:gd name="adj1" fmla="val 50000"/>
            </a:avLst>
          </a:prstGeom>
          <a:ln w="19050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81"/>
          <p:cNvCxnSpPr>
            <a:stCxn id="8" idx="2"/>
            <a:endCxn id="56" idx="6"/>
          </p:cNvCxnSpPr>
          <p:nvPr/>
        </p:nvCxnSpPr>
        <p:spPr>
          <a:xfrm rot="10800000">
            <a:off x="2797802" y="1772251"/>
            <a:ext cx="2024542" cy="2163257"/>
          </a:xfrm>
          <a:prstGeom prst="curvedConnector3">
            <a:avLst>
              <a:gd name="adj1" fmla="val 33194"/>
            </a:avLst>
          </a:prstGeom>
          <a:ln w="19050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Line Callout 1 (No Border) 155"/>
          <p:cNvSpPr/>
          <p:nvPr/>
        </p:nvSpPr>
        <p:spPr>
          <a:xfrm>
            <a:off x="5964864" y="4061637"/>
            <a:ext cx="733647" cy="226591"/>
          </a:xfrm>
          <a:prstGeom prst="callout1">
            <a:avLst>
              <a:gd name="adj1" fmla="val 46904"/>
              <a:gd name="adj2" fmla="val -3985"/>
              <a:gd name="adj3" fmla="val -14194"/>
              <a:gd name="adj4" fmla="val -4847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1- </a:t>
            </a:r>
            <a:r>
              <a:rPr lang="pt-PT" sz="1000" dirty="0" err="1" smtClean="0"/>
              <a:t>load</a:t>
            </a:r>
            <a:r>
              <a:rPr lang="pt-PT" sz="1000" dirty="0" smtClean="0"/>
              <a:t> </a:t>
            </a:r>
            <a:r>
              <a:rPr lang="pt-PT" sz="1000" dirty="0" err="1" smtClean="0"/>
              <a:t>App</a:t>
            </a:r>
            <a:endParaRPr lang="en-US" sz="1000" dirty="0" smtClean="0"/>
          </a:p>
        </p:txBody>
      </p:sp>
      <p:sp>
        <p:nvSpPr>
          <p:cNvPr id="157" name="Line Callout 1 (No Border) 156"/>
          <p:cNvSpPr/>
          <p:nvPr/>
        </p:nvSpPr>
        <p:spPr>
          <a:xfrm>
            <a:off x="6893440" y="2119422"/>
            <a:ext cx="2069806" cy="226591"/>
          </a:xfrm>
          <a:prstGeom prst="callout1">
            <a:avLst>
              <a:gd name="adj1" fmla="val -18790"/>
              <a:gd name="adj2" fmla="val 25296"/>
              <a:gd name="adj3" fmla="val -79888"/>
              <a:gd name="adj4" fmla="val 36463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4- H1 </a:t>
            </a:r>
            <a:r>
              <a:rPr lang="pt-PT" sz="1000" dirty="0" err="1" smtClean="0"/>
              <a:t>Hyperty</a:t>
            </a:r>
            <a:r>
              <a:rPr lang="pt-PT" sz="1000" dirty="0" smtClean="0"/>
              <a:t> </a:t>
            </a:r>
            <a:r>
              <a:rPr lang="pt-PT" sz="1000" dirty="0" err="1" smtClean="0"/>
              <a:t>Instance</a:t>
            </a:r>
            <a:r>
              <a:rPr lang="pt-PT" sz="1000" dirty="0" smtClean="0"/>
              <a:t> </a:t>
            </a:r>
            <a:r>
              <a:rPr lang="pt-PT" sz="1000" dirty="0" err="1" smtClean="0"/>
              <a:t>is</a:t>
            </a:r>
            <a:r>
              <a:rPr lang="pt-PT" sz="1000" dirty="0" smtClean="0"/>
              <a:t> </a:t>
            </a:r>
            <a:r>
              <a:rPr lang="pt-PT" sz="1000" dirty="0" err="1" smtClean="0"/>
              <a:t>Registered</a:t>
            </a:r>
            <a:endParaRPr lang="en-US" sz="1000" dirty="0" smtClean="0"/>
          </a:p>
        </p:txBody>
      </p:sp>
      <p:sp>
        <p:nvSpPr>
          <p:cNvPr id="159" name="Line Callout 1 (No Border) 158"/>
          <p:cNvSpPr/>
          <p:nvPr/>
        </p:nvSpPr>
        <p:spPr>
          <a:xfrm>
            <a:off x="5277292" y="2874336"/>
            <a:ext cx="1059713" cy="226591"/>
          </a:xfrm>
          <a:prstGeom prst="callout1">
            <a:avLst>
              <a:gd name="adj1" fmla="val 46904"/>
              <a:gd name="adj2" fmla="val -3985"/>
              <a:gd name="adj3" fmla="val 333043"/>
              <a:gd name="adj4" fmla="val -17819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2- </a:t>
            </a:r>
            <a:r>
              <a:rPr lang="pt-PT" sz="1000" dirty="0" err="1" smtClean="0"/>
              <a:t>load</a:t>
            </a:r>
            <a:r>
              <a:rPr lang="pt-PT" sz="1000" dirty="0" smtClean="0"/>
              <a:t> </a:t>
            </a:r>
            <a:r>
              <a:rPr lang="pt-PT" sz="1000" dirty="0" err="1" smtClean="0"/>
              <a:t>Hyperty</a:t>
            </a:r>
            <a:endParaRPr lang="en-US" sz="1000" dirty="0" smtClean="0"/>
          </a:p>
        </p:txBody>
      </p:sp>
      <p:sp>
        <p:nvSpPr>
          <p:cNvPr id="161" name="Line Callout 1 (No Border) 160"/>
          <p:cNvSpPr/>
          <p:nvPr/>
        </p:nvSpPr>
        <p:spPr>
          <a:xfrm>
            <a:off x="4951225" y="1134141"/>
            <a:ext cx="747825" cy="1149921"/>
          </a:xfrm>
          <a:prstGeom prst="callout1">
            <a:avLst>
              <a:gd name="adj1" fmla="val 102835"/>
              <a:gd name="adj2" fmla="val 23029"/>
              <a:gd name="adj3" fmla="val 180872"/>
              <a:gd name="adj4" fmla="val -19241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7- </a:t>
            </a:r>
            <a:r>
              <a:rPr lang="pt-PT" sz="1000" dirty="0" err="1" smtClean="0"/>
              <a:t>Load</a:t>
            </a:r>
            <a:r>
              <a:rPr lang="pt-PT" sz="1000" dirty="0" smtClean="0"/>
              <a:t> P2 </a:t>
            </a:r>
            <a:br>
              <a:rPr lang="pt-PT" sz="1000" dirty="0" smtClean="0"/>
            </a:br>
            <a:r>
              <a:rPr lang="pt-PT" sz="1000" dirty="0" err="1" smtClean="0"/>
              <a:t>Protostub</a:t>
            </a:r>
            <a:r>
              <a:rPr lang="pt-PT" sz="1000" dirty="0" smtClean="0"/>
              <a:t> and  </a:t>
            </a:r>
            <a:r>
              <a:rPr lang="pt-PT" sz="1000" dirty="0" err="1" smtClean="0"/>
              <a:t>connect</a:t>
            </a:r>
            <a:r>
              <a:rPr lang="pt-PT" sz="1000" dirty="0" smtClean="0"/>
              <a:t> to </a:t>
            </a:r>
            <a:r>
              <a:rPr lang="pt-PT" sz="1000" dirty="0" err="1" smtClean="0"/>
              <a:t>Bob’s</a:t>
            </a:r>
            <a:r>
              <a:rPr lang="pt-PT" sz="1000" dirty="0" smtClean="0"/>
              <a:t> CSP </a:t>
            </a:r>
            <a:r>
              <a:rPr lang="pt-PT" sz="1000" dirty="0" err="1" smtClean="0"/>
              <a:t>Message</a:t>
            </a:r>
            <a:r>
              <a:rPr lang="pt-PT" sz="1000" dirty="0" smtClean="0"/>
              <a:t> Node</a:t>
            </a:r>
            <a:endParaRPr lang="en-US" sz="1000" dirty="0"/>
          </a:p>
        </p:txBody>
      </p:sp>
      <p:sp>
        <p:nvSpPr>
          <p:cNvPr id="162" name="Line Callout 1 (No Border) 161"/>
          <p:cNvSpPr/>
          <p:nvPr/>
        </p:nvSpPr>
        <p:spPr>
          <a:xfrm>
            <a:off x="1552350" y="2094615"/>
            <a:ext cx="1998923" cy="226591"/>
          </a:xfrm>
          <a:prstGeom prst="callout1">
            <a:avLst>
              <a:gd name="adj1" fmla="val -4234"/>
              <a:gd name="adj2" fmla="val 83892"/>
              <a:gd name="adj3" fmla="val -106562"/>
              <a:gd name="adj4" fmla="val 6728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8- </a:t>
            </a:r>
            <a:r>
              <a:rPr lang="pt-PT" sz="1000" dirty="0" err="1" smtClean="0"/>
              <a:t>Discover</a:t>
            </a:r>
            <a:r>
              <a:rPr lang="pt-PT" sz="1000" dirty="0" smtClean="0"/>
              <a:t> </a:t>
            </a:r>
            <a:r>
              <a:rPr lang="pt-PT" sz="1000" dirty="0" err="1" smtClean="0"/>
              <a:t>Bob’s</a:t>
            </a:r>
            <a:r>
              <a:rPr lang="pt-PT" sz="1000" dirty="0" smtClean="0"/>
              <a:t> </a:t>
            </a:r>
            <a:r>
              <a:rPr lang="pt-PT" sz="1000" dirty="0" err="1" smtClean="0"/>
              <a:t>Hyperty</a:t>
            </a:r>
            <a:r>
              <a:rPr lang="pt-PT" sz="1000" dirty="0" smtClean="0"/>
              <a:t> </a:t>
            </a:r>
            <a:r>
              <a:rPr lang="pt-PT" sz="1000" dirty="0" err="1" smtClean="0"/>
              <a:t>Instance</a:t>
            </a:r>
            <a:endParaRPr lang="en-US" sz="1000" dirty="0"/>
          </a:p>
        </p:txBody>
      </p:sp>
      <p:sp>
        <p:nvSpPr>
          <p:cNvPr id="163" name="Line Callout 1 (No Border) 162"/>
          <p:cNvSpPr/>
          <p:nvPr/>
        </p:nvSpPr>
        <p:spPr>
          <a:xfrm>
            <a:off x="2232836" y="3193314"/>
            <a:ext cx="1534633" cy="380480"/>
          </a:xfrm>
          <a:prstGeom prst="callout1">
            <a:avLst>
              <a:gd name="adj1" fmla="val 60040"/>
              <a:gd name="adj2" fmla="val 103166"/>
              <a:gd name="adj3" fmla="val 112349"/>
              <a:gd name="adj4" fmla="val 118294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r"/>
            <a:r>
              <a:rPr lang="pt-PT" sz="1000" dirty="0" smtClean="0"/>
              <a:t>5-Connection </a:t>
            </a:r>
            <a:br>
              <a:rPr lang="pt-PT" sz="1000" dirty="0" smtClean="0"/>
            </a:br>
            <a:r>
              <a:rPr lang="pt-PT" sz="1000" dirty="0" err="1" smtClean="0"/>
              <a:t>Reporter</a:t>
            </a:r>
            <a:r>
              <a:rPr lang="pt-PT" sz="1000" dirty="0" smtClean="0"/>
              <a:t> </a:t>
            </a:r>
            <a:r>
              <a:rPr lang="pt-PT" sz="1000" dirty="0" err="1" smtClean="0"/>
              <a:t>Object</a:t>
            </a:r>
            <a:r>
              <a:rPr lang="pt-PT" sz="1000" dirty="0" smtClean="0"/>
              <a:t> </a:t>
            </a:r>
            <a:r>
              <a:rPr lang="pt-PT" sz="1000" dirty="0" err="1" smtClean="0"/>
              <a:t>is</a:t>
            </a:r>
            <a:r>
              <a:rPr lang="pt-PT" sz="1000" dirty="0" smtClean="0"/>
              <a:t> </a:t>
            </a:r>
            <a:r>
              <a:rPr lang="pt-PT" sz="1000" dirty="0" err="1" smtClean="0"/>
              <a:t>Created</a:t>
            </a:r>
            <a:endParaRPr lang="en-US" sz="1000" dirty="0"/>
          </a:p>
        </p:txBody>
      </p:sp>
      <p:sp>
        <p:nvSpPr>
          <p:cNvPr id="164" name="Line Callout 1 (No Border) 163"/>
          <p:cNvSpPr/>
          <p:nvPr/>
        </p:nvSpPr>
        <p:spPr>
          <a:xfrm>
            <a:off x="0" y="1261731"/>
            <a:ext cx="1446028" cy="1149921"/>
          </a:xfrm>
          <a:prstGeom prst="callout1">
            <a:avLst>
              <a:gd name="adj1" fmla="val 100708"/>
              <a:gd name="adj2" fmla="val 47742"/>
              <a:gd name="adj3" fmla="val 166716"/>
              <a:gd name="adj4" fmla="val 137239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smtClean="0"/>
              <a:t>11- </a:t>
            </a:r>
            <a:r>
              <a:rPr lang="pt-PT" sz="1000" dirty="0" err="1" smtClean="0"/>
              <a:t>Bob’s</a:t>
            </a:r>
            <a:r>
              <a:rPr lang="pt-PT" sz="1000" dirty="0" smtClean="0"/>
              <a:t> </a:t>
            </a:r>
            <a:r>
              <a:rPr lang="pt-PT" sz="1000" dirty="0" err="1" smtClean="0"/>
              <a:t>Hyperty</a:t>
            </a:r>
            <a:r>
              <a:rPr lang="pt-PT" sz="1000" dirty="0" smtClean="0"/>
              <a:t> </a:t>
            </a:r>
            <a:r>
              <a:rPr lang="pt-PT" sz="1000" dirty="0" err="1" smtClean="0"/>
              <a:t>receives</a:t>
            </a:r>
            <a:r>
              <a:rPr lang="pt-PT" sz="1000" dirty="0" smtClean="0"/>
              <a:t> </a:t>
            </a:r>
            <a:r>
              <a:rPr lang="pt-PT" sz="1000" dirty="0" err="1" smtClean="0"/>
              <a:t>Invitation</a:t>
            </a:r>
            <a:r>
              <a:rPr lang="pt-PT" sz="1000" dirty="0" smtClean="0"/>
              <a:t> and Data </a:t>
            </a:r>
            <a:r>
              <a:rPr lang="pt-PT" sz="1000" dirty="0" err="1" smtClean="0"/>
              <a:t>Sync</a:t>
            </a:r>
            <a:r>
              <a:rPr lang="pt-PT" sz="1000" dirty="0" smtClean="0"/>
              <a:t> </a:t>
            </a:r>
            <a:r>
              <a:rPr lang="pt-PT" sz="1000" dirty="0" err="1" smtClean="0"/>
              <a:t>Stream</a:t>
            </a:r>
            <a:r>
              <a:rPr lang="pt-PT" sz="1000" dirty="0" smtClean="0"/>
              <a:t> </a:t>
            </a:r>
            <a:r>
              <a:rPr lang="pt-PT" sz="1000" dirty="0" err="1" smtClean="0"/>
              <a:t>is</a:t>
            </a:r>
            <a:r>
              <a:rPr lang="pt-PT" sz="1000" dirty="0" smtClean="0"/>
              <a:t/>
            </a:r>
            <a:br>
              <a:rPr lang="pt-PT" sz="1000" dirty="0" smtClean="0"/>
            </a:br>
            <a:r>
              <a:rPr lang="pt-PT" sz="1000" dirty="0" smtClean="0"/>
              <a:t> </a:t>
            </a:r>
            <a:r>
              <a:rPr lang="pt-PT" sz="1000" dirty="0" err="1" smtClean="0"/>
              <a:t>established</a:t>
            </a:r>
            <a:r>
              <a:rPr lang="pt-PT" sz="1000" dirty="0" smtClean="0"/>
              <a:t> </a:t>
            </a:r>
            <a:r>
              <a:rPr lang="pt-PT" sz="1000" dirty="0" err="1" smtClean="0"/>
              <a:t>between</a:t>
            </a:r>
            <a:r>
              <a:rPr lang="pt-PT" sz="1000" dirty="0" smtClean="0"/>
              <a:t> </a:t>
            </a:r>
            <a:r>
              <a:rPr lang="pt-PT" sz="1000" dirty="0" err="1" smtClean="0"/>
              <a:t>Connection</a:t>
            </a:r>
            <a:r>
              <a:rPr lang="pt-PT" sz="1000" dirty="0" smtClean="0"/>
              <a:t> </a:t>
            </a:r>
            <a:r>
              <a:rPr lang="pt-PT" sz="1000" dirty="0" err="1" smtClean="0"/>
              <a:t>Reporter</a:t>
            </a:r>
            <a:r>
              <a:rPr lang="pt-PT" sz="1000" dirty="0" smtClean="0"/>
              <a:t> and </a:t>
            </a:r>
            <a:r>
              <a:rPr lang="pt-PT" sz="1000" dirty="0" err="1" smtClean="0"/>
              <a:t>Connection</a:t>
            </a:r>
            <a:r>
              <a:rPr lang="pt-PT" sz="1000" dirty="0" smtClean="0"/>
              <a:t> </a:t>
            </a:r>
            <a:r>
              <a:rPr lang="pt-PT" sz="1000" dirty="0" err="1" smtClean="0"/>
              <a:t>Observer</a:t>
            </a:r>
            <a:r>
              <a:rPr lang="pt-PT" sz="1000" dirty="0" smtClean="0"/>
              <a:t> Data </a:t>
            </a:r>
            <a:r>
              <a:rPr lang="pt-PT" sz="1000" dirty="0" err="1" smtClean="0"/>
              <a:t>Objects</a:t>
            </a:r>
            <a:endParaRPr lang="en-US" sz="1000" dirty="0"/>
          </a:p>
        </p:txBody>
      </p:sp>
      <p:sp>
        <p:nvSpPr>
          <p:cNvPr id="168" name="Line Callout 1 (No Border) 167"/>
          <p:cNvSpPr/>
          <p:nvPr/>
        </p:nvSpPr>
        <p:spPr>
          <a:xfrm>
            <a:off x="5394250" y="5149702"/>
            <a:ext cx="733647" cy="380480"/>
          </a:xfrm>
          <a:prstGeom prst="callout1">
            <a:avLst>
              <a:gd name="adj1" fmla="val 46904"/>
              <a:gd name="adj2" fmla="val -3985"/>
              <a:gd name="adj3" fmla="val -14194"/>
              <a:gd name="adj4" fmla="val -4847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3- </a:t>
            </a:r>
            <a:r>
              <a:rPr lang="pt-PT" sz="1000" dirty="0" err="1" smtClean="0"/>
              <a:t>load</a:t>
            </a:r>
            <a:r>
              <a:rPr lang="pt-PT" sz="1000" dirty="0" smtClean="0"/>
              <a:t> </a:t>
            </a:r>
            <a:br>
              <a:rPr lang="pt-PT" sz="1000" dirty="0" smtClean="0"/>
            </a:br>
            <a:r>
              <a:rPr lang="pt-PT" sz="1000" dirty="0" err="1" smtClean="0"/>
              <a:t>IdP</a:t>
            </a:r>
            <a:r>
              <a:rPr lang="pt-PT" sz="1000" dirty="0" smtClean="0"/>
              <a:t> Proxy</a:t>
            </a:r>
            <a:endParaRPr lang="en-US" sz="1000" dirty="0" smtClean="0"/>
          </a:p>
        </p:txBody>
      </p:sp>
      <p:sp>
        <p:nvSpPr>
          <p:cNvPr id="169" name="Line Callout 1 (No Border) 168"/>
          <p:cNvSpPr/>
          <p:nvPr/>
        </p:nvSpPr>
        <p:spPr>
          <a:xfrm>
            <a:off x="3047998" y="4387702"/>
            <a:ext cx="811620" cy="380480"/>
          </a:xfrm>
          <a:prstGeom prst="callout1">
            <a:avLst>
              <a:gd name="adj1" fmla="val 102795"/>
              <a:gd name="adj2" fmla="val 10425"/>
              <a:gd name="adj3" fmla="val 167449"/>
              <a:gd name="adj4" fmla="val -17036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6- </a:t>
            </a:r>
            <a:r>
              <a:rPr lang="pt-PT" sz="1000" dirty="0" err="1" smtClean="0"/>
              <a:t>Generate</a:t>
            </a:r>
            <a:r>
              <a:rPr lang="pt-PT" sz="1000" dirty="0" smtClean="0"/>
              <a:t/>
            </a:r>
            <a:br>
              <a:rPr lang="pt-PT" sz="1000" dirty="0" smtClean="0"/>
            </a:br>
            <a:r>
              <a:rPr lang="pt-PT" sz="1000" dirty="0" err="1" smtClean="0"/>
              <a:t>Assertion</a:t>
            </a:r>
            <a:endParaRPr lang="en-US" sz="1000" dirty="0" smtClean="0"/>
          </a:p>
        </p:txBody>
      </p:sp>
      <p:sp>
        <p:nvSpPr>
          <p:cNvPr id="170" name="Line Callout 1 (No Border) 169"/>
          <p:cNvSpPr/>
          <p:nvPr/>
        </p:nvSpPr>
        <p:spPr>
          <a:xfrm>
            <a:off x="1924492" y="4518836"/>
            <a:ext cx="811620" cy="380480"/>
          </a:xfrm>
          <a:prstGeom prst="callout1">
            <a:avLst>
              <a:gd name="adj1" fmla="val 102794"/>
              <a:gd name="adj2" fmla="val 49727"/>
              <a:gd name="adj3" fmla="val 200984"/>
              <a:gd name="adj4" fmla="val 6025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10- </a:t>
            </a:r>
            <a:r>
              <a:rPr lang="pt-PT" sz="1000" dirty="0" err="1" smtClean="0"/>
              <a:t>Certify</a:t>
            </a:r>
            <a:r>
              <a:rPr lang="pt-PT" sz="1000" dirty="0" smtClean="0"/>
              <a:t/>
            </a:r>
            <a:br>
              <a:rPr lang="pt-PT" sz="1000" dirty="0" smtClean="0"/>
            </a:br>
            <a:r>
              <a:rPr lang="pt-PT" sz="1000" dirty="0" err="1" smtClean="0"/>
              <a:t>Assertion</a:t>
            </a:r>
            <a:endParaRPr lang="en-US" sz="1000" dirty="0" smtClean="0"/>
          </a:p>
        </p:txBody>
      </p:sp>
      <p:sp>
        <p:nvSpPr>
          <p:cNvPr id="171" name="Line Callout 1 (No Border) 170"/>
          <p:cNvSpPr/>
          <p:nvPr/>
        </p:nvSpPr>
        <p:spPr>
          <a:xfrm>
            <a:off x="340242" y="5617535"/>
            <a:ext cx="1084521" cy="226591"/>
          </a:xfrm>
          <a:prstGeom prst="callout1">
            <a:avLst>
              <a:gd name="adj1" fmla="val -11781"/>
              <a:gd name="adj2" fmla="val 49727"/>
              <a:gd name="adj3" fmla="val -200260"/>
              <a:gd name="adj4" fmla="val 74946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r"/>
            <a:r>
              <a:rPr lang="pt-PT" sz="1000" dirty="0" smtClean="0"/>
              <a:t>9- </a:t>
            </a:r>
            <a:r>
              <a:rPr lang="pt-PT" sz="1000" dirty="0" err="1" smtClean="0"/>
              <a:t>load</a:t>
            </a:r>
            <a:r>
              <a:rPr lang="pt-PT" sz="1000" dirty="0" smtClean="0"/>
              <a:t> </a:t>
            </a:r>
            <a:r>
              <a:rPr lang="pt-PT" sz="1000" dirty="0" err="1" smtClean="0"/>
              <a:t>IdP</a:t>
            </a:r>
            <a:r>
              <a:rPr lang="pt-PT" sz="1000" dirty="0" smtClean="0"/>
              <a:t> Proxy</a:t>
            </a:r>
            <a:endParaRPr lang="en-US" sz="1000" dirty="0" smtClean="0"/>
          </a:p>
        </p:txBody>
      </p:sp>
      <p:sp>
        <p:nvSpPr>
          <p:cNvPr id="176" name="Line Callout 1 (No Border) 175"/>
          <p:cNvSpPr/>
          <p:nvPr/>
        </p:nvSpPr>
        <p:spPr>
          <a:xfrm>
            <a:off x="1860698" y="3962399"/>
            <a:ext cx="2275368" cy="380480"/>
          </a:xfrm>
          <a:prstGeom prst="callout1">
            <a:avLst>
              <a:gd name="adj1" fmla="val -9405"/>
              <a:gd name="adj2" fmla="val 49847"/>
              <a:gd name="adj3" fmla="val -47518"/>
              <a:gd name="adj4" fmla="val 48346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12- </a:t>
            </a:r>
            <a:r>
              <a:rPr lang="pt-PT" sz="1000" dirty="0" err="1" smtClean="0"/>
              <a:t>Bob’s</a:t>
            </a:r>
            <a:r>
              <a:rPr lang="pt-PT" sz="1000" dirty="0" smtClean="0"/>
              <a:t> </a:t>
            </a:r>
            <a:r>
              <a:rPr lang="pt-PT" sz="1000" dirty="0" err="1" smtClean="0"/>
              <a:t>Hyperty</a:t>
            </a:r>
            <a:r>
              <a:rPr lang="pt-PT" sz="1000" dirty="0" smtClean="0"/>
              <a:t> Observes </a:t>
            </a:r>
            <a:r>
              <a:rPr lang="pt-PT" sz="1000" dirty="0" err="1" smtClean="0"/>
              <a:t>Connection</a:t>
            </a:r>
            <a:r>
              <a:rPr lang="pt-PT" sz="1000" dirty="0" smtClean="0"/>
              <a:t> </a:t>
            </a:r>
            <a:r>
              <a:rPr lang="pt-PT" sz="1000" dirty="0" err="1" smtClean="0"/>
              <a:t>Object</a:t>
            </a:r>
            <a:r>
              <a:rPr lang="pt-PT" sz="1000" dirty="0" smtClean="0"/>
              <a:t> </a:t>
            </a:r>
            <a:r>
              <a:rPr lang="pt-PT" sz="1000" dirty="0" err="1" smtClean="0"/>
              <a:t>changes</a:t>
            </a:r>
            <a:r>
              <a:rPr lang="pt-PT" sz="1000" dirty="0" smtClean="0"/>
              <a:t> to </a:t>
            </a:r>
            <a:r>
              <a:rPr lang="pt-PT" sz="1000" dirty="0" err="1" smtClean="0"/>
              <a:t>setup</a:t>
            </a:r>
            <a:r>
              <a:rPr lang="pt-PT" sz="1000" dirty="0" smtClean="0"/>
              <a:t> AV </a:t>
            </a:r>
            <a:r>
              <a:rPr lang="pt-PT" sz="1000" dirty="0" err="1" smtClean="0"/>
              <a:t>Stream</a:t>
            </a:r>
            <a:r>
              <a:rPr lang="pt-PT" sz="1000" dirty="0" smtClean="0"/>
              <a:t> </a:t>
            </a:r>
            <a:endParaRPr lang="en-US" sz="1000" dirty="0"/>
          </a:p>
        </p:txBody>
      </p:sp>
      <p:cxnSp>
        <p:nvCxnSpPr>
          <p:cNvPr id="73" name="Straight Arrow Connector 81"/>
          <p:cNvCxnSpPr>
            <a:stCxn id="134" idx="1"/>
            <a:endCxn id="136" idx="0"/>
          </p:cNvCxnSpPr>
          <p:nvPr/>
        </p:nvCxnSpPr>
        <p:spPr>
          <a:xfrm rot="16200000" flipV="1">
            <a:off x="2881899" y="2418278"/>
            <a:ext cx="23113" cy="2463925"/>
          </a:xfrm>
          <a:prstGeom prst="curvedConnector3">
            <a:avLst>
              <a:gd name="adj1" fmla="val 3128379"/>
            </a:avLst>
          </a:prstGeom>
          <a:ln w="28575" cmpd="dbl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 </a:t>
            </a:r>
            <a:endParaRPr lang="en-GB" dirty="0"/>
          </a:p>
        </p:txBody>
      </p:sp>
      <p:pic>
        <p:nvPicPr>
          <p:cNvPr id="6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34432" y="2992314"/>
            <a:ext cx="2574403" cy="2413504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680484" y="1639903"/>
            <a:ext cx="7974419" cy="12308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 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59623" y="2293048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Message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2" name="Parchemin vertical 39"/>
          <p:cNvSpPr/>
          <p:nvPr/>
        </p:nvSpPr>
        <p:spPr>
          <a:xfrm>
            <a:off x="2622514" y="1728027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789108" y="2221797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Cylindre 33"/>
          <p:cNvSpPr/>
          <p:nvPr/>
        </p:nvSpPr>
        <p:spPr>
          <a:xfrm>
            <a:off x="4426951" y="1363483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5" name="Elbow Connector 13"/>
          <p:cNvCxnSpPr>
            <a:stCxn id="44" idx="3"/>
            <a:endCxn id="41" idx="0"/>
          </p:cNvCxnSpPr>
          <p:nvPr/>
        </p:nvCxnSpPr>
        <p:spPr>
          <a:xfrm rot="5400000">
            <a:off x="4696595" y="2148645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250269" y="2231692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51802" y="1695488"/>
            <a:ext cx="2269183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Edge</a:t>
            </a:r>
            <a:r>
              <a:rPr lang="pt-PT" sz="1600" b="1" dirty="0" smtClean="0">
                <a:solidFill>
                  <a:schemeClr val="tx1"/>
                </a:solidFill>
              </a:rPr>
              <a:t> Server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82325" y="1972185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054384" y="213454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820418" y="4360899"/>
            <a:ext cx="533400" cy="609600"/>
            <a:chOff x="6503894" y="4397188"/>
            <a:chExt cx="533400" cy="609600"/>
          </a:xfrm>
        </p:grpSpPr>
        <p:sp>
          <p:nvSpPr>
            <p:cNvPr id="51" name="Isosceles Triangle 5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2038712" y="3548769"/>
            <a:ext cx="1337164" cy="1510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01401" y="3825465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494725" y="3910968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388053" y="3330926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61" name="Oval 60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62" name="Block Arc 61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64" name="Elbow Connector 13"/>
          <p:cNvCxnSpPr>
            <a:stCxn id="41" idx="2"/>
            <a:endCxn id="61" idx="0"/>
          </p:cNvCxnSpPr>
          <p:nvPr/>
        </p:nvCxnSpPr>
        <p:spPr>
          <a:xfrm rot="5400000">
            <a:off x="3325361" y="1861630"/>
            <a:ext cx="813037" cy="216909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63868" y="2887065"/>
            <a:ext cx="679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 err="1" smtClean="0">
                <a:solidFill>
                  <a:schemeClr val="accent3">
                    <a:lumMod val="50000"/>
                  </a:schemeClr>
                </a:solidFill>
              </a:rPr>
              <a:t>Load</a:t>
            </a:r>
            <a:r>
              <a:rPr lang="pt-PT" sz="12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br>
              <a:rPr lang="pt-PT" sz="1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PT" sz="1200" dirty="0" err="1" smtClean="0">
                <a:solidFill>
                  <a:schemeClr val="accent3">
                    <a:lumMod val="50000"/>
                  </a:schemeClr>
                </a:solidFill>
              </a:rPr>
              <a:t>Hyperty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2738565" y="40503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H3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77" name="Elbow Connector 76"/>
          <p:cNvCxnSpPr>
            <a:stCxn id="42" idx="1"/>
          </p:cNvCxnSpPr>
          <p:nvPr/>
        </p:nvCxnSpPr>
        <p:spPr>
          <a:xfrm flipH="1">
            <a:off x="2078182" y="2171844"/>
            <a:ext cx="655286" cy="1319501"/>
          </a:xfrm>
          <a:prstGeom prst="bentConnector4">
            <a:avLst>
              <a:gd name="adj1" fmla="val 101032"/>
              <a:gd name="adj2" fmla="val 66818"/>
            </a:avLst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76"/>
          <p:cNvCxnSpPr>
            <a:stCxn id="57" idx="1"/>
            <a:endCxn id="44" idx="1"/>
          </p:cNvCxnSpPr>
          <p:nvPr/>
        </p:nvCxnSpPr>
        <p:spPr>
          <a:xfrm rot="10800000" flipH="1">
            <a:off x="2201401" y="1363484"/>
            <a:ext cx="2639596" cy="2775491"/>
          </a:xfrm>
          <a:prstGeom prst="bentConnector4">
            <a:avLst>
              <a:gd name="adj1" fmla="val -64897"/>
              <a:gd name="adj2" fmla="val 108236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083811" y="847088"/>
            <a:ext cx="1777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Register</a:t>
            </a:r>
            <a:r>
              <a:rPr lang="pt-PT" sz="1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Hyperty</a:t>
            </a:r>
            <a:r>
              <a:rPr lang="pt-PT" sz="1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Instance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9" name="Elbow Connector 13"/>
          <p:cNvCxnSpPr/>
          <p:nvPr/>
        </p:nvCxnSpPr>
        <p:spPr>
          <a:xfrm rot="10800000" flipV="1">
            <a:off x="5709685" y="2381694"/>
            <a:ext cx="552895" cy="212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3"/>
          <p:cNvCxnSpPr>
            <a:stCxn id="41" idx="2"/>
            <a:endCxn id="115" idx="0"/>
          </p:cNvCxnSpPr>
          <p:nvPr/>
        </p:nvCxnSpPr>
        <p:spPr>
          <a:xfrm rot="16200000" flipH="1">
            <a:off x="4656115" y="2699971"/>
            <a:ext cx="1971472" cy="1650849"/>
          </a:xfrm>
          <a:prstGeom prst="bentConnector3">
            <a:avLst>
              <a:gd name="adj1" fmla="val 21087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6000424" y="4310016"/>
            <a:ext cx="975360" cy="914400"/>
          </a:xfrm>
          <a:prstGeom prst="rect">
            <a:avLst/>
          </a:prstGeom>
          <a:noFill/>
        </p:spPr>
      </p:pic>
      <p:sp>
        <p:nvSpPr>
          <p:cNvPr id="115" name="Oval 114"/>
          <p:cNvSpPr/>
          <p:nvPr/>
        </p:nvSpPr>
        <p:spPr>
          <a:xfrm>
            <a:off x="6238676" y="451113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9" name="Freeform 128"/>
          <p:cNvSpPr/>
          <p:nvPr/>
        </p:nvSpPr>
        <p:spPr>
          <a:xfrm>
            <a:off x="2718987" y="2998911"/>
            <a:ext cx="3724940" cy="1252870"/>
          </a:xfrm>
          <a:custGeom>
            <a:avLst/>
            <a:gdLst>
              <a:gd name="connsiteX0" fmla="*/ 3654056 w 3724940"/>
              <a:gd name="connsiteY0" fmla="*/ 1252870 h 1252870"/>
              <a:gd name="connsiteX1" fmla="*/ 3643424 w 3724940"/>
              <a:gd name="connsiteY1" fmla="*/ 476693 h 1252870"/>
              <a:gd name="connsiteX2" fmla="*/ 3164959 w 3724940"/>
              <a:gd name="connsiteY2" fmla="*/ 72656 h 1252870"/>
              <a:gd name="connsiteX3" fmla="*/ 708838 w 3724940"/>
              <a:gd name="connsiteY3" fmla="*/ 40758 h 1252870"/>
              <a:gd name="connsiteX4" fmla="*/ 92149 w 3724940"/>
              <a:gd name="connsiteY4" fmla="*/ 264042 h 1252870"/>
              <a:gd name="connsiteX5" fmla="*/ 155945 w 3724940"/>
              <a:gd name="connsiteY5" fmla="*/ 965791 h 125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4940" h="1252870">
                <a:moveTo>
                  <a:pt x="3654056" y="1252870"/>
                </a:moveTo>
                <a:cubicBezTo>
                  <a:pt x="3689498" y="963132"/>
                  <a:pt x="3724940" y="673395"/>
                  <a:pt x="3643424" y="476693"/>
                </a:cubicBezTo>
                <a:cubicBezTo>
                  <a:pt x="3561908" y="279991"/>
                  <a:pt x="3654057" y="145312"/>
                  <a:pt x="3164959" y="72656"/>
                </a:cubicBezTo>
                <a:cubicBezTo>
                  <a:pt x="2675861" y="0"/>
                  <a:pt x="1220973" y="8860"/>
                  <a:pt x="708838" y="40758"/>
                </a:cubicBezTo>
                <a:cubicBezTo>
                  <a:pt x="196703" y="72656"/>
                  <a:pt x="184298" y="109870"/>
                  <a:pt x="92149" y="264042"/>
                </a:cubicBezTo>
                <a:cubicBezTo>
                  <a:pt x="0" y="418214"/>
                  <a:pt x="155945" y="965791"/>
                  <a:pt x="155945" y="965791"/>
                </a:cubicBezTo>
              </a:path>
            </a:pathLst>
          </a:cu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7216062" y="4496316"/>
            <a:ext cx="533400" cy="609600"/>
            <a:chOff x="6503894" y="4397188"/>
            <a:chExt cx="533400" cy="609600"/>
          </a:xfrm>
        </p:grpSpPr>
        <p:sp>
          <p:nvSpPr>
            <p:cNvPr id="131" name="Isosceles Triangle 13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082257" y="3127242"/>
            <a:ext cx="18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 err="1" smtClean="0">
                <a:solidFill>
                  <a:srgbClr val="D6A300"/>
                </a:solidFill>
              </a:rPr>
              <a:t>Messaging</a:t>
            </a: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Communication</a:t>
            </a:r>
            <a:r>
              <a:rPr lang="pt-PT" sz="1200" dirty="0" smtClean="0">
                <a:solidFill>
                  <a:srgbClr val="D6A300"/>
                </a:solidFill>
              </a:rPr>
              <a:t/>
            </a:r>
            <a:br>
              <a:rPr lang="pt-PT" sz="1200" dirty="0" smtClean="0">
                <a:solidFill>
                  <a:srgbClr val="D6A300"/>
                </a:solidFill>
              </a:rPr>
            </a:b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between</a:t>
            </a: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Hyperties</a:t>
            </a:r>
            <a:endParaRPr lang="en-US" sz="1200" dirty="0">
              <a:solidFill>
                <a:srgbClr val="D6A300"/>
              </a:solidFill>
            </a:endParaRPr>
          </a:p>
        </p:txBody>
      </p:sp>
      <p:cxnSp>
        <p:nvCxnSpPr>
          <p:cNvPr id="135" name="Straight Arrow Connector 134"/>
          <p:cNvCxnSpPr>
            <a:stCxn id="114" idx="1"/>
            <a:endCxn id="6" idx="3"/>
          </p:cNvCxnSpPr>
          <p:nvPr/>
        </p:nvCxnSpPr>
        <p:spPr>
          <a:xfrm flipH="1" flipV="1">
            <a:off x="3992429" y="4403926"/>
            <a:ext cx="2014211" cy="285675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 rot="465986">
            <a:off x="3808947" y="4775106"/>
            <a:ext cx="2090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Media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Stream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Communication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between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Hyperties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3610100" y="5566855"/>
            <a:ext cx="2173183" cy="727067"/>
          </a:xfrm>
          <a:prstGeom prst="ellipse">
            <a:avLst/>
          </a:prstGeom>
          <a:solidFill>
            <a:srgbClr val="7030A0">
              <a:alpha val="61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Identity</a:t>
            </a:r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</a:t>
            </a:r>
            <a:r>
              <a:rPr lang="pt-PT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Provider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787237" y="4412121"/>
            <a:ext cx="1787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b="1" dirty="0" err="1" smtClean="0"/>
              <a:t>User</a:t>
            </a:r>
            <a:r>
              <a:rPr lang="pt-PT" sz="1400" b="1" dirty="0" smtClean="0"/>
              <a:t/>
            </a:r>
            <a:br>
              <a:rPr lang="pt-PT" sz="1400" b="1" dirty="0" smtClean="0"/>
            </a:br>
            <a:r>
              <a:rPr lang="pt-PT" sz="1400" b="1" dirty="0" err="1" smtClean="0"/>
              <a:t>Device</a:t>
            </a:r>
            <a:r>
              <a:rPr lang="pt-PT" sz="1400" b="1" dirty="0" smtClean="0"/>
              <a:t> </a:t>
            </a:r>
            <a:r>
              <a:rPr lang="pt-PT" sz="1400" b="1" dirty="0" err="1" smtClean="0"/>
              <a:t>Runtime</a:t>
            </a:r>
            <a:endParaRPr lang="en-US" sz="1400" b="1" dirty="0" smtClean="0"/>
          </a:p>
        </p:txBody>
      </p:sp>
      <p:sp>
        <p:nvSpPr>
          <p:cNvPr id="145" name="Oval 144"/>
          <p:cNvSpPr/>
          <p:nvPr/>
        </p:nvSpPr>
        <p:spPr>
          <a:xfrm>
            <a:off x="2422358" y="5026930"/>
            <a:ext cx="659959" cy="421420"/>
          </a:xfrm>
          <a:prstGeom prst="ellipse">
            <a:avLst/>
          </a:prstGeom>
          <a:solidFill>
            <a:srgbClr val="7030A0">
              <a:alpha val="63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 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6" name="Block Arc 145"/>
          <p:cNvSpPr/>
          <p:nvPr/>
        </p:nvSpPr>
        <p:spPr>
          <a:xfrm>
            <a:off x="2346874" y="4942305"/>
            <a:ext cx="788211" cy="413467"/>
          </a:xfrm>
          <a:prstGeom prst="blockArc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47" name="Elbow Connector 13"/>
          <p:cNvCxnSpPr>
            <a:stCxn id="143" idx="2"/>
            <a:endCxn id="145" idx="4"/>
          </p:cNvCxnSpPr>
          <p:nvPr/>
        </p:nvCxnSpPr>
        <p:spPr>
          <a:xfrm rot="10800000">
            <a:off x="2752338" y="5448351"/>
            <a:ext cx="857762" cy="482039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3"/>
          <p:cNvCxnSpPr>
            <a:stCxn id="114" idx="2"/>
            <a:endCxn id="143" idx="6"/>
          </p:cNvCxnSpPr>
          <p:nvPr/>
        </p:nvCxnSpPr>
        <p:spPr>
          <a:xfrm rot="5400000">
            <a:off x="5743412" y="5258461"/>
            <a:ext cx="711800" cy="632057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reeform 158"/>
          <p:cNvSpPr/>
          <p:nvPr/>
        </p:nvSpPr>
        <p:spPr>
          <a:xfrm>
            <a:off x="5747657" y="5082640"/>
            <a:ext cx="841168" cy="969817"/>
          </a:xfrm>
          <a:custGeom>
            <a:avLst/>
            <a:gdLst>
              <a:gd name="connsiteX0" fmla="*/ 0 w 841168"/>
              <a:gd name="connsiteY0" fmla="*/ 938150 h 969817"/>
              <a:gd name="connsiteX1" fmla="*/ 475013 w 841168"/>
              <a:gd name="connsiteY1" fmla="*/ 938150 h 969817"/>
              <a:gd name="connsiteX2" fmla="*/ 783771 w 841168"/>
              <a:gd name="connsiteY2" fmla="*/ 748145 h 969817"/>
              <a:gd name="connsiteX3" fmla="*/ 819397 w 841168"/>
              <a:gd name="connsiteY3" fmla="*/ 0 h 96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168" h="969817">
                <a:moveTo>
                  <a:pt x="0" y="938150"/>
                </a:moveTo>
                <a:cubicBezTo>
                  <a:pt x="172192" y="953983"/>
                  <a:pt x="344385" y="969817"/>
                  <a:pt x="475013" y="938150"/>
                </a:cubicBezTo>
                <a:cubicBezTo>
                  <a:pt x="605641" y="906483"/>
                  <a:pt x="726374" y="904503"/>
                  <a:pt x="783771" y="748145"/>
                </a:cubicBezTo>
                <a:cubicBezTo>
                  <a:pt x="841168" y="591787"/>
                  <a:pt x="830282" y="295893"/>
                  <a:pt x="819397" y="0"/>
                </a:cubicBezTo>
              </a:path>
            </a:pathLst>
          </a:custGeom>
          <a:ln w="38100">
            <a:solidFill>
              <a:schemeClr val="accent4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6587031" y="5450157"/>
            <a:ext cx="9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Generate</a:t>
            </a:r>
            <a: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Assertions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1" name="Freeform 160"/>
          <p:cNvSpPr/>
          <p:nvPr/>
        </p:nvSpPr>
        <p:spPr>
          <a:xfrm>
            <a:off x="2620489" y="5510151"/>
            <a:ext cx="930233" cy="530431"/>
          </a:xfrm>
          <a:custGeom>
            <a:avLst/>
            <a:gdLst>
              <a:gd name="connsiteX0" fmla="*/ 27708 w 930233"/>
              <a:gd name="connsiteY0" fmla="*/ 0 h 530431"/>
              <a:gd name="connsiteX1" fmla="*/ 39584 w 930233"/>
              <a:gd name="connsiteY1" fmla="*/ 320633 h 530431"/>
              <a:gd name="connsiteX2" fmla="*/ 265215 w 930233"/>
              <a:gd name="connsiteY2" fmla="*/ 498763 h 530431"/>
              <a:gd name="connsiteX3" fmla="*/ 930233 w 930233"/>
              <a:gd name="connsiteY3" fmla="*/ 510639 h 53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0233" h="530431">
                <a:moveTo>
                  <a:pt x="27708" y="0"/>
                </a:moveTo>
                <a:cubicBezTo>
                  <a:pt x="13854" y="118753"/>
                  <a:pt x="0" y="237506"/>
                  <a:pt x="39584" y="320633"/>
                </a:cubicBezTo>
                <a:cubicBezTo>
                  <a:pt x="79168" y="403760"/>
                  <a:pt x="116774" y="467095"/>
                  <a:pt x="265215" y="498763"/>
                </a:cubicBezTo>
                <a:cubicBezTo>
                  <a:pt x="413656" y="530431"/>
                  <a:pt x="671944" y="520535"/>
                  <a:pt x="930233" y="510639"/>
                </a:cubicBezTo>
              </a:path>
            </a:pathLst>
          </a:custGeom>
          <a:ln w="3810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668668" y="5519430"/>
            <a:ext cx="9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Validate</a:t>
            </a:r>
            <a: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Assertions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2115259" y="808930"/>
            <a:ext cx="5495108" cy="5032913"/>
            <a:chOff x="2970392" y="775063"/>
            <a:chExt cx="5495108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 </a:t>
            </a:r>
            <a:endParaRPr lang="en-GB" dirty="0"/>
          </a:p>
        </p:txBody>
      </p:sp>
      <p:pic>
        <p:nvPicPr>
          <p:cNvPr id="6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34432" y="2992314"/>
            <a:ext cx="2574403" cy="2413504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680485" y="1639903"/>
            <a:ext cx="5295014" cy="12308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 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59623" y="2293048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Message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2" name="Parchemin vertical 39"/>
          <p:cNvSpPr/>
          <p:nvPr/>
        </p:nvSpPr>
        <p:spPr>
          <a:xfrm>
            <a:off x="2622514" y="1728027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789108" y="2221797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Cylindre 33"/>
          <p:cNvSpPr/>
          <p:nvPr/>
        </p:nvSpPr>
        <p:spPr>
          <a:xfrm>
            <a:off x="4426951" y="1363483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5" name="Elbow Connector 13"/>
          <p:cNvCxnSpPr>
            <a:stCxn id="44" idx="3"/>
            <a:endCxn id="41" idx="0"/>
          </p:cNvCxnSpPr>
          <p:nvPr/>
        </p:nvCxnSpPr>
        <p:spPr>
          <a:xfrm rot="5400000">
            <a:off x="4696595" y="2148645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250269" y="2231692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820418" y="4360899"/>
            <a:ext cx="533400" cy="609600"/>
            <a:chOff x="6503894" y="4397188"/>
            <a:chExt cx="533400" cy="609600"/>
          </a:xfrm>
        </p:grpSpPr>
        <p:sp>
          <p:nvSpPr>
            <p:cNvPr id="51" name="Isosceles Triangle 5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2038712" y="3548769"/>
            <a:ext cx="1337164" cy="1510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01401" y="3825465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494725" y="3910968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3" name="Group 59"/>
          <p:cNvGrpSpPr/>
          <p:nvPr/>
        </p:nvGrpSpPr>
        <p:grpSpPr>
          <a:xfrm>
            <a:off x="2388053" y="3330926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61" name="Oval 60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62" name="Block Arc 61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64" name="Elbow Connector 13"/>
          <p:cNvCxnSpPr>
            <a:stCxn id="41" idx="2"/>
            <a:endCxn id="61" idx="0"/>
          </p:cNvCxnSpPr>
          <p:nvPr/>
        </p:nvCxnSpPr>
        <p:spPr>
          <a:xfrm rot="5400000">
            <a:off x="3325361" y="1861630"/>
            <a:ext cx="813037" cy="216909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63868" y="2887065"/>
            <a:ext cx="679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 err="1" smtClean="0">
                <a:solidFill>
                  <a:schemeClr val="accent3">
                    <a:lumMod val="50000"/>
                  </a:schemeClr>
                </a:solidFill>
              </a:rPr>
              <a:t>Load</a:t>
            </a:r>
            <a:r>
              <a:rPr lang="pt-PT" sz="12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br>
              <a:rPr lang="pt-PT" sz="1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PT" sz="1200" dirty="0" err="1" smtClean="0">
                <a:solidFill>
                  <a:schemeClr val="accent3">
                    <a:lumMod val="50000"/>
                  </a:schemeClr>
                </a:solidFill>
              </a:rPr>
              <a:t>Hyperty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2738565" y="40503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H3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77" name="Elbow Connector 76"/>
          <p:cNvCxnSpPr>
            <a:stCxn id="42" idx="1"/>
          </p:cNvCxnSpPr>
          <p:nvPr/>
        </p:nvCxnSpPr>
        <p:spPr>
          <a:xfrm flipH="1">
            <a:off x="2078182" y="2171844"/>
            <a:ext cx="655286" cy="1319501"/>
          </a:xfrm>
          <a:prstGeom prst="bentConnector4">
            <a:avLst>
              <a:gd name="adj1" fmla="val 101032"/>
              <a:gd name="adj2" fmla="val 66818"/>
            </a:avLst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76"/>
          <p:cNvCxnSpPr>
            <a:stCxn id="57" idx="1"/>
            <a:endCxn id="44" idx="1"/>
          </p:cNvCxnSpPr>
          <p:nvPr/>
        </p:nvCxnSpPr>
        <p:spPr>
          <a:xfrm rot="10800000" flipH="1">
            <a:off x="2201401" y="1363484"/>
            <a:ext cx="2639596" cy="2775491"/>
          </a:xfrm>
          <a:prstGeom prst="bentConnector4">
            <a:avLst>
              <a:gd name="adj1" fmla="val -64897"/>
              <a:gd name="adj2" fmla="val 108236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083811" y="847088"/>
            <a:ext cx="1777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Register</a:t>
            </a:r>
            <a:r>
              <a:rPr lang="pt-PT" sz="1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Hyperty</a:t>
            </a:r>
            <a:r>
              <a:rPr lang="pt-PT" sz="1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Instance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16" name="Elbow Connector 13"/>
          <p:cNvCxnSpPr>
            <a:stCxn id="41" idx="2"/>
            <a:endCxn id="115" idx="0"/>
          </p:cNvCxnSpPr>
          <p:nvPr/>
        </p:nvCxnSpPr>
        <p:spPr>
          <a:xfrm rot="16200000" flipH="1">
            <a:off x="4656115" y="2699971"/>
            <a:ext cx="1971472" cy="1650849"/>
          </a:xfrm>
          <a:prstGeom prst="bentConnector3">
            <a:avLst>
              <a:gd name="adj1" fmla="val 21087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6000424" y="4310016"/>
            <a:ext cx="975360" cy="914400"/>
          </a:xfrm>
          <a:prstGeom prst="rect">
            <a:avLst/>
          </a:prstGeom>
          <a:noFill/>
        </p:spPr>
      </p:pic>
      <p:sp>
        <p:nvSpPr>
          <p:cNvPr id="115" name="Oval 114"/>
          <p:cNvSpPr/>
          <p:nvPr/>
        </p:nvSpPr>
        <p:spPr>
          <a:xfrm>
            <a:off x="6238676" y="451113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9" name="Freeform 128"/>
          <p:cNvSpPr/>
          <p:nvPr/>
        </p:nvSpPr>
        <p:spPr>
          <a:xfrm>
            <a:off x="2718987" y="2998911"/>
            <a:ext cx="3724940" cy="1252870"/>
          </a:xfrm>
          <a:custGeom>
            <a:avLst/>
            <a:gdLst>
              <a:gd name="connsiteX0" fmla="*/ 3654056 w 3724940"/>
              <a:gd name="connsiteY0" fmla="*/ 1252870 h 1252870"/>
              <a:gd name="connsiteX1" fmla="*/ 3643424 w 3724940"/>
              <a:gd name="connsiteY1" fmla="*/ 476693 h 1252870"/>
              <a:gd name="connsiteX2" fmla="*/ 3164959 w 3724940"/>
              <a:gd name="connsiteY2" fmla="*/ 72656 h 1252870"/>
              <a:gd name="connsiteX3" fmla="*/ 708838 w 3724940"/>
              <a:gd name="connsiteY3" fmla="*/ 40758 h 1252870"/>
              <a:gd name="connsiteX4" fmla="*/ 92149 w 3724940"/>
              <a:gd name="connsiteY4" fmla="*/ 264042 h 1252870"/>
              <a:gd name="connsiteX5" fmla="*/ 155945 w 3724940"/>
              <a:gd name="connsiteY5" fmla="*/ 965791 h 125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4940" h="1252870">
                <a:moveTo>
                  <a:pt x="3654056" y="1252870"/>
                </a:moveTo>
                <a:cubicBezTo>
                  <a:pt x="3689498" y="963132"/>
                  <a:pt x="3724940" y="673395"/>
                  <a:pt x="3643424" y="476693"/>
                </a:cubicBezTo>
                <a:cubicBezTo>
                  <a:pt x="3561908" y="279991"/>
                  <a:pt x="3654057" y="145312"/>
                  <a:pt x="3164959" y="72656"/>
                </a:cubicBezTo>
                <a:cubicBezTo>
                  <a:pt x="2675861" y="0"/>
                  <a:pt x="1220973" y="8860"/>
                  <a:pt x="708838" y="40758"/>
                </a:cubicBezTo>
                <a:cubicBezTo>
                  <a:pt x="196703" y="72656"/>
                  <a:pt x="184298" y="109870"/>
                  <a:pt x="92149" y="264042"/>
                </a:cubicBezTo>
                <a:cubicBezTo>
                  <a:pt x="0" y="418214"/>
                  <a:pt x="155945" y="965791"/>
                  <a:pt x="155945" y="965791"/>
                </a:cubicBezTo>
              </a:path>
            </a:pathLst>
          </a:cu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29"/>
          <p:cNvGrpSpPr/>
          <p:nvPr/>
        </p:nvGrpSpPr>
        <p:grpSpPr>
          <a:xfrm>
            <a:off x="7216062" y="4496316"/>
            <a:ext cx="533400" cy="609600"/>
            <a:chOff x="6503894" y="4397188"/>
            <a:chExt cx="533400" cy="609600"/>
          </a:xfrm>
        </p:grpSpPr>
        <p:sp>
          <p:nvSpPr>
            <p:cNvPr id="131" name="Isosceles Triangle 13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082257" y="3127242"/>
            <a:ext cx="18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 err="1" smtClean="0">
                <a:solidFill>
                  <a:srgbClr val="D6A300"/>
                </a:solidFill>
              </a:rPr>
              <a:t>Messaging</a:t>
            </a: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Communication</a:t>
            </a:r>
            <a:r>
              <a:rPr lang="pt-PT" sz="1200" dirty="0" smtClean="0">
                <a:solidFill>
                  <a:srgbClr val="D6A300"/>
                </a:solidFill>
              </a:rPr>
              <a:t/>
            </a:r>
            <a:br>
              <a:rPr lang="pt-PT" sz="1200" dirty="0" smtClean="0">
                <a:solidFill>
                  <a:srgbClr val="D6A300"/>
                </a:solidFill>
              </a:rPr>
            </a:b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between</a:t>
            </a: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Hyperties</a:t>
            </a:r>
            <a:endParaRPr lang="en-US" sz="1200" dirty="0">
              <a:solidFill>
                <a:srgbClr val="D6A300"/>
              </a:solidFill>
            </a:endParaRPr>
          </a:p>
        </p:txBody>
      </p:sp>
      <p:cxnSp>
        <p:nvCxnSpPr>
          <p:cNvPr id="135" name="Straight Arrow Connector 134"/>
          <p:cNvCxnSpPr>
            <a:stCxn id="114" idx="1"/>
            <a:endCxn id="6" idx="3"/>
          </p:cNvCxnSpPr>
          <p:nvPr/>
        </p:nvCxnSpPr>
        <p:spPr>
          <a:xfrm flipH="1" flipV="1">
            <a:off x="3992429" y="4403926"/>
            <a:ext cx="2014211" cy="285675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 rot="465986">
            <a:off x="3808947" y="4775106"/>
            <a:ext cx="2090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Media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Stream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Communication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between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Hyperties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3610100" y="5566855"/>
            <a:ext cx="2173183" cy="727067"/>
          </a:xfrm>
          <a:prstGeom prst="ellipse">
            <a:avLst/>
          </a:prstGeom>
          <a:solidFill>
            <a:srgbClr val="7030A0">
              <a:alpha val="61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Identity</a:t>
            </a:r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</a:t>
            </a:r>
            <a:r>
              <a:rPr lang="pt-PT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Provider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787237" y="4412121"/>
            <a:ext cx="1787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b="1" dirty="0" err="1" smtClean="0"/>
              <a:t>User</a:t>
            </a:r>
            <a:r>
              <a:rPr lang="pt-PT" sz="1400" b="1" dirty="0" smtClean="0"/>
              <a:t/>
            </a:r>
            <a:br>
              <a:rPr lang="pt-PT" sz="1400" b="1" dirty="0" smtClean="0"/>
            </a:br>
            <a:r>
              <a:rPr lang="pt-PT" sz="1400" b="1" dirty="0" err="1" smtClean="0"/>
              <a:t>Device</a:t>
            </a:r>
            <a:r>
              <a:rPr lang="pt-PT" sz="1400" b="1" dirty="0" smtClean="0"/>
              <a:t> </a:t>
            </a:r>
            <a:r>
              <a:rPr lang="pt-PT" sz="1400" b="1" dirty="0" err="1" smtClean="0"/>
              <a:t>Runtime</a:t>
            </a:r>
            <a:endParaRPr lang="en-US" sz="1400" b="1" dirty="0" smtClean="0"/>
          </a:p>
        </p:txBody>
      </p:sp>
      <p:sp>
        <p:nvSpPr>
          <p:cNvPr id="145" name="Oval 144"/>
          <p:cNvSpPr/>
          <p:nvPr/>
        </p:nvSpPr>
        <p:spPr>
          <a:xfrm>
            <a:off x="2422358" y="5026930"/>
            <a:ext cx="659959" cy="421420"/>
          </a:xfrm>
          <a:prstGeom prst="ellipse">
            <a:avLst/>
          </a:prstGeom>
          <a:solidFill>
            <a:srgbClr val="7030A0">
              <a:alpha val="63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 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6" name="Block Arc 145"/>
          <p:cNvSpPr/>
          <p:nvPr/>
        </p:nvSpPr>
        <p:spPr>
          <a:xfrm>
            <a:off x="2346874" y="4942305"/>
            <a:ext cx="788211" cy="413467"/>
          </a:xfrm>
          <a:prstGeom prst="blockArc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47" name="Elbow Connector 13"/>
          <p:cNvCxnSpPr>
            <a:stCxn id="143" idx="2"/>
            <a:endCxn id="145" idx="4"/>
          </p:cNvCxnSpPr>
          <p:nvPr/>
        </p:nvCxnSpPr>
        <p:spPr>
          <a:xfrm rot="10800000">
            <a:off x="2752338" y="5448351"/>
            <a:ext cx="857762" cy="482039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3"/>
          <p:cNvCxnSpPr>
            <a:stCxn id="114" idx="2"/>
            <a:endCxn id="143" idx="6"/>
          </p:cNvCxnSpPr>
          <p:nvPr/>
        </p:nvCxnSpPr>
        <p:spPr>
          <a:xfrm rot="5400000">
            <a:off x="5743412" y="5258461"/>
            <a:ext cx="711800" cy="632057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reeform 158"/>
          <p:cNvSpPr/>
          <p:nvPr/>
        </p:nvSpPr>
        <p:spPr>
          <a:xfrm>
            <a:off x="5747657" y="5082640"/>
            <a:ext cx="841168" cy="969817"/>
          </a:xfrm>
          <a:custGeom>
            <a:avLst/>
            <a:gdLst>
              <a:gd name="connsiteX0" fmla="*/ 0 w 841168"/>
              <a:gd name="connsiteY0" fmla="*/ 938150 h 969817"/>
              <a:gd name="connsiteX1" fmla="*/ 475013 w 841168"/>
              <a:gd name="connsiteY1" fmla="*/ 938150 h 969817"/>
              <a:gd name="connsiteX2" fmla="*/ 783771 w 841168"/>
              <a:gd name="connsiteY2" fmla="*/ 748145 h 969817"/>
              <a:gd name="connsiteX3" fmla="*/ 819397 w 841168"/>
              <a:gd name="connsiteY3" fmla="*/ 0 h 96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168" h="969817">
                <a:moveTo>
                  <a:pt x="0" y="938150"/>
                </a:moveTo>
                <a:cubicBezTo>
                  <a:pt x="172192" y="953983"/>
                  <a:pt x="344385" y="969817"/>
                  <a:pt x="475013" y="938150"/>
                </a:cubicBezTo>
                <a:cubicBezTo>
                  <a:pt x="605641" y="906483"/>
                  <a:pt x="726374" y="904503"/>
                  <a:pt x="783771" y="748145"/>
                </a:cubicBezTo>
                <a:cubicBezTo>
                  <a:pt x="841168" y="591787"/>
                  <a:pt x="830282" y="295893"/>
                  <a:pt x="819397" y="0"/>
                </a:cubicBezTo>
              </a:path>
            </a:pathLst>
          </a:custGeom>
          <a:ln w="38100">
            <a:solidFill>
              <a:schemeClr val="accent4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6587031" y="5450157"/>
            <a:ext cx="9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Generate</a:t>
            </a:r>
            <a: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Assertions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1" name="Freeform 160"/>
          <p:cNvSpPr/>
          <p:nvPr/>
        </p:nvSpPr>
        <p:spPr>
          <a:xfrm>
            <a:off x="2620489" y="5510151"/>
            <a:ext cx="930233" cy="530431"/>
          </a:xfrm>
          <a:custGeom>
            <a:avLst/>
            <a:gdLst>
              <a:gd name="connsiteX0" fmla="*/ 27708 w 930233"/>
              <a:gd name="connsiteY0" fmla="*/ 0 h 530431"/>
              <a:gd name="connsiteX1" fmla="*/ 39584 w 930233"/>
              <a:gd name="connsiteY1" fmla="*/ 320633 h 530431"/>
              <a:gd name="connsiteX2" fmla="*/ 265215 w 930233"/>
              <a:gd name="connsiteY2" fmla="*/ 498763 h 530431"/>
              <a:gd name="connsiteX3" fmla="*/ 930233 w 930233"/>
              <a:gd name="connsiteY3" fmla="*/ 510639 h 53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0233" h="530431">
                <a:moveTo>
                  <a:pt x="27708" y="0"/>
                </a:moveTo>
                <a:cubicBezTo>
                  <a:pt x="13854" y="118753"/>
                  <a:pt x="0" y="237506"/>
                  <a:pt x="39584" y="320633"/>
                </a:cubicBezTo>
                <a:cubicBezTo>
                  <a:pt x="79168" y="403760"/>
                  <a:pt x="116774" y="467095"/>
                  <a:pt x="265215" y="498763"/>
                </a:cubicBezTo>
                <a:cubicBezTo>
                  <a:pt x="413656" y="530431"/>
                  <a:pt x="671944" y="520535"/>
                  <a:pt x="930233" y="510639"/>
                </a:cubicBezTo>
              </a:path>
            </a:pathLst>
          </a:custGeom>
          <a:ln w="3810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668668" y="5519430"/>
            <a:ext cx="9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Validate</a:t>
            </a:r>
            <a: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Assertions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779494" y="4549588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55694" y="432098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98494" y="4092388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503894" y="4625788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80094" y="4397188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13494" y="4244788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89094" y="4549588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98494" y="41685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13494" y="42447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1779494" y="39399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494" y="39399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580094" y="40161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580094" y="40161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pic>
        <p:nvPicPr>
          <p:cNvPr id="15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541242" y="271637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779494" y="29493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H="1" flipV="1">
            <a:off x="1956158" y="3624949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80094" y="30255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61012" y="19722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/>
              <a:t>Web </a:t>
            </a:r>
            <a:r>
              <a:rPr lang="en-US" dirty="0" err="1" smtClean="0"/>
              <a:t>Microservice</a:t>
            </a:r>
            <a:r>
              <a:rPr lang="en-US" dirty="0" smtClean="0"/>
              <a:t> representing </a:t>
            </a:r>
            <a:br>
              <a:rPr lang="en-US" dirty="0" smtClean="0"/>
            </a:br>
            <a:r>
              <a:rPr lang="en-US" dirty="0" smtClean="0"/>
              <a:t>Users in client's Devices</a:t>
            </a:r>
          </a:p>
          <a:p>
            <a:pPr algn="r"/>
            <a:r>
              <a:rPr lang="en-US" dirty="0" smtClean="0"/>
              <a:t> or in the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9930" y="2124200"/>
            <a:ext cx="2178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executes </a:t>
            </a:r>
            <a:br>
              <a:rPr lang="en-US" dirty="0" smtClean="0"/>
            </a:br>
            <a:r>
              <a:rPr lang="en-US" dirty="0" smtClean="0"/>
              <a:t>in Web Runtimes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-201707" y="3388224"/>
            <a:ext cx="15598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 smtClean="0"/>
              <a:t>Hyperty</a:t>
            </a:r>
            <a:r>
              <a:rPr lang="en-US" dirty="0" smtClean="0"/>
              <a:t> is securely </a:t>
            </a:r>
            <a:br>
              <a:rPr lang="en-US" dirty="0" smtClean="0"/>
            </a:br>
            <a:r>
              <a:rPr lang="en-US" dirty="0" smtClean="0"/>
              <a:t>associated to users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60811" y="3222812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51846" y="1563905"/>
            <a:ext cx="112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on-the-fly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716889" y="2482873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Parchemin vertical 39"/>
          <p:cNvSpPr/>
          <p:nvPr/>
        </p:nvSpPr>
        <p:spPr>
          <a:xfrm>
            <a:off x="3810357" y="916890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976951" y="14106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38112" y="1420555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0" name="Curved Connector 46"/>
          <p:cNvCxnSpPr/>
          <p:nvPr/>
        </p:nvCxnSpPr>
        <p:spPr>
          <a:xfrm>
            <a:off x="4652682" y="1788459"/>
            <a:ext cx="1210236" cy="72614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841089" y="252769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6" name="Curved Connector 46"/>
          <p:cNvCxnSpPr/>
          <p:nvPr/>
        </p:nvCxnSpPr>
        <p:spPr>
          <a:xfrm rot="10800000" flipV="1">
            <a:off x="3119718" y="1775011"/>
            <a:ext cx="1371600" cy="75303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110752" y="2649071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05199" y="4634317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28999" y="33478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487270" y="270690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Messages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/>
          <p:cNvGrpSpPr/>
          <p:nvPr/>
        </p:nvGrpSpPr>
        <p:grpSpPr>
          <a:xfrm>
            <a:off x="1436916" y="261255"/>
            <a:ext cx="6436426" cy="2814452"/>
            <a:chOff x="1175657" y="1175657"/>
            <a:chExt cx="7362701" cy="3562598"/>
          </a:xfrm>
        </p:grpSpPr>
        <p:sp>
          <p:nvSpPr>
            <p:cNvPr id="127" name="Oval 126"/>
            <p:cNvSpPr/>
            <p:nvPr/>
          </p:nvSpPr>
          <p:spPr>
            <a:xfrm>
              <a:off x="2339439" y="2458193"/>
              <a:ext cx="5142016" cy="12112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888177" y="2980707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422567" y="2612571"/>
              <a:ext cx="320634" cy="2850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7" name="Straight Connector 6"/>
            <p:cNvCxnSpPr>
              <a:stCxn id="3" idx="7"/>
              <a:endCxn id="5" idx="3"/>
            </p:cNvCxnSpPr>
            <p:nvPr/>
          </p:nvCxnSpPr>
          <p:spPr>
            <a:xfrm flipV="1">
              <a:off x="2232808" y="2855840"/>
              <a:ext cx="236714" cy="1770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endCxn id="5" idx="5"/>
            </p:cNvCxnSpPr>
            <p:nvPr/>
          </p:nvCxnSpPr>
          <p:spPr>
            <a:xfrm flipH="1" flipV="1">
              <a:off x="2696245" y="2855840"/>
              <a:ext cx="210982" cy="19881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2836223" y="2966853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370612" y="2598717"/>
              <a:ext cx="320634" cy="2850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0" name="Straight Connector 19"/>
            <p:cNvCxnSpPr>
              <a:stCxn id="18" idx="7"/>
              <a:endCxn id="19" idx="3"/>
            </p:cNvCxnSpPr>
            <p:nvPr/>
          </p:nvCxnSpPr>
          <p:spPr>
            <a:xfrm flipV="1">
              <a:off x="3180855" y="2841986"/>
              <a:ext cx="236714" cy="1770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9" idx="5"/>
            </p:cNvCxnSpPr>
            <p:nvPr/>
          </p:nvCxnSpPr>
          <p:spPr>
            <a:xfrm flipH="1" flipV="1">
              <a:off x="3644291" y="2841986"/>
              <a:ext cx="210982" cy="19881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748643" y="2976748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283033" y="2608613"/>
              <a:ext cx="320634" cy="2850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0" name="Straight Connector 29"/>
            <p:cNvCxnSpPr>
              <a:stCxn id="28" idx="7"/>
              <a:endCxn id="29" idx="3"/>
            </p:cNvCxnSpPr>
            <p:nvPr/>
          </p:nvCxnSpPr>
          <p:spPr>
            <a:xfrm flipV="1">
              <a:off x="4093275" y="2851883"/>
              <a:ext cx="236714" cy="1770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29" idx="5"/>
            </p:cNvCxnSpPr>
            <p:nvPr/>
          </p:nvCxnSpPr>
          <p:spPr>
            <a:xfrm flipH="1" flipV="1">
              <a:off x="4556711" y="2851883"/>
              <a:ext cx="210982" cy="19881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722419" y="2988626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256810" y="2620489"/>
              <a:ext cx="320634" cy="2850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5" name="Straight Connector 34"/>
            <p:cNvCxnSpPr>
              <a:stCxn id="33" idx="7"/>
              <a:endCxn id="34" idx="3"/>
            </p:cNvCxnSpPr>
            <p:nvPr/>
          </p:nvCxnSpPr>
          <p:spPr>
            <a:xfrm flipV="1">
              <a:off x="5067053" y="2863759"/>
              <a:ext cx="236714" cy="1770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34" idx="5"/>
            </p:cNvCxnSpPr>
            <p:nvPr/>
          </p:nvCxnSpPr>
          <p:spPr>
            <a:xfrm flipH="1" flipV="1">
              <a:off x="5530488" y="2863759"/>
              <a:ext cx="210982" cy="19881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5696196" y="2964875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230587" y="2596739"/>
              <a:ext cx="320634" cy="2850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0" name="Straight Connector 39"/>
            <p:cNvCxnSpPr>
              <a:stCxn id="38" idx="7"/>
              <a:endCxn id="39" idx="3"/>
            </p:cNvCxnSpPr>
            <p:nvPr/>
          </p:nvCxnSpPr>
          <p:spPr>
            <a:xfrm flipV="1">
              <a:off x="6040828" y="2840008"/>
              <a:ext cx="236714" cy="1770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39" idx="5"/>
            </p:cNvCxnSpPr>
            <p:nvPr/>
          </p:nvCxnSpPr>
          <p:spPr>
            <a:xfrm flipH="1" flipV="1">
              <a:off x="6504264" y="2840008"/>
              <a:ext cx="210982" cy="19881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472" y="2988626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156862" y="2620489"/>
              <a:ext cx="320634" cy="2850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5" name="Straight Connector 44"/>
            <p:cNvCxnSpPr>
              <a:stCxn id="43" idx="7"/>
              <a:endCxn id="44" idx="3"/>
            </p:cNvCxnSpPr>
            <p:nvPr/>
          </p:nvCxnSpPr>
          <p:spPr>
            <a:xfrm flipV="1">
              <a:off x="6967104" y="2863759"/>
              <a:ext cx="236714" cy="1770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44" idx="5"/>
            </p:cNvCxnSpPr>
            <p:nvPr/>
          </p:nvCxnSpPr>
          <p:spPr>
            <a:xfrm flipH="1" flipV="1">
              <a:off x="7430540" y="2863759"/>
              <a:ext cx="210982" cy="19881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7574478" y="2966853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2708193" y="2276577"/>
              <a:ext cx="704227" cy="400080"/>
              <a:chOff x="2708193" y="2276578"/>
              <a:chExt cx="704227" cy="40008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3" name="Straight Connector 52"/>
              <p:cNvCxnSpPr>
                <a:endCxn id="52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2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3235005" y="1995055"/>
              <a:ext cx="636351" cy="336556"/>
              <a:chOff x="3531888" y="1492144"/>
              <a:chExt cx="704226" cy="40008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6" name="Straight Connector 55"/>
              <p:cNvCxnSpPr>
                <a:endCxn id="5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endCxn id="5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3644364" y="2286474"/>
              <a:ext cx="704227" cy="400080"/>
              <a:chOff x="2708193" y="2276578"/>
              <a:chExt cx="704227" cy="400080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5" name="Straight Connector 74"/>
              <p:cNvCxnSpPr>
                <a:endCxn id="74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endCxn id="74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4592411" y="2272620"/>
              <a:ext cx="704227" cy="400080"/>
              <a:chOff x="2708193" y="2276578"/>
              <a:chExt cx="704227" cy="400080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9" name="Straight Connector 78"/>
              <p:cNvCxnSpPr>
                <a:endCxn id="78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endCxn id="78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5564208" y="2282515"/>
              <a:ext cx="704227" cy="400080"/>
              <a:chOff x="2708193" y="2276578"/>
              <a:chExt cx="704227" cy="400080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3" name="Straight Connector 82"/>
              <p:cNvCxnSpPr>
                <a:endCxn id="82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endCxn id="82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6500380" y="2244912"/>
              <a:ext cx="704227" cy="400080"/>
              <a:chOff x="2708193" y="2276578"/>
              <a:chExt cx="704227" cy="40008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7" name="Straight Connector 86"/>
              <p:cNvCxnSpPr>
                <a:endCxn id="86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endCxn id="86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4183052" y="1993075"/>
              <a:ext cx="636351" cy="336556"/>
              <a:chOff x="3531888" y="1492144"/>
              <a:chExt cx="704226" cy="400080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92" name="Straight Connector 91"/>
              <p:cNvCxnSpPr>
                <a:endCxn id="9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endCxn id="9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>
              <a:off x="5119224" y="1979220"/>
              <a:ext cx="636351" cy="336556"/>
              <a:chOff x="3531888" y="1492144"/>
              <a:chExt cx="704226" cy="40008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96" name="Straight Connector 95"/>
              <p:cNvCxnSpPr>
                <a:endCxn id="9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endCxn id="9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6081125" y="1979220"/>
              <a:ext cx="636351" cy="336556"/>
              <a:chOff x="3531888" y="1492144"/>
              <a:chExt cx="704226" cy="40008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00" name="Straight Connector 99"/>
              <p:cNvCxnSpPr>
                <a:endCxn id="9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endCxn id="9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3731791" y="1828799"/>
              <a:ext cx="602704" cy="251449"/>
              <a:chOff x="3531888" y="1492144"/>
              <a:chExt cx="704226" cy="400080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04" name="Straight Connector 103"/>
              <p:cNvCxnSpPr>
                <a:endCxn id="10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endCxn id="10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>
              <a:off x="4679837" y="1814944"/>
              <a:ext cx="602704" cy="251449"/>
              <a:chOff x="3531888" y="1492144"/>
              <a:chExt cx="704226" cy="40008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08" name="Straight Connector 107"/>
              <p:cNvCxnSpPr>
                <a:endCxn id="107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endCxn id="107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5627884" y="1801090"/>
              <a:ext cx="602704" cy="251449"/>
              <a:chOff x="3531888" y="1492144"/>
              <a:chExt cx="704226" cy="400080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12" name="Straight Connector 111"/>
              <p:cNvCxnSpPr>
                <a:endCxn id="11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endCxn id="11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4203865" y="1686295"/>
              <a:ext cx="629391" cy="201881"/>
              <a:chOff x="3531888" y="1492144"/>
              <a:chExt cx="704226" cy="400080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16" name="Straight Connector 115"/>
              <p:cNvCxnSpPr>
                <a:endCxn id="11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endCxn id="11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/>
            <p:cNvGrpSpPr/>
            <p:nvPr/>
          </p:nvGrpSpPr>
          <p:grpSpPr>
            <a:xfrm>
              <a:off x="5140036" y="1672441"/>
              <a:ext cx="629391" cy="201881"/>
              <a:chOff x="3531888" y="1492144"/>
              <a:chExt cx="704226" cy="400080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0" name="Straight Connector 119"/>
              <p:cNvCxnSpPr>
                <a:endCxn id="11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endCxn id="11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4674919" y="1567543"/>
              <a:ext cx="629391" cy="174170"/>
              <a:chOff x="3531888" y="1492144"/>
              <a:chExt cx="704226" cy="400080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4" name="Straight Connector 123"/>
              <p:cNvCxnSpPr>
                <a:endCxn id="12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endCxn id="12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TextBox 133"/>
            <p:cNvSpPr txBox="1"/>
            <p:nvPr/>
          </p:nvSpPr>
          <p:spPr>
            <a:xfrm>
              <a:off x="4227615" y="3693226"/>
              <a:ext cx="17529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dirty="0" err="1" smtClean="0"/>
                <a:t>Users</a:t>
              </a:r>
              <a:r>
                <a:rPr lang="pt-PT" sz="2800" dirty="0" smtClean="0"/>
                <a:t> Data</a:t>
              </a:r>
              <a:endParaRPr lang="en-US" sz="2800" dirty="0"/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315688" y="3063834"/>
              <a:ext cx="5207331" cy="1292431"/>
              <a:chOff x="2315688" y="3063835"/>
              <a:chExt cx="5207331" cy="1292431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315688" y="3063835"/>
                <a:ext cx="5197435" cy="641268"/>
              </a:xfrm>
              <a:custGeom>
                <a:avLst/>
                <a:gdLst>
                  <a:gd name="connsiteX0" fmla="*/ 0 w 5153891"/>
                  <a:gd name="connsiteY0" fmla="*/ 11875 h 619496"/>
                  <a:gd name="connsiteX1" fmla="*/ 2636322 w 5153891"/>
                  <a:gd name="connsiteY1" fmla="*/ 617517 h 619496"/>
                  <a:gd name="connsiteX2" fmla="*/ 5153891 w 5153891"/>
                  <a:gd name="connsiteY2" fmla="*/ 0 h 619496"/>
                  <a:gd name="connsiteX0" fmla="*/ 0 w 5153891"/>
                  <a:gd name="connsiteY0" fmla="*/ 11875 h 684811"/>
                  <a:gd name="connsiteX1" fmla="*/ 676894 w 5153891"/>
                  <a:gd name="connsiteY1" fmla="*/ 403761 h 684811"/>
                  <a:gd name="connsiteX2" fmla="*/ 2636322 w 5153891"/>
                  <a:gd name="connsiteY2" fmla="*/ 617517 h 684811"/>
                  <a:gd name="connsiteX3" fmla="*/ 5153891 w 5153891"/>
                  <a:gd name="connsiteY3" fmla="*/ 0 h 684811"/>
                  <a:gd name="connsiteX0" fmla="*/ 0 w 5153891"/>
                  <a:gd name="connsiteY0" fmla="*/ 11875 h 684811"/>
                  <a:gd name="connsiteX1" fmla="*/ 130629 w 5153891"/>
                  <a:gd name="connsiteY1" fmla="*/ 190005 h 684811"/>
                  <a:gd name="connsiteX2" fmla="*/ 676894 w 5153891"/>
                  <a:gd name="connsiteY2" fmla="*/ 403761 h 684811"/>
                  <a:gd name="connsiteX3" fmla="*/ 2636322 w 5153891"/>
                  <a:gd name="connsiteY3" fmla="*/ 617517 h 684811"/>
                  <a:gd name="connsiteX4" fmla="*/ 5153891 w 5153891"/>
                  <a:gd name="connsiteY4" fmla="*/ 0 h 68481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5153891 w 5153891"/>
                  <a:gd name="connsiteY5" fmla="*/ 0 h 63137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4393870 w 5153891"/>
                  <a:gd name="connsiteY5" fmla="*/ 439387 h 631371"/>
                  <a:gd name="connsiteX6" fmla="*/ 5153891 w 5153891"/>
                  <a:gd name="connsiteY6" fmla="*/ 0 h 63137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4393870 w 5153891"/>
                  <a:gd name="connsiteY5" fmla="*/ 439387 h 631371"/>
                  <a:gd name="connsiteX6" fmla="*/ 4916385 w 5153891"/>
                  <a:gd name="connsiteY6" fmla="*/ 261257 h 631371"/>
                  <a:gd name="connsiteX7" fmla="*/ 5153891 w 5153891"/>
                  <a:gd name="connsiteY7" fmla="*/ 0 h 631371"/>
                  <a:gd name="connsiteX0" fmla="*/ 0 w 5153891"/>
                  <a:gd name="connsiteY0" fmla="*/ 11875 h 641268"/>
                  <a:gd name="connsiteX1" fmla="*/ 130629 w 5153891"/>
                  <a:gd name="connsiteY1" fmla="*/ 190005 h 641268"/>
                  <a:gd name="connsiteX2" fmla="*/ 676894 w 5153891"/>
                  <a:gd name="connsiteY2" fmla="*/ 403761 h 641268"/>
                  <a:gd name="connsiteX3" fmla="*/ 2636322 w 5153891"/>
                  <a:gd name="connsiteY3" fmla="*/ 617517 h 641268"/>
                  <a:gd name="connsiteX4" fmla="*/ 3728853 w 5153891"/>
                  <a:gd name="connsiteY4" fmla="*/ 546265 h 641268"/>
                  <a:gd name="connsiteX5" fmla="*/ 4393870 w 5153891"/>
                  <a:gd name="connsiteY5" fmla="*/ 439387 h 641268"/>
                  <a:gd name="connsiteX6" fmla="*/ 4916385 w 5153891"/>
                  <a:gd name="connsiteY6" fmla="*/ 261257 h 641268"/>
                  <a:gd name="connsiteX7" fmla="*/ 5153891 w 5153891"/>
                  <a:gd name="connsiteY7" fmla="*/ 0 h 641268"/>
                  <a:gd name="connsiteX0" fmla="*/ 0 w 5197435"/>
                  <a:gd name="connsiteY0" fmla="*/ 11875 h 641268"/>
                  <a:gd name="connsiteX1" fmla="*/ 130629 w 5197435"/>
                  <a:gd name="connsiteY1" fmla="*/ 190005 h 641268"/>
                  <a:gd name="connsiteX2" fmla="*/ 676894 w 5197435"/>
                  <a:gd name="connsiteY2" fmla="*/ 403761 h 641268"/>
                  <a:gd name="connsiteX3" fmla="*/ 2636322 w 5197435"/>
                  <a:gd name="connsiteY3" fmla="*/ 617517 h 641268"/>
                  <a:gd name="connsiteX4" fmla="*/ 3728853 w 5197435"/>
                  <a:gd name="connsiteY4" fmla="*/ 546265 h 641268"/>
                  <a:gd name="connsiteX5" fmla="*/ 4393870 w 5197435"/>
                  <a:gd name="connsiteY5" fmla="*/ 439387 h 641268"/>
                  <a:gd name="connsiteX6" fmla="*/ 5070765 w 5197435"/>
                  <a:gd name="connsiteY6" fmla="*/ 178130 h 641268"/>
                  <a:gd name="connsiteX7" fmla="*/ 5153891 w 5197435"/>
                  <a:gd name="connsiteY7" fmla="*/ 0 h 641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97435" h="641268">
                    <a:moveTo>
                      <a:pt x="0" y="11875"/>
                    </a:moveTo>
                    <a:cubicBezTo>
                      <a:pt x="31668" y="37605"/>
                      <a:pt x="17813" y="124691"/>
                      <a:pt x="130629" y="190005"/>
                    </a:cubicBezTo>
                    <a:cubicBezTo>
                      <a:pt x="243445" y="255319"/>
                      <a:pt x="259279" y="332509"/>
                      <a:pt x="676894" y="403761"/>
                    </a:cubicBezTo>
                    <a:cubicBezTo>
                      <a:pt x="1094509" y="475013"/>
                      <a:pt x="2127662" y="593766"/>
                      <a:pt x="2636322" y="617517"/>
                    </a:cubicBezTo>
                    <a:cubicBezTo>
                      <a:pt x="3144982" y="641268"/>
                      <a:pt x="3435928" y="575953"/>
                      <a:pt x="3728853" y="546265"/>
                    </a:cubicBezTo>
                    <a:cubicBezTo>
                      <a:pt x="4021778" y="516577"/>
                      <a:pt x="4170218" y="500743"/>
                      <a:pt x="4393870" y="439387"/>
                    </a:cubicBezTo>
                    <a:cubicBezTo>
                      <a:pt x="4617522" y="378031"/>
                      <a:pt x="4944095" y="251361"/>
                      <a:pt x="5070765" y="178130"/>
                    </a:cubicBezTo>
                    <a:cubicBezTo>
                      <a:pt x="5197435" y="104899"/>
                      <a:pt x="5108369" y="25730"/>
                      <a:pt x="5153891" y="0"/>
                    </a:cubicBezTo>
                  </a:path>
                </a:pathLst>
              </a:cu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9" name="Group 148"/>
              <p:cNvGrpSpPr/>
              <p:nvPr/>
            </p:nvGrpSpPr>
            <p:grpSpPr>
              <a:xfrm>
                <a:off x="2325584" y="3063835"/>
                <a:ext cx="5197435" cy="1292431"/>
                <a:chOff x="2325584" y="3063835"/>
                <a:chExt cx="5197435" cy="1292431"/>
              </a:xfrm>
            </p:grpSpPr>
            <p:cxnSp>
              <p:nvCxnSpPr>
                <p:cNvPr id="130" name="Straight Connector 129"/>
                <p:cNvCxnSpPr>
                  <a:stCxn id="127" idx="2"/>
                  <a:endCxn id="144" idx="0"/>
                </p:cNvCxnSpPr>
                <p:nvPr/>
              </p:nvCxnSpPr>
              <p:spPr>
                <a:xfrm flipH="1">
                  <a:off x="2325584" y="3063835"/>
                  <a:ext cx="13855" cy="663038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>
                  <a:stCxn id="127" idx="6"/>
                  <a:endCxn id="144" idx="7"/>
                </p:cNvCxnSpPr>
                <p:nvPr/>
              </p:nvCxnSpPr>
              <p:spPr>
                <a:xfrm flipH="1">
                  <a:off x="7479475" y="3063835"/>
                  <a:ext cx="1979" cy="651163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Freeform 143"/>
                <p:cNvSpPr/>
                <p:nvPr/>
              </p:nvSpPr>
              <p:spPr>
                <a:xfrm>
                  <a:off x="2325584" y="3714998"/>
                  <a:ext cx="5197435" cy="641268"/>
                </a:xfrm>
                <a:custGeom>
                  <a:avLst/>
                  <a:gdLst>
                    <a:gd name="connsiteX0" fmla="*/ 0 w 5153891"/>
                    <a:gd name="connsiteY0" fmla="*/ 11875 h 619496"/>
                    <a:gd name="connsiteX1" fmla="*/ 2636322 w 5153891"/>
                    <a:gd name="connsiteY1" fmla="*/ 617517 h 619496"/>
                    <a:gd name="connsiteX2" fmla="*/ 5153891 w 5153891"/>
                    <a:gd name="connsiteY2" fmla="*/ 0 h 619496"/>
                    <a:gd name="connsiteX0" fmla="*/ 0 w 5153891"/>
                    <a:gd name="connsiteY0" fmla="*/ 11875 h 684811"/>
                    <a:gd name="connsiteX1" fmla="*/ 676894 w 5153891"/>
                    <a:gd name="connsiteY1" fmla="*/ 403761 h 684811"/>
                    <a:gd name="connsiteX2" fmla="*/ 2636322 w 5153891"/>
                    <a:gd name="connsiteY2" fmla="*/ 617517 h 684811"/>
                    <a:gd name="connsiteX3" fmla="*/ 5153891 w 5153891"/>
                    <a:gd name="connsiteY3" fmla="*/ 0 h 684811"/>
                    <a:gd name="connsiteX0" fmla="*/ 0 w 5153891"/>
                    <a:gd name="connsiteY0" fmla="*/ 11875 h 684811"/>
                    <a:gd name="connsiteX1" fmla="*/ 130629 w 5153891"/>
                    <a:gd name="connsiteY1" fmla="*/ 190005 h 684811"/>
                    <a:gd name="connsiteX2" fmla="*/ 676894 w 5153891"/>
                    <a:gd name="connsiteY2" fmla="*/ 403761 h 684811"/>
                    <a:gd name="connsiteX3" fmla="*/ 2636322 w 5153891"/>
                    <a:gd name="connsiteY3" fmla="*/ 617517 h 684811"/>
                    <a:gd name="connsiteX4" fmla="*/ 5153891 w 5153891"/>
                    <a:gd name="connsiteY4" fmla="*/ 0 h 684811"/>
                    <a:gd name="connsiteX0" fmla="*/ 0 w 5153891"/>
                    <a:gd name="connsiteY0" fmla="*/ 11875 h 631371"/>
                    <a:gd name="connsiteX1" fmla="*/ 130629 w 5153891"/>
                    <a:gd name="connsiteY1" fmla="*/ 190005 h 631371"/>
                    <a:gd name="connsiteX2" fmla="*/ 676894 w 5153891"/>
                    <a:gd name="connsiteY2" fmla="*/ 403761 h 631371"/>
                    <a:gd name="connsiteX3" fmla="*/ 2636322 w 5153891"/>
                    <a:gd name="connsiteY3" fmla="*/ 617517 h 631371"/>
                    <a:gd name="connsiteX4" fmla="*/ 3847606 w 5153891"/>
                    <a:gd name="connsiteY4" fmla="*/ 486888 h 631371"/>
                    <a:gd name="connsiteX5" fmla="*/ 5153891 w 5153891"/>
                    <a:gd name="connsiteY5" fmla="*/ 0 h 631371"/>
                    <a:gd name="connsiteX0" fmla="*/ 0 w 5153891"/>
                    <a:gd name="connsiteY0" fmla="*/ 11875 h 631371"/>
                    <a:gd name="connsiteX1" fmla="*/ 130629 w 5153891"/>
                    <a:gd name="connsiteY1" fmla="*/ 190005 h 631371"/>
                    <a:gd name="connsiteX2" fmla="*/ 676894 w 5153891"/>
                    <a:gd name="connsiteY2" fmla="*/ 403761 h 631371"/>
                    <a:gd name="connsiteX3" fmla="*/ 2636322 w 5153891"/>
                    <a:gd name="connsiteY3" fmla="*/ 617517 h 631371"/>
                    <a:gd name="connsiteX4" fmla="*/ 3847606 w 5153891"/>
                    <a:gd name="connsiteY4" fmla="*/ 486888 h 631371"/>
                    <a:gd name="connsiteX5" fmla="*/ 4393870 w 5153891"/>
                    <a:gd name="connsiteY5" fmla="*/ 439387 h 631371"/>
                    <a:gd name="connsiteX6" fmla="*/ 5153891 w 5153891"/>
                    <a:gd name="connsiteY6" fmla="*/ 0 h 631371"/>
                    <a:gd name="connsiteX0" fmla="*/ 0 w 5153891"/>
                    <a:gd name="connsiteY0" fmla="*/ 11875 h 631371"/>
                    <a:gd name="connsiteX1" fmla="*/ 130629 w 5153891"/>
                    <a:gd name="connsiteY1" fmla="*/ 190005 h 631371"/>
                    <a:gd name="connsiteX2" fmla="*/ 676894 w 5153891"/>
                    <a:gd name="connsiteY2" fmla="*/ 403761 h 631371"/>
                    <a:gd name="connsiteX3" fmla="*/ 2636322 w 5153891"/>
                    <a:gd name="connsiteY3" fmla="*/ 617517 h 631371"/>
                    <a:gd name="connsiteX4" fmla="*/ 3847606 w 5153891"/>
                    <a:gd name="connsiteY4" fmla="*/ 486888 h 631371"/>
                    <a:gd name="connsiteX5" fmla="*/ 4393870 w 5153891"/>
                    <a:gd name="connsiteY5" fmla="*/ 439387 h 631371"/>
                    <a:gd name="connsiteX6" fmla="*/ 4916385 w 5153891"/>
                    <a:gd name="connsiteY6" fmla="*/ 261257 h 631371"/>
                    <a:gd name="connsiteX7" fmla="*/ 5153891 w 5153891"/>
                    <a:gd name="connsiteY7" fmla="*/ 0 h 631371"/>
                    <a:gd name="connsiteX0" fmla="*/ 0 w 5153891"/>
                    <a:gd name="connsiteY0" fmla="*/ 11875 h 641268"/>
                    <a:gd name="connsiteX1" fmla="*/ 130629 w 5153891"/>
                    <a:gd name="connsiteY1" fmla="*/ 190005 h 641268"/>
                    <a:gd name="connsiteX2" fmla="*/ 676894 w 5153891"/>
                    <a:gd name="connsiteY2" fmla="*/ 403761 h 641268"/>
                    <a:gd name="connsiteX3" fmla="*/ 2636322 w 5153891"/>
                    <a:gd name="connsiteY3" fmla="*/ 617517 h 641268"/>
                    <a:gd name="connsiteX4" fmla="*/ 3728853 w 5153891"/>
                    <a:gd name="connsiteY4" fmla="*/ 546265 h 641268"/>
                    <a:gd name="connsiteX5" fmla="*/ 4393870 w 5153891"/>
                    <a:gd name="connsiteY5" fmla="*/ 439387 h 641268"/>
                    <a:gd name="connsiteX6" fmla="*/ 4916385 w 5153891"/>
                    <a:gd name="connsiteY6" fmla="*/ 261257 h 641268"/>
                    <a:gd name="connsiteX7" fmla="*/ 5153891 w 5153891"/>
                    <a:gd name="connsiteY7" fmla="*/ 0 h 641268"/>
                    <a:gd name="connsiteX0" fmla="*/ 0 w 5197435"/>
                    <a:gd name="connsiteY0" fmla="*/ 11875 h 641268"/>
                    <a:gd name="connsiteX1" fmla="*/ 130629 w 5197435"/>
                    <a:gd name="connsiteY1" fmla="*/ 190005 h 641268"/>
                    <a:gd name="connsiteX2" fmla="*/ 676894 w 5197435"/>
                    <a:gd name="connsiteY2" fmla="*/ 403761 h 641268"/>
                    <a:gd name="connsiteX3" fmla="*/ 2636322 w 5197435"/>
                    <a:gd name="connsiteY3" fmla="*/ 617517 h 641268"/>
                    <a:gd name="connsiteX4" fmla="*/ 3728853 w 5197435"/>
                    <a:gd name="connsiteY4" fmla="*/ 546265 h 641268"/>
                    <a:gd name="connsiteX5" fmla="*/ 4393870 w 5197435"/>
                    <a:gd name="connsiteY5" fmla="*/ 439387 h 641268"/>
                    <a:gd name="connsiteX6" fmla="*/ 5070765 w 5197435"/>
                    <a:gd name="connsiteY6" fmla="*/ 178130 h 641268"/>
                    <a:gd name="connsiteX7" fmla="*/ 5153891 w 5197435"/>
                    <a:gd name="connsiteY7" fmla="*/ 0 h 641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97435" h="641268">
                      <a:moveTo>
                        <a:pt x="0" y="11875"/>
                      </a:moveTo>
                      <a:cubicBezTo>
                        <a:pt x="31668" y="37605"/>
                        <a:pt x="17813" y="124691"/>
                        <a:pt x="130629" y="190005"/>
                      </a:cubicBezTo>
                      <a:cubicBezTo>
                        <a:pt x="243445" y="255319"/>
                        <a:pt x="259279" y="332509"/>
                        <a:pt x="676894" y="403761"/>
                      </a:cubicBezTo>
                      <a:cubicBezTo>
                        <a:pt x="1094509" y="475013"/>
                        <a:pt x="2127662" y="593766"/>
                        <a:pt x="2636322" y="617517"/>
                      </a:cubicBezTo>
                      <a:cubicBezTo>
                        <a:pt x="3144982" y="641268"/>
                        <a:pt x="3435928" y="575953"/>
                        <a:pt x="3728853" y="546265"/>
                      </a:cubicBezTo>
                      <a:cubicBezTo>
                        <a:pt x="4021778" y="516577"/>
                        <a:pt x="4170218" y="500743"/>
                        <a:pt x="4393870" y="439387"/>
                      </a:cubicBezTo>
                      <a:cubicBezTo>
                        <a:pt x="4617522" y="378031"/>
                        <a:pt x="4944095" y="251361"/>
                        <a:pt x="5070765" y="178130"/>
                      </a:cubicBezTo>
                      <a:cubicBezTo>
                        <a:pt x="5197435" y="104899"/>
                        <a:pt x="5108369" y="25730"/>
                        <a:pt x="5153891" y="0"/>
                      </a:cubicBezTo>
                    </a:path>
                  </a:pathLst>
                </a:cu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51" name="Oval 150"/>
            <p:cNvSpPr/>
            <p:nvPr/>
          </p:nvSpPr>
          <p:spPr>
            <a:xfrm>
              <a:off x="1175657" y="1175657"/>
              <a:ext cx="7362701" cy="3562598"/>
            </a:xfrm>
            <a:prstGeom prst="ellipse">
              <a:avLst/>
            </a:prstGeom>
            <a:solidFill>
              <a:schemeClr val="bg1">
                <a:lumMod val="75000"/>
                <a:alpha val="11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1506187" y="3746665"/>
            <a:ext cx="6436426" cy="2814452"/>
            <a:chOff x="1743693" y="3889169"/>
            <a:chExt cx="6436426" cy="2814452"/>
          </a:xfrm>
        </p:grpSpPr>
        <p:sp>
          <p:nvSpPr>
            <p:cNvPr id="154" name="Oval 153"/>
            <p:cNvSpPr/>
            <p:nvPr/>
          </p:nvSpPr>
          <p:spPr>
            <a:xfrm>
              <a:off x="2618561" y="4882579"/>
              <a:ext cx="4495117" cy="9569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2224070" y="5295365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>
              <a:off x="2691231" y="5004538"/>
              <a:ext cx="280296" cy="225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57" name="Straight Connector 156"/>
            <p:cNvCxnSpPr>
              <a:stCxn id="155" idx="7"/>
              <a:endCxn id="156" idx="3"/>
            </p:cNvCxnSpPr>
            <p:nvPr/>
          </p:nvCxnSpPr>
          <p:spPr>
            <a:xfrm flipV="1">
              <a:off x="2525345" y="5196720"/>
              <a:ext cx="206934" cy="1398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endCxn id="156" idx="5"/>
            </p:cNvCxnSpPr>
            <p:nvPr/>
          </p:nvCxnSpPr>
          <p:spPr>
            <a:xfrm flipH="1" flipV="1">
              <a:off x="2930478" y="5196720"/>
              <a:ext cx="184439" cy="1570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/>
            <p:cNvSpPr/>
            <p:nvPr/>
          </p:nvSpPr>
          <p:spPr>
            <a:xfrm>
              <a:off x="3052846" y="5284421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3520006" y="4993593"/>
              <a:ext cx="280296" cy="225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61" name="Straight Connector 160"/>
            <p:cNvCxnSpPr>
              <a:stCxn id="159" idx="7"/>
              <a:endCxn id="160" idx="3"/>
            </p:cNvCxnSpPr>
            <p:nvPr/>
          </p:nvCxnSpPr>
          <p:spPr>
            <a:xfrm flipV="1">
              <a:off x="3354121" y="5185776"/>
              <a:ext cx="206934" cy="1398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endCxn id="160" idx="5"/>
            </p:cNvCxnSpPr>
            <p:nvPr/>
          </p:nvCxnSpPr>
          <p:spPr>
            <a:xfrm flipH="1" flipV="1">
              <a:off x="3759254" y="5185776"/>
              <a:ext cx="184439" cy="1570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/>
            <p:cNvSpPr/>
            <p:nvPr/>
          </p:nvSpPr>
          <p:spPr>
            <a:xfrm>
              <a:off x="3850478" y="5292238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4317638" y="5001411"/>
              <a:ext cx="280296" cy="225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65" name="Straight Connector 164"/>
            <p:cNvCxnSpPr>
              <a:stCxn id="163" idx="7"/>
              <a:endCxn id="164" idx="3"/>
            </p:cNvCxnSpPr>
            <p:nvPr/>
          </p:nvCxnSpPr>
          <p:spPr>
            <a:xfrm flipV="1">
              <a:off x="4151753" y="5193594"/>
              <a:ext cx="206934" cy="1398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endCxn id="164" idx="5"/>
            </p:cNvCxnSpPr>
            <p:nvPr/>
          </p:nvCxnSpPr>
          <p:spPr>
            <a:xfrm flipH="1" flipV="1">
              <a:off x="4556886" y="5193594"/>
              <a:ext cx="184439" cy="1570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4701747" y="5301621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>
              <a:off x="5168908" y="5010793"/>
              <a:ext cx="280296" cy="225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69" name="Straight Connector 168"/>
            <p:cNvCxnSpPr>
              <a:stCxn id="167" idx="7"/>
              <a:endCxn id="168" idx="3"/>
            </p:cNvCxnSpPr>
            <p:nvPr/>
          </p:nvCxnSpPr>
          <p:spPr>
            <a:xfrm flipV="1">
              <a:off x="5003023" y="5202976"/>
              <a:ext cx="206934" cy="1398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endCxn id="168" idx="5"/>
            </p:cNvCxnSpPr>
            <p:nvPr/>
          </p:nvCxnSpPr>
          <p:spPr>
            <a:xfrm flipH="1" flipV="1">
              <a:off x="5408155" y="5202976"/>
              <a:ext cx="184439" cy="1570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/>
            <p:cNvSpPr/>
            <p:nvPr/>
          </p:nvSpPr>
          <p:spPr>
            <a:xfrm>
              <a:off x="5553016" y="5282858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6020177" y="4992031"/>
              <a:ext cx="280296" cy="225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73" name="Straight Connector 172"/>
            <p:cNvCxnSpPr>
              <a:stCxn id="171" idx="7"/>
              <a:endCxn id="172" idx="3"/>
            </p:cNvCxnSpPr>
            <p:nvPr/>
          </p:nvCxnSpPr>
          <p:spPr>
            <a:xfrm flipV="1">
              <a:off x="5854291" y="5184213"/>
              <a:ext cx="206934" cy="1398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endCxn id="172" idx="5"/>
            </p:cNvCxnSpPr>
            <p:nvPr/>
          </p:nvCxnSpPr>
          <p:spPr>
            <a:xfrm flipH="1" flipV="1">
              <a:off x="6259424" y="5184213"/>
              <a:ext cx="184439" cy="1570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6362761" y="5301621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>
              <a:off x="6829921" y="5010793"/>
              <a:ext cx="280296" cy="225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77" name="Straight Connector 176"/>
            <p:cNvCxnSpPr>
              <a:stCxn id="175" idx="7"/>
              <a:endCxn id="176" idx="3"/>
            </p:cNvCxnSpPr>
            <p:nvPr/>
          </p:nvCxnSpPr>
          <p:spPr>
            <a:xfrm flipV="1">
              <a:off x="6664036" y="5202976"/>
              <a:ext cx="206934" cy="1398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endCxn id="176" idx="5"/>
            </p:cNvCxnSpPr>
            <p:nvPr/>
          </p:nvCxnSpPr>
          <p:spPr>
            <a:xfrm flipH="1" flipV="1">
              <a:off x="7069169" y="5202976"/>
              <a:ext cx="184439" cy="1570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>
            <a:xfrm>
              <a:off x="7194998" y="5284421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180" name="Group 71"/>
            <p:cNvGrpSpPr/>
            <p:nvPr/>
          </p:nvGrpSpPr>
          <p:grpSpPr>
            <a:xfrm>
              <a:off x="2940923" y="4739103"/>
              <a:ext cx="615631" cy="316063"/>
              <a:chOff x="2708193" y="2276578"/>
              <a:chExt cx="704227" cy="400080"/>
            </a:xfrm>
          </p:grpSpPr>
          <p:sp>
            <p:nvSpPr>
              <p:cNvPr id="245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46" name="Straight Connector 52"/>
              <p:cNvCxnSpPr/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53"/>
              <p:cNvCxnSpPr/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88"/>
            <p:cNvGrpSpPr/>
            <p:nvPr/>
          </p:nvGrpSpPr>
          <p:grpSpPr>
            <a:xfrm>
              <a:off x="3401459" y="4516700"/>
              <a:ext cx="556294" cy="265879"/>
              <a:chOff x="3531888" y="1492144"/>
              <a:chExt cx="704226" cy="400080"/>
            </a:xfrm>
          </p:grpSpPr>
          <p:sp>
            <p:nvSpPr>
              <p:cNvPr id="242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43" name="Straight Connector 55"/>
              <p:cNvCxnSpPr/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56"/>
              <p:cNvCxnSpPr/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72"/>
            <p:cNvGrpSpPr/>
            <p:nvPr/>
          </p:nvGrpSpPr>
          <p:grpSpPr>
            <a:xfrm>
              <a:off x="3759318" y="4746921"/>
              <a:ext cx="615631" cy="316063"/>
              <a:chOff x="2708193" y="2276578"/>
              <a:chExt cx="704227" cy="400080"/>
            </a:xfrm>
          </p:grpSpPr>
          <p:sp>
            <p:nvSpPr>
              <p:cNvPr id="239" name="Oval 238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40" name="Straight Connector 239"/>
              <p:cNvCxnSpPr>
                <a:endCxn id="239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>
                <a:endCxn id="239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6"/>
            <p:cNvGrpSpPr/>
            <p:nvPr/>
          </p:nvGrpSpPr>
          <p:grpSpPr>
            <a:xfrm>
              <a:off x="4588094" y="4735977"/>
              <a:ext cx="615631" cy="316063"/>
              <a:chOff x="2708193" y="2276578"/>
              <a:chExt cx="704227" cy="400080"/>
            </a:xfrm>
          </p:grpSpPr>
          <p:sp>
            <p:nvSpPr>
              <p:cNvPr id="236" name="Oval 235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37" name="Straight Connector 236"/>
              <p:cNvCxnSpPr>
                <a:endCxn id="236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>
                <a:endCxn id="236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80"/>
            <p:cNvGrpSpPr/>
            <p:nvPr/>
          </p:nvGrpSpPr>
          <p:grpSpPr>
            <a:xfrm>
              <a:off x="5437633" y="4743794"/>
              <a:ext cx="615631" cy="316063"/>
              <a:chOff x="2708193" y="2276578"/>
              <a:chExt cx="704227" cy="400080"/>
            </a:xfrm>
          </p:grpSpPr>
          <p:sp>
            <p:nvSpPr>
              <p:cNvPr id="233" name="Oval 232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34" name="Straight Connector 233"/>
              <p:cNvCxnSpPr>
                <a:endCxn id="233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>
                <a:endCxn id="233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84"/>
            <p:cNvGrpSpPr/>
            <p:nvPr/>
          </p:nvGrpSpPr>
          <p:grpSpPr>
            <a:xfrm>
              <a:off x="6256029" y="4714087"/>
              <a:ext cx="615631" cy="316063"/>
              <a:chOff x="2708193" y="2276578"/>
              <a:chExt cx="704227" cy="400080"/>
            </a:xfrm>
          </p:grpSpPr>
          <p:sp>
            <p:nvSpPr>
              <p:cNvPr id="230" name="Oval 229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31" name="Straight Connector 230"/>
              <p:cNvCxnSpPr>
                <a:endCxn id="230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>
                <a:endCxn id="230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 89"/>
            <p:cNvGrpSpPr/>
            <p:nvPr/>
          </p:nvGrpSpPr>
          <p:grpSpPr>
            <a:xfrm>
              <a:off x="4230235" y="4515136"/>
              <a:ext cx="556294" cy="265879"/>
              <a:chOff x="3531888" y="1492144"/>
              <a:chExt cx="704226" cy="40008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28" name="Straight Connector 227"/>
              <p:cNvCxnSpPr>
                <a:endCxn id="227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>
                <a:endCxn id="227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93"/>
            <p:cNvGrpSpPr/>
            <p:nvPr/>
          </p:nvGrpSpPr>
          <p:grpSpPr>
            <a:xfrm>
              <a:off x="5048631" y="4504191"/>
              <a:ext cx="556294" cy="265879"/>
              <a:chOff x="3531888" y="1492144"/>
              <a:chExt cx="704226" cy="400080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25" name="Straight Connector 224"/>
              <p:cNvCxnSpPr>
                <a:endCxn id="224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>
                <a:endCxn id="224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97"/>
            <p:cNvGrpSpPr/>
            <p:nvPr/>
          </p:nvGrpSpPr>
          <p:grpSpPr>
            <a:xfrm>
              <a:off x="5889519" y="4504191"/>
              <a:ext cx="556294" cy="265879"/>
              <a:chOff x="3531888" y="1492144"/>
              <a:chExt cx="704226" cy="40008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22" name="Straight Connector 221"/>
              <p:cNvCxnSpPr>
                <a:endCxn id="22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>
                <a:endCxn id="22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01"/>
            <p:cNvGrpSpPr/>
            <p:nvPr/>
          </p:nvGrpSpPr>
          <p:grpSpPr>
            <a:xfrm>
              <a:off x="3835746" y="4385358"/>
              <a:ext cx="526880" cy="198645"/>
              <a:chOff x="3531888" y="1492144"/>
              <a:chExt cx="704226" cy="400080"/>
            </a:xfrm>
          </p:grpSpPr>
          <p:sp>
            <p:nvSpPr>
              <p:cNvPr id="218" name="Oval 217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19" name="Straight Connector 218"/>
              <p:cNvCxnSpPr>
                <a:endCxn id="218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>
                <a:endCxn id="218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05"/>
            <p:cNvGrpSpPr/>
            <p:nvPr/>
          </p:nvGrpSpPr>
          <p:grpSpPr>
            <a:xfrm>
              <a:off x="4664522" y="4374413"/>
              <a:ext cx="526880" cy="198645"/>
              <a:chOff x="3531888" y="1492144"/>
              <a:chExt cx="704226" cy="40008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16" name="Straight Connector 215"/>
              <p:cNvCxnSpPr>
                <a:endCxn id="21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>
                <a:endCxn id="21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09"/>
            <p:cNvGrpSpPr/>
            <p:nvPr/>
          </p:nvGrpSpPr>
          <p:grpSpPr>
            <a:xfrm>
              <a:off x="5493298" y="4363468"/>
              <a:ext cx="526880" cy="198645"/>
              <a:chOff x="3531888" y="1492144"/>
              <a:chExt cx="704226" cy="400080"/>
            </a:xfrm>
          </p:grpSpPr>
          <p:sp>
            <p:nvSpPr>
              <p:cNvPr id="212" name="Oval 211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13" name="Straight Connector 212"/>
              <p:cNvCxnSpPr>
                <a:endCxn id="212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>
                <a:endCxn id="212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13"/>
            <p:cNvGrpSpPr/>
            <p:nvPr/>
          </p:nvGrpSpPr>
          <p:grpSpPr>
            <a:xfrm>
              <a:off x="4248430" y="4272780"/>
              <a:ext cx="550210" cy="159486"/>
              <a:chOff x="3531888" y="1492144"/>
              <a:chExt cx="704226" cy="40008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10" name="Straight Connector 209"/>
              <p:cNvCxnSpPr>
                <a:endCxn id="20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endCxn id="20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17"/>
            <p:cNvGrpSpPr/>
            <p:nvPr/>
          </p:nvGrpSpPr>
          <p:grpSpPr>
            <a:xfrm>
              <a:off x="5066825" y="4261835"/>
              <a:ext cx="550210" cy="159486"/>
              <a:chOff x="3531888" y="1492144"/>
              <a:chExt cx="704226" cy="400080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07" name="Straight Connector 206"/>
              <p:cNvCxnSpPr>
                <a:endCxn id="206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>
                <a:endCxn id="206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21"/>
            <p:cNvGrpSpPr/>
            <p:nvPr/>
          </p:nvGrpSpPr>
          <p:grpSpPr>
            <a:xfrm>
              <a:off x="4660222" y="4178966"/>
              <a:ext cx="550210" cy="137594"/>
              <a:chOff x="3531888" y="1492144"/>
              <a:chExt cx="704226" cy="40008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04" name="Straight Connector 203"/>
              <p:cNvCxnSpPr>
                <a:endCxn id="20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>
                <a:endCxn id="20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TextBox 194"/>
            <p:cNvSpPr txBox="1"/>
            <p:nvPr/>
          </p:nvSpPr>
          <p:spPr>
            <a:xfrm>
              <a:off x="4269192" y="5858255"/>
              <a:ext cx="1532444" cy="413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dirty="0" err="1" smtClean="0"/>
                <a:t>Users</a:t>
              </a:r>
              <a:r>
                <a:rPr lang="pt-PT" sz="2800" dirty="0" smtClean="0"/>
                <a:t> Data</a:t>
              </a:r>
              <a:endParaRPr lang="en-US" sz="2800" dirty="0"/>
            </a:p>
          </p:txBody>
        </p:sp>
        <p:grpSp>
          <p:nvGrpSpPr>
            <p:cNvPr id="196" name="Group 149"/>
            <p:cNvGrpSpPr/>
            <p:nvPr/>
          </p:nvGrpSpPr>
          <p:grpSpPr>
            <a:xfrm>
              <a:off x="2597798" y="5361036"/>
              <a:ext cx="4552215" cy="1021020"/>
              <a:chOff x="2315688" y="3063835"/>
              <a:chExt cx="5207331" cy="1292431"/>
            </a:xfrm>
          </p:grpSpPr>
          <p:sp>
            <p:nvSpPr>
              <p:cNvPr id="198" name="Freeform 197"/>
              <p:cNvSpPr/>
              <p:nvPr/>
            </p:nvSpPr>
            <p:spPr>
              <a:xfrm>
                <a:off x="2315688" y="3063835"/>
                <a:ext cx="5197435" cy="641268"/>
              </a:xfrm>
              <a:custGeom>
                <a:avLst/>
                <a:gdLst>
                  <a:gd name="connsiteX0" fmla="*/ 0 w 5153891"/>
                  <a:gd name="connsiteY0" fmla="*/ 11875 h 619496"/>
                  <a:gd name="connsiteX1" fmla="*/ 2636322 w 5153891"/>
                  <a:gd name="connsiteY1" fmla="*/ 617517 h 619496"/>
                  <a:gd name="connsiteX2" fmla="*/ 5153891 w 5153891"/>
                  <a:gd name="connsiteY2" fmla="*/ 0 h 619496"/>
                  <a:gd name="connsiteX0" fmla="*/ 0 w 5153891"/>
                  <a:gd name="connsiteY0" fmla="*/ 11875 h 684811"/>
                  <a:gd name="connsiteX1" fmla="*/ 676894 w 5153891"/>
                  <a:gd name="connsiteY1" fmla="*/ 403761 h 684811"/>
                  <a:gd name="connsiteX2" fmla="*/ 2636322 w 5153891"/>
                  <a:gd name="connsiteY2" fmla="*/ 617517 h 684811"/>
                  <a:gd name="connsiteX3" fmla="*/ 5153891 w 5153891"/>
                  <a:gd name="connsiteY3" fmla="*/ 0 h 684811"/>
                  <a:gd name="connsiteX0" fmla="*/ 0 w 5153891"/>
                  <a:gd name="connsiteY0" fmla="*/ 11875 h 684811"/>
                  <a:gd name="connsiteX1" fmla="*/ 130629 w 5153891"/>
                  <a:gd name="connsiteY1" fmla="*/ 190005 h 684811"/>
                  <a:gd name="connsiteX2" fmla="*/ 676894 w 5153891"/>
                  <a:gd name="connsiteY2" fmla="*/ 403761 h 684811"/>
                  <a:gd name="connsiteX3" fmla="*/ 2636322 w 5153891"/>
                  <a:gd name="connsiteY3" fmla="*/ 617517 h 684811"/>
                  <a:gd name="connsiteX4" fmla="*/ 5153891 w 5153891"/>
                  <a:gd name="connsiteY4" fmla="*/ 0 h 68481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5153891 w 5153891"/>
                  <a:gd name="connsiteY5" fmla="*/ 0 h 63137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4393870 w 5153891"/>
                  <a:gd name="connsiteY5" fmla="*/ 439387 h 631371"/>
                  <a:gd name="connsiteX6" fmla="*/ 5153891 w 5153891"/>
                  <a:gd name="connsiteY6" fmla="*/ 0 h 63137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4393870 w 5153891"/>
                  <a:gd name="connsiteY5" fmla="*/ 439387 h 631371"/>
                  <a:gd name="connsiteX6" fmla="*/ 4916385 w 5153891"/>
                  <a:gd name="connsiteY6" fmla="*/ 261257 h 631371"/>
                  <a:gd name="connsiteX7" fmla="*/ 5153891 w 5153891"/>
                  <a:gd name="connsiteY7" fmla="*/ 0 h 631371"/>
                  <a:gd name="connsiteX0" fmla="*/ 0 w 5153891"/>
                  <a:gd name="connsiteY0" fmla="*/ 11875 h 641268"/>
                  <a:gd name="connsiteX1" fmla="*/ 130629 w 5153891"/>
                  <a:gd name="connsiteY1" fmla="*/ 190005 h 641268"/>
                  <a:gd name="connsiteX2" fmla="*/ 676894 w 5153891"/>
                  <a:gd name="connsiteY2" fmla="*/ 403761 h 641268"/>
                  <a:gd name="connsiteX3" fmla="*/ 2636322 w 5153891"/>
                  <a:gd name="connsiteY3" fmla="*/ 617517 h 641268"/>
                  <a:gd name="connsiteX4" fmla="*/ 3728853 w 5153891"/>
                  <a:gd name="connsiteY4" fmla="*/ 546265 h 641268"/>
                  <a:gd name="connsiteX5" fmla="*/ 4393870 w 5153891"/>
                  <a:gd name="connsiteY5" fmla="*/ 439387 h 641268"/>
                  <a:gd name="connsiteX6" fmla="*/ 4916385 w 5153891"/>
                  <a:gd name="connsiteY6" fmla="*/ 261257 h 641268"/>
                  <a:gd name="connsiteX7" fmla="*/ 5153891 w 5153891"/>
                  <a:gd name="connsiteY7" fmla="*/ 0 h 641268"/>
                  <a:gd name="connsiteX0" fmla="*/ 0 w 5197435"/>
                  <a:gd name="connsiteY0" fmla="*/ 11875 h 641268"/>
                  <a:gd name="connsiteX1" fmla="*/ 130629 w 5197435"/>
                  <a:gd name="connsiteY1" fmla="*/ 190005 h 641268"/>
                  <a:gd name="connsiteX2" fmla="*/ 676894 w 5197435"/>
                  <a:gd name="connsiteY2" fmla="*/ 403761 h 641268"/>
                  <a:gd name="connsiteX3" fmla="*/ 2636322 w 5197435"/>
                  <a:gd name="connsiteY3" fmla="*/ 617517 h 641268"/>
                  <a:gd name="connsiteX4" fmla="*/ 3728853 w 5197435"/>
                  <a:gd name="connsiteY4" fmla="*/ 546265 h 641268"/>
                  <a:gd name="connsiteX5" fmla="*/ 4393870 w 5197435"/>
                  <a:gd name="connsiteY5" fmla="*/ 439387 h 641268"/>
                  <a:gd name="connsiteX6" fmla="*/ 5070765 w 5197435"/>
                  <a:gd name="connsiteY6" fmla="*/ 178130 h 641268"/>
                  <a:gd name="connsiteX7" fmla="*/ 5153891 w 5197435"/>
                  <a:gd name="connsiteY7" fmla="*/ 0 h 641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97435" h="641268">
                    <a:moveTo>
                      <a:pt x="0" y="11875"/>
                    </a:moveTo>
                    <a:cubicBezTo>
                      <a:pt x="31668" y="37605"/>
                      <a:pt x="17813" y="124691"/>
                      <a:pt x="130629" y="190005"/>
                    </a:cubicBezTo>
                    <a:cubicBezTo>
                      <a:pt x="243445" y="255319"/>
                      <a:pt x="259279" y="332509"/>
                      <a:pt x="676894" y="403761"/>
                    </a:cubicBezTo>
                    <a:cubicBezTo>
                      <a:pt x="1094509" y="475013"/>
                      <a:pt x="2127662" y="593766"/>
                      <a:pt x="2636322" y="617517"/>
                    </a:cubicBezTo>
                    <a:cubicBezTo>
                      <a:pt x="3144982" y="641268"/>
                      <a:pt x="3435928" y="575953"/>
                      <a:pt x="3728853" y="546265"/>
                    </a:cubicBezTo>
                    <a:cubicBezTo>
                      <a:pt x="4021778" y="516577"/>
                      <a:pt x="4170218" y="500743"/>
                      <a:pt x="4393870" y="439387"/>
                    </a:cubicBezTo>
                    <a:cubicBezTo>
                      <a:pt x="4617522" y="378031"/>
                      <a:pt x="4944095" y="251361"/>
                      <a:pt x="5070765" y="178130"/>
                    </a:cubicBezTo>
                    <a:cubicBezTo>
                      <a:pt x="5197435" y="104899"/>
                      <a:pt x="5108369" y="25730"/>
                      <a:pt x="5153891" y="0"/>
                    </a:cubicBezTo>
                  </a:path>
                </a:pathLst>
              </a:cu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9" name="Group 148"/>
              <p:cNvGrpSpPr/>
              <p:nvPr/>
            </p:nvGrpSpPr>
            <p:grpSpPr>
              <a:xfrm>
                <a:off x="2325584" y="3063835"/>
                <a:ext cx="5197435" cy="1292431"/>
                <a:chOff x="2325584" y="3063835"/>
                <a:chExt cx="5197435" cy="1292431"/>
              </a:xfrm>
            </p:grpSpPr>
            <p:cxnSp>
              <p:nvCxnSpPr>
                <p:cNvPr id="200" name="Straight Connector 199"/>
                <p:cNvCxnSpPr>
                  <a:stCxn id="154" idx="2"/>
                  <a:endCxn id="202" idx="0"/>
                </p:cNvCxnSpPr>
                <p:nvPr/>
              </p:nvCxnSpPr>
              <p:spPr>
                <a:xfrm flipH="1">
                  <a:off x="2325584" y="3063835"/>
                  <a:ext cx="13855" cy="663038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>
                  <a:stCxn id="154" idx="6"/>
                  <a:endCxn id="202" idx="7"/>
                </p:cNvCxnSpPr>
                <p:nvPr/>
              </p:nvCxnSpPr>
              <p:spPr>
                <a:xfrm flipH="1">
                  <a:off x="7479475" y="3063835"/>
                  <a:ext cx="1979" cy="651163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2" name="Freeform 201"/>
                <p:cNvSpPr/>
                <p:nvPr/>
              </p:nvSpPr>
              <p:spPr>
                <a:xfrm>
                  <a:off x="2325584" y="3714998"/>
                  <a:ext cx="5197435" cy="641268"/>
                </a:xfrm>
                <a:custGeom>
                  <a:avLst/>
                  <a:gdLst>
                    <a:gd name="connsiteX0" fmla="*/ 0 w 5153891"/>
                    <a:gd name="connsiteY0" fmla="*/ 11875 h 619496"/>
                    <a:gd name="connsiteX1" fmla="*/ 2636322 w 5153891"/>
                    <a:gd name="connsiteY1" fmla="*/ 617517 h 619496"/>
                    <a:gd name="connsiteX2" fmla="*/ 5153891 w 5153891"/>
                    <a:gd name="connsiteY2" fmla="*/ 0 h 619496"/>
                    <a:gd name="connsiteX0" fmla="*/ 0 w 5153891"/>
                    <a:gd name="connsiteY0" fmla="*/ 11875 h 684811"/>
                    <a:gd name="connsiteX1" fmla="*/ 676894 w 5153891"/>
                    <a:gd name="connsiteY1" fmla="*/ 403761 h 684811"/>
                    <a:gd name="connsiteX2" fmla="*/ 2636322 w 5153891"/>
                    <a:gd name="connsiteY2" fmla="*/ 617517 h 684811"/>
                    <a:gd name="connsiteX3" fmla="*/ 5153891 w 5153891"/>
                    <a:gd name="connsiteY3" fmla="*/ 0 h 684811"/>
                    <a:gd name="connsiteX0" fmla="*/ 0 w 5153891"/>
                    <a:gd name="connsiteY0" fmla="*/ 11875 h 684811"/>
                    <a:gd name="connsiteX1" fmla="*/ 130629 w 5153891"/>
                    <a:gd name="connsiteY1" fmla="*/ 190005 h 684811"/>
                    <a:gd name="connsiteX2" fmla="*/ 676894 w 5153891"/>
                    <a:gd name="connsiteY2" fmla="*/ 403761 h 684811"/>
                    <a:gd name="connsiteX3" fmla="*/ 2636322 w 5153891"/>
                    <a:gd name="connsiteY3" fmla="*/ 617517 h 684811"/>
                    <a:gd name="connsiteX4" fmla="*/ 5153891 w 5153891"/>
                    <a:gd name="connsiteY4" fmla="*/ 0 h 684811"/>
                    <a:gd name="connsiteX0" fmla="*/ 0 w 5153891"/>
                    <a:gd name="connsiteY0" fmla="*/ 11875 h 631371"/>
                    <a:gd name="connsiteX1" fmla="*/ 130629 w 5153891"/>
                    <a:gd name="connsiteY1" fmla="*/ 190005 h 631371"/>
                    <a:gd name="connsiteX2" fmla="*/ 676894 w 5153891"/>
                    <a:gd name="connsiteY2" fmla="*/ 403761 h 631371"/>
                    <a:gd name="connsiteX3" fmla="*/ 2636322 w 5153891"/>
                    <a:gd name="connsiteY3" fmla="*/ 617517 h 631371"/>
                    <a:gd name="connsiteX4" fmla="*/ 3847606 w 5153891"/>
                    <a:gd name="connsiteY4" fmla="*/ 486888 h 631371"/>
                    <a:gd name="connsiteX5" fmla="*/ 5153891 w 5153891"/>
                    <a:gd name="connsiteY5" fmla="*/ 0 h 631371"/>
                    <a:gd name="connsiteX0" fmla="*/ 0 w 5153891"/>
                    <a:gd name="connsiteY0" fmla="*/ 11875 h 631371"/>
                    <a:gd name="connsiteX1" fmla="*/ 130629 w 5153891"/>
                    <a:gd name="connsiteY1" fmla="*/ 190005 h 631371"/>
                    <a:gd name="connsiteX2" fmla="*/ 676894 w 5153891"/>
                    <a:gd name="connsiteY2" fmla="*/ 403761 h 631371"/>
                    <a:gd name="connsiteX3" fmla="*/ 2636322 w 5153891"/>
                    <a:gd name="connsiteY3" fmla="*/ 617517 h 631371"/>
                    <a:gd name="connsiteX4" fmla="*/ 3847606 w 5153891"/>
                    <a:gd name="connsiteY4" fmla="*/ 486888 h 631371"/>
                    <a:gd name="connsiteX5" fmla="*/ 4393870 w 5153891"/>
                    <a:gd name="connsiteY5" fmla="*/ 439387 h 631371"/>
                    <a:gd name="connsiteX6" fmla="*/ 5153891 w 5153891"/>
                    <a:gd name="connsiteY6" fmla="*/ 0 h 631371"/>
                    <a:gd name="connsiteX0" fmla="*/ 0 w 5153891"/>
                    <a:gd name="connsiteY0" fmla="*/ 11875 h 631371"/>
                    <a:gd name="connsiteX1" fmla="*/ 130629 w 5153891"/>
                    <a:gd name="connsiteY1" fmla="*/ 190005 h 631371"/>
                    <a:gd name="connsiteX2" fmla="*/ 676894 w 5153891"/>
                    <a:gd name="connsiteY2" fmla="*/ 403761 h 631371"/>
                    <a:gd name="connsiteX3" fmla="*/ 2636322 w 5153891"/>
                    <a:gd name="connsiteY3" fmla="*/ 617517 h 631371"/>
                    <a:gd name="connsiteX4" fmla="*/ 3847606 w 5153891"/>
                    <a:gd name="connsiteY4" fmla="*/ 486888 h 631371"/>
                    <a:gd name="connsiteX5" fmla="*/ 4393870 w 5153891"/>
                    <a:gd name="connsiteY5" fmla="*/ 439387 h 631371"/>
                    <a:gd name="connsiteX6" fmla="*/ 4916385 w 5153891"/>
                    <a:gd name="connsiteY6" fmla="*/ 261257 h 631371"/>
                    <a:gd name="connsiteX7" fmla="*/ 5153891 w 5153891"/>
                    <a:gd name="connsiteY7" fmla="*/ 0 h 631371"/>
                    <a:gd name="connsiteX0" fmla="*/ 0 w 5153891"/>
                    <a:gd name="connsiteY0" fmla="*/ 11875 h 641268"/>
                    <a:gd name="connsiteX1" fmla="*/ 130629 w 5153891"/>
                    <a:gd name="connsiteY1" fmla="*/ 190005 h 641268"/>
                    <a:gd name="connsiteX2" fmla="*/ 676894 w 5153891"/>
                    <a:gd name="connsiteY2" fmla="*/ 403761 h 641268"/>
                    <a:gd name="connsiteX3" fmla="*/ 2636322 w 5153891"/>
                    <a:gd name="connsiteY3" fmla="*/ 617517 h 641268"/>
                    <a:gd name="connsiteX4" fmla="*/ 3728853 w 5153891"/>
                    <a:gd name="connsiteY4" fmla="*/ 546265 h 641268"/>
                    <a:gd name="connsiteX5" fmla="*/ 4393870 w 5153891"/>
                    <a:gd name="connsiteY5" fmla="*/ 439387 h 641268"/>
                    <a:gd name="connsiteX6" fmla="*/ 4916385 w 5153891"/>
                    <a:gd name="connsiteY6" fmla="*/ 261257 h 641268"/>
                    <a:gd name="connsiteX7" fmla="*/ 5153891 w 5153891"/>
                    <a:gd name="connsiteY7" fmla="*/ 0 h 641268"/>
                    <a:gd name="connsiteX0" fmla="*/ 0 w 5197435"/>
                    <a:gd name="connsiteY0" fmla="*/ 11875 h 641268"/>
                    <a:gd name="connsiteX1" fmla="*/ 130629 w 5197435"/>
                    <a:gd name="connsiteY1" fmla="*/ 190005 h 641268"/>
                    <a:gd name="connsiteX2" fmla="*/ 676894 w 5197435"/>
                    <a:gd name="connsiteY2" fmla="*/ 403761 h 641268"/>
                    <a:gd name="connsiteX3" fmla="*/ 2636322 w 5197435"/>
                    <a:gd name="connsiteY3" fmla="*/ 617517 h 641268"/>
                    <a:gd name="connsiteX4" fmla="*/ 3728853 w 5197435"/>
                    <a:gd name="connsiteY4" fmla="*/ 546265 h 641268"/>
                    <a:gd name="connsiteX5" fmla="*/ 4393870 w 5197435"/>
                    <a:gd name="connsiteY5" fmla="*/ 439387 h 641268"/>
                    <a:gd name="connsiteX6" fmla="*/ 5070765 w 5197435"/>
                    <a:gd name="connsiteY6" fmla="*/ 178130 h 641268"/>
                    <a:gd name="connsiteX7" fmla="*/ 5153891 w 5197435"/>
                    <a:gd name="connsiteY7" fmla="*/ 0 h 641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97435" h="641268">
                      <a:moveTo>
                        <a:pt x="0" y="11875"/>
                      </a:moveTo>
                      <a:cubicBezTo>
                        <a:pt x="31668" y="37605"/>
                        <a:pt x="17813" y="124691"/>
                        <a:pt x="130629" y="190005"/>
                      </a:cubicBezTo>
                      <a:cubicBezTo>
                        <a:pt x="243445" y="255319"/>
                        <a:pt x="259279" y="332509"/>
                        <a:pt x="676894" y="403761"/>
                      </a:cubicBezTo>
                      <a:cubicBezTo>
                        <a:pt x="1094509" y="475013"/>
                        <a:pt x="2127662" y="593766"/>
                        <a:pt x="2636322" y="617517"/>
                      </a:cubicBezTo>
                      <a:cubicBezTo>
                        <a:pt x="3144982" y="641268"/>
                        <a:pt x="3435928" y="575953"/>
                        <a:pt x="3728853" y="546265"/>
                      </a:cubicBezTo>
                      <a:cubicBezTo>
                        <a:pt x="4021778" y="516577"/>
                        <a:pt x="4170218" y="500743"/>
                        <a:pt x="4393870" y="439387"/>
                      </a:cubicBezTo>
                      <a:cubicBezTo>
                        <a:pt x="4617522" y="378031"/>
                        <a:pt x="4944095" y="251361"/>
                        <a:pt x="5070765" y="178130"/>
                      </a:cubicBezTo>
                      <a:cubicBezTo>
                        <a:pt x="5197435" y="104899"/>
                        <a:pt x="5108369" y="25730"/>
                        <a:pt x="5153891" y="0"/>
                      </a:cubicBezTo>
                    </a:path>
                  </a:pathLst>
                </a:cu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97" name="Oval 196"/>
            <p:cNvSpPr/>
            <p:nvPr/>
          </p:nvSpPr>
          <p:spPr>
            <a:xfrm>
              <a:off x="1743693" y="3889169"/>
              <a:ext cx="6436426" cy="2814452"/>
            </a:xfrm>
            <a:prstGeom prst="ellipse">
              <a:avLst/>
            </a:prstGeom>
            <a:solidFill>
              <a:schemeClr val="accent3">
                <a:alpha val="11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251" name="Up-Down Arrow 250"/>
          <p:cNvSpPr/>
          <p:nvPr/>
        </p:nvSpPr>
        <p:spPr>
          <a:xfrm>
            <a:off x="4476997" y="3028207"/>
            <a:ext cx="498764" cy="724395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357001" y="2484428"/>
            <a:ext cx="760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600" dirty="0" smtClean="0">
                <a:solidFill>
                  <a:srgbClr val="FF0000"/>
                </a:solidFill>
              </a:rPr>
              <a:t>x</a:t>
            </a:r>
            <a:endParaRPr lang="en-US" sz="9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val 126"/>
          <p:cNvSpPr/>
          <p:nvPr/>
        </p:nvSpPr>
        <p:spPr>
          <a:xfrm>
            <a:off x="2288033" y="1998854"/>
            <a:ext cx="4495117" cy="9569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1893542" y="2411640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2360703" y="2120813"/>
            <a:ext cx="280296" cy="225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7" name="Straight Connector 6"/>
          <p:cNvCxnSpPr>
            <a:stCxn id="3" idx="7"/>
            <a:endCxn id="5" idx="3"/>
          </p:cNvCxnSpPr>
          <p:nvPr/>
        </p:nvCxnSpPr>
        <p:spPr>
          <a:xfrm flipV="1">
            <a:off x="2194817" y="2312995"/>
            <a:ext cx="206934" cy="1398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5" idx="5"/>
          </p:cNvCxnSpPr>
          <p:nvPr/>
        </p:nvCxnSpPr>
        <p:spPr>
          <a:xfrm flipH="1" flipV="1">
            <a:off x="2599950" y="2312995"/>
            <a:ext cx="184439" cy="1570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722318" y="2400696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89478" y="2109868"/>
            <a:ext cx="280296" cy="225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0" name="Straight Connector 19"/>
          <p:cNvCxnSpPr>
            <a:stCxn id="18" idx="7"/>
            <a:endCxn id="19" idx="3"/>
          </p:cNvCxnSpPr>
          <p:nvPr/>
        </p:nvCxnSpPr>
        <p:spPr>
          <a:xfrm flipV="1">
            <a:off x="3023593" y="2302051"/>
            <a:ext cx="206934" cy="1398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9" idx="5"/>
          </p:cNvCxnSpPr>
          <p:nvPr/>
        </p:nvCxnSpPr>
        <p:spPr>
          <a:xfrm flipH="1" flipV="1">
            <a:off x="3428726" y="2302051"/>
            <a:ext cx="184439" cy="1570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519950" y="2408513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Oval 28"/>
          <p:cNvSpPr/>
          <p:nvPr/>
        </p:nvSpPr>
        <p:spPr>
          <a:xfrm>
            <a:off x="3987110" y="2117686"/>
            <a:ext cx="280296" cy="225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0" name="Straight Connector 29"/>
          <p:cNvCxnSpPr>
            <a:stCxn id="28" idx="7"/>
            <a:endCxn id="29" idx="3"/>
          </p:cNvCxnSpPr>
          <p:nvPr/>
        </p:nvCxnSpPr>
        <p:spPr>
          <a:xfrm flipV="1">
            <a:off x="3821225" y="2309869"/>
            <a:ext cx="206934" cy="1398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5"/>
          </p:cNvCxnSpPr>
          <p:nvPr/>
        </p:nvCxnSpPr>
        <p:spPr>
          <a:xfrm flipH="1" flipV="1">
            <a:off x="4226358" y="2309869"/>
            <a:ext cx="184439" cy="1570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371219" y="2417896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4" name="Oval 33"/>
          <p:cNvSpPr/>
          <p:nvPr/>
        </p:nvSpPr>
        <p:spPr>
          <a:xfrm>
            <a:off x="4838380" y="2127068"/>
            <a:ext cx="280296" cy="225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5" name="Straight Connector 34"/>
          <p:cNvCxnSpPr>
            <a:stCxn id="33" idx="7"/>
            <a:endCxn id="34" idx="3"/>
          </p:cNvCxnSpPr>
          <p:nvPr/>
        </p:nvCxnSpPr>
        <p:spPr>
          <a:xfrm flipV="1">
            <a:off x="4672495" y="2319251"/>
            <a:ext cx="206934" cy="1398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4" idx="5"/>
          </p:cNvCxnSpPr>
          <p:nvPr/>
        </p:nvCxnSpPr>
        <p:spPr>
          <a:xfrm flipH="1" flipV="1">
            <a:off x="5077627" y="2319251"/>
            <a:ext cx="184439" cy="1570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222488" y="2399133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9" name="Oval 38"/>
          <p:cNvSpPr/>
          <p:nvPr/>
        </p:nvSpPr>
        <p:spPr>
          <a:xfrm>
            <a:off x="5689649" y="2108306"/>
            <a:ext cx="280296" cy="225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40" name="Straight Connector 39"/>
          <p:cNvCxnSpPr>
            <a:stCxn id="38" idx="7"/>
            <a:endCxn id="39" idx="3"/>
          </p:cNvCxnSpPr>
          <p:nvPr/>
        </p:nvCxnSpPr>
        <p:spPr>
          <a:xfrm flipV="1">
            <a:off x="5523763" y="2300488"/>
            <a:ext cx="206934" cy="1398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9" idx="5"/>
          </p:cNvCxnSpPr>
          <p:nvPr/>
        </p:nvCxnSpPr>
        <p:spPr>
          <a:xfrm flipH="1" flipV="1">
            <a:off x="5928896" y="2300488"/>
            <a:ext cx="184439" cy="1570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032233" y="2417896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Oval 43"/>
          <p:cNvSpPr/>
          <p:nvPr/>
        </p:nvSpPr>
        <p:spPr>
          <a:xfrm>
            <a:off x="6499393" y="2127068"/>
            <a:ext cx="280296" cy="225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45" name="Straight Connector 44"/>
          <p:cNvCxnSpPr>
            <a:stCxn id="43" idx="7"/>
            <a:endCxn id="44" idx="3"/>
          </p:cNvCxnSpPr>
          <p:nvPr/>
        </p:nvCxnSpPr>
        <p:spPr>
          <a:xfrm flipV="1">
            <a:off x="6333508" y="2319251"/>
            <a:ext cx="206934" cy="1398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5"/>
          </p:cNvCxnSpPr>
          <p:nvPr/>
        </p:nvCxnSpPr>
        <p:spPr>
          <a:xfrm flipH="1" flipV="1">
            <a:off x="6738641" y="2319251"/>
            <a:ext cx="184439" cy="1570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4470" y="2400696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4" name="Group 71"/>
          <p:cNvGrpSpPr/>
          <p:nvPr/>
        </p:nvGrpSpPr>
        <p:grpSpPr>
          <a:xfrm>
            <a:off x="2610395" y="1855378"/>
            <a:ext cx="615631" cy="316063"/>
            <a:chOff x="2708193" y="2276578"/>
            <a:chExt cx="704227" cy="400080"/>
          </a:xfrm>
        </p:grpSpPr>
        <p:sp>
          <p:nvSpPr>
            <p:cNvPr id="52" name="Oval 51"/>
            <p:cNvSpPr/>
            <p:nvPr/>
          </p:nvSpPr>
          <p:spPr>
            <a:xfrm>
              <a:off x="2906338" y="2276578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53" name="Straight Connector 52"/>
            <p:cNvCxnSpPr>
              <a:endCxn id="52" idx="3"/>
            </p:cNvCxnSpPr>
            <p:nvPr/>
          </p:nvCxnSpPr>
          <p:spPr>
            <a:xfrm flipV="1">
              <a:off x="2708193" y="2496735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52" idx="5"/>
            </p:cNvCxnSpPr>
            <p:nvPr/>
          </p:nvCxnSpPr>
          <p:spPr>
            <a:xfrm flipH="1" flipV="1">
              <a:off x="3192113" y="2496735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88"/>
          <p:cNvGrpSpPr/>
          <p:nvPr/>
        </p:nvGrpSpPr>
        <p:grpSpPr>
          <a:xfrm>
            <a:off x="3070931" y="1632975"/>
            <a:ext cx="556294" cy="265879"/>
            <a:chOff x="3531888" y="1492144"/>
            <a:chExt cx="704226" cy="400080"/>
          </a:xfrm>
        </p:grpSpPr>
        <p:sp>
          <p:nvSpPr>
            <p:cNvPr id="55" name="Oval 54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56" name="Straight Connector 55"/>
            <p:cNvCxnSpPr>
              <a:endCxn id="55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55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72"/>
          <p:cNvGrpSpPr/>
          <p:nvPr/>
        </p:nvGrpSpPr>
        <p:grpSpPr>
          <a:xfrm>
            <a:off x="3428790" y="1863196"/>
            <a:ext cx="615631" cy="316063"/>
            <a:chOff x="2708193" y="2276578"/>
            <a:chExt cx="704227" cy="400080"/>
          </a:xfrm>
        </p:grpSpPr>
        <p:sp>
          <p:nvSpPr>
            <p:cNvPr id="74" name="Oval 73"/>
            <p:cNvSpPr/>
            <p:nvPr/>
          </p:nvSpPr>
          <p:spPr>
            <a:xfrm>
              <a:off x="2906338" y="2276578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75" name="Straight Connector 74"/>
            <p:cNvCxnSpPr>
              <a:endCxn id="74" idx="3"/>
            </p:cNvCxnSpPr>
            <p:nvPr/>
          </p:nvCxnSpPr>
          <p:spPr>
            <a:xfrm flipV="1">
              <a:off x="2708193" y="2496735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endCxn id="74" idx="5"/>
            </p:cNvCxnSpPr>
            <p:nvPr/>
          </p:nvCxnSpPr>
          <p:spPr>
            <a:xfrm flipH="1" flipV="1">
              <a:off x="3192113" y="2496735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76"/>
          <p:cNvGrpSpPr/>
          <p:nvPr/>
        </p:nvGrpSpPr>
        <p:grpSpPr>
          <a:xfrm>
            <a:off x="4257566" y="1852252"/>
            <a:ext cx="615631" cy="316063"/>
            <a:chOff x="2708193" y="2276578"/>
            <a:chExt cx="704227" cy="400080"/>
          </a:xfrm>
        </p:grpSpPr>
        <p:sp>
          <p:nvSpPr>
            <p:cNvPr id="78" name="Oval 77"/>
            <p:cNvSpPr/>
            <p:nvPr/>
          </p:nvSpPr>
          <p:spPr>
            <a:xfrm>
              <a:off x="2906338" y="2276578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79" name="Straight Connector 78"/>
            <p:cNvCxnSpPr>
              <a:endCxn id="78" idx="3"/>
            </p:cNvCxnSpPr>
            <p:nvPr/>
          </p:nvCxnSpPr>
          <p:spPr>
            <a:xfrm flipV="1">
              <a:off x="2708193" y="2496735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78" idx="5"/>
            </p:cNvCxnSpPr>
            <p:nvPr/>
          </p:nvCxnSpPr>
          <p:spPr>
            <a:xfrm flipH="1" flipV="1">
              <a:off x="3192113" y="2496735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80"/>
          <p:cNvGrpSpPr/>
          <p:nvPr/>
        </p:nvGrpSpPr>
        <p:grpSpPr>
          <a:xfrm>
            <a:off x="5107105" y="1860069"/>
            <a:ext cx="615631" cy="316063"/>
            <a:chOff x="2708193" y="2276578"/>
            <a:chExt cx="704227" cy="400080"/>
          </a:xfrm>
        </p:grpSpPr>
        <p:sp>
          <p:nvSpPr>
            <p:cNvPr id="82" name="Oval 81"/>
            <p:cNvSpPr/>
            <p:nvPr/>
          </p:nvSpPr>
          <p:spPr>
            <a:xfrm>
              <a:off x="2906338" y="2276578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83" name="Straight Connector 82"/>
            <p:cNvCxnSpPr>
              <a:endCxn id="82" idx="3"/>
            </p:cNvCxnSpPr>
            <p:nvPr/>
          </p:nvCxnSpPr>
          <p:spPr>
            <a:xfrm flipV="1">
              <a:off x="2708193" y="2496735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82" idx="5"/>
            </p:cNvCxnSpPr>
            <p:nvPr/>
          </p:nvCxnSpPr>
          <p:spPr>
            <a:xfrm flipH="1" flipV="1">
              <a:off x="3192113" y="2496735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84"/>
          <p:cNvGrpSpPr/>
          <p:nvPr/>
        </p:nvGrpSpPr>
        <p:grpSpPr>
          <a:xfrm>
            <a:off x="5925501" y="1830362"/>
            <a:ext cx="615631" cy="316063"/>
            <a:chOff x="2708193" y="2276578"/>
            <a:chExt cx="704227" cy="400080"/>
          </a:xfrm>
        </p:grpSpPr>
        <p:sp>
          <p:nvSpPr>
            <p:cNvPr id="86" name="Oval 85"/>
            <p:cNvSpPr/>
            <p:nvPr/>
          </p:nvSpPr>
          <p:spPr>
            <a:xfrm>
              <a:off x="2906338" y="2276578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87" name="Straight Connector 86"/>
            <p:cNvCxnSpPr>
              <a:endCxn id="86" idx="3"/>
            </p:cNvCxnSpPr>
            <p:nvPr/>
          </p:nvCxnSpPr>
          <p:spPr>
            <a:xfrm flipV="1">
              <a:off x="2708193" y="2496735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86" idx="5"/>
            </p:cNvCxnSpPr>
            <p:nvPr/>
          </p:nvCxnSpPr>
          <p:spPr>
            <a:xfrm flipH="1" flipV="1">
              <a:off x="3192113" y="2496735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89"/>
          <p:cNvGrpSpPr/>
          <p:nvPr/>
        </p:nvGrpSpPr>
        <p:grpSpPr>
          <a:xfrm>
            <a:off x="3899707" y="1631411"/>
            <a:ext cx="556294" cy="265879"/>
            <a:chOff x="3531888" y="1492144"/>
            <a:chExt cx="704226" cy="400080"/>
          </a:xfrm>
        </p:grpSpPr>
        <p:sp>
          <p:nvSpPr>
            <p:cNvPr id="91" name="Oval 90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2" name="Straight Connector 91"/>
            <p:cNvCxnSpPr>
              <a:endCxn id="91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91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93"/>
          <p:cNvGrpSpPr/>
          <p:nvPr/>
        </p:nvGrpSpPr>
        <p:grpSpPr>
          <a:xfrm>
            <a:off x="4718103" y="1620466"/>
            <a:ext cx="556294" cy="265879"/>
            <a:chOff x="3531888" y="1492144"/>
            <a:chExt cx="704226" cy="400080"/>
          </a:xfrm>
        </p:grpSpPr>
        <p:sp>
          <p:nvSpPr>
            <p:cNvPr id="95" name="Oval 94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6" name="Straight Connector 95"/>
            <p:cNvCxnSpPr>
              <a:endCxn id="95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endCxn id="95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7"/>
          <p:cNvGrpSpPr/>
          <p:nvPr/>
        </p:nvGrpSpPr>
        <p:grpSpPr>
          <a:xfrm>
            <a:off x="5558991" y="1620466"/>
            <a:ext cx="556294" cy="265879"/>
            <a:chOff x="3531888" y="1492144"/>
            <a:chExt cx="704226" cy="400080"/>
          </a:xfrm>
        </p:grpSpPr>
        <p:sp>
          <p:nvSpPr>
            <p:cNvPr id="99" name="Oval 98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00" name="Straight Connector 99"/>
            <p:cNvCxnSpPr>
              <a:endCxn id="99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endCxn id="99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01"/>
          <p:cNvGrpSpPr/>
          <p:nvPr/>
        </p:nvGrpSpPr>
        <p:grpSpPr>
          <a:xfrm>
            <a:off x="3505218" y="1501633"/>
            <a:ext cx="526880" cy="198645"/>
            <a:chOff x="3531888" y="1492144"/>
            <a:chExt cx="704226" cy="400080"/>
          </a:xfrm>
        </p:grpSpPr>
        <p:sp>
          <p:nvSpPr>
            <p:cNvPr id="103" name="Oval 102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04" name="Straight Connector 103"/>
            <p:cNvCxnSpPr>
              <a:endCxn id="103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endCxn id="103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05"/>
          <p:cNvGrpSpPr/>
          <p:nvPr/>
        </p:nvGrpSpPr>
        <p:grpSpPr>
          <a:xfrm>
            <a:off x="4333994" y="1490688"/>
            <a:ext cx="526880" cy="198645"/>
            <a:chOff x="3531888" y="1492144"/>
            <a:chExt cx="704226" cy="400080"/>
          </a:xfrm>
        </p:grpSpPr>
        <p:sp>
          <p:nvSpPr>
            <p:cNvPr id="107" name="Oval 106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08" name="Straight Connector 107"/>
            <p:cNvCxnSpPr>
              <a:endCxn id="107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107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09"/>
          <p:cNvGrpSpPr/>
          <p:nvPr/>
        </p:nvGrpSpPr>
        <p:grpSpPr>
          <a:xfrm>
            <a:off x="5162770" y="1479743"/>
            <a:ext cx="526880" cy="198645"/>
            <a:chOff x="3531888" y="1492144"/>
            <a:chExt cx="704226" cy="400080"/>
          </a:xfrm>
        </p:grpSpPr>
        <p:sp>
          <p:nvSpPr>
            <p:cNvPr id="111" name="Oval 110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12" name="Straight Connector 111"/>
            <p:cNvCxnSpPr>
              <a:endCxn id="111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endCxn id="111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113"/>
          <p:cNvGrpSpPr/>
          <p:nvPr/>
        </p:nvGrpSpPr>
        <p:grpSpPr>
          <a:xfrm>
            <a:off x="3917902" y="1389055"/>
            <a:ext cx="550210" cy="159486"/>
            <a:chOff x="3531888" y="1492144"/>
            <a:chExt cx="704226" cy="400080"/>
          </a:xfrm>
        </p:grpSpPr>
        <p:sp>
          <p:nvSpPr>
            <p:cNvPr id="115" name="Oval 114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16" name="Straight Connector 115"/>
            <p:cNvCxnSpPr>
              <a:endCxn id="115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endCxn id="115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117"/>
          <p:cNvGrpSpPr/>
          <p:nvPr/>
        </p:nvGrpSpPr>
        <p:grpSpPr>
          <a:xfrm>
            <a:off x="4736297" y="1378110"/>
            <a:ext cx="550210" cy="159486"/>
            <a:chOff x="3531888" y="1492144"/>
            <a:chExt cx="704226" cy="400080"/>
          </a:xfrm>
        </p:grpSpPr>
        <p:sp>
          <p:nvSpPr>
            <p:cNvPr id="119" name="Oval 118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20" name="Straight Connector 119"/>
            <p:cNvCxnSpPr>
              <a:endCxn id="119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endCxn id="119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121"/>
          <p:cNvGrpSpPr/>
          <p:nvPr/>
        </p:nvGrpSpPr>
        <p:grpSpPr>
          <a:xfrm>
            <a:off x="4329694" y="1295241"/>
            <a:ext cx="550210" cy="137594"/>
            <a:chOff x="3531888" y="1492144"/>
            <a:chExt cx="704226" cy="400080"/>
          </a:xfrm>
        </p:grpSpPr>
        <p:sp>
          <p:nvSpPr>
            <p:cNvPr id="123" name="Oval 122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24" name="Straight Connector 123"/>
            <p:cNvCxnSpPr>
              <a:endCxn id="123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endCxn id="123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/>
          <p:cNvSpPr txBox="1"/>
          <p:nvPr/>
        </p:nvSpPr>
        <p:spPr>
          <a:xfrm>
            <a:off x="3938664" y="2974530"/>
            <a:ext cx="1532444" cy="413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/>
              <a:t>Users</a:t>
            </a:r>
            <a:r>
              <a:rPr lang="pt-PT" sz="2800" dirty="0" smtClean="0"/>
              <a:t> Data</a:t>
            </a:r>
            <a:endParaRPr lang="en-US" sz="2800" dirty="0"/>
          </a:p>
        </p:txBody>
      </p:sp>
      <p:grpSp>
        <p:nvGrpSpPr>
          <p:cNvPr id="26" name="Group 149"/>
          <p:cNvGrpSpPr/>
          <p:nvPr/>
        </p:nvGrpSpPr>
        <p:grpSpPr>
          <a:xfrm>
            <a:off x="2267270" y="2477311"/>
            <a:ext cx="4552215" cy="1021020"/>
            <a:chOff x="2315688" y="3063835"/>
            <a:chExt cx="5207331" cy="1292431"/>
          </a:xfrm>
        </p:grpSpPr>
        <p:sp>
          <p:nvSpPr>
            <p:cNvPr id="136" name="Freeform 135"/>
            <p:cNvSpPr/>
            <p:nvPr/>
          </p:nvSpPr>
          <p:spPr>
            <a:xfrm>
              <a:off x="2315688" y="3063835"/>
              <a:ext cx="5197435" cy="641268"/>
            </a:xfrm>
            <a:custGeom>
              <a:avLst/>
              <a:gdLst>
                <a:gd name="connsiteX0" fmla="*/ 0 w 5153891"/>
                <a:gd name="connsiteY0" fmla="*/ 11875 h 619496"/>
                <a:gd name="connsiteX1" fmla="*/ 2636322 w 5153891"/>
                <a:gd name="connsiteY1" fmla="*/ 617517 h 619496"/>
                <a:gd name="connsiteX2" fmla="*/ 5153891 w 5153891"/>
                <a:gd name="connsiteY2" fmla="*/ 0 h 619496"/>
                <a:gd name="connsiteX0" fmla="*/ 0 w 5153891"/>
                <a:gd name="connsiteY0" fmla="*/ 11875 h 684811"/>
                <a:gd name="connsiteX1" fmla="*/ 676894 w 5153891"/>
                <a:gd name="connsiteY1" fmla="*/ 403761 h 684811"/>
                <a:gd name="connsiteX2" fmla="*/ 2636322 w 5153891"/>
                <a:gd name="connsiteY2" fmla="*/ 617517 h 684811"/>
                <a:gd name="connsiteX3" fmla="*/ 5153891 w 5153891"/>
                <a:gd name="connsiteY3" fmla="*/ 0 h 684811"/>
                <a:gd name="connsiteX0" fmla="*/ 0 w 5153891"/>
                <a:gd name="connsiteY0" fmla="*/ 11875 h 684811"/>
                <a:gd name="connsiteX1" fmla="*/ 130629 w 5153891"/>
                <a:gd name="connsiteY1" fmla="*/ 190005 h 684811"/>
                <a:gd name="connsiteX2" fmla="*/ 676894 w 5153891"/>
                <a:gd name="connsiteY2" fmla="*/ 403761 h 684811"/>
                <a:gd name="connsiteX3" fmla="*/ 2636322 w 5153891"/>
                <a:gd name="connsiteY3" fmla="*/ 617517 h 684811"/>
                <a:gd name="connsiteX4" fmla="*/ 5153891 w 5153891"/>
                <a:gd name="connsiteY4" fmla="*/ 0 h 684811"/>
                <a:gd name="connsiteX0" fmla="*/ 0 w 5153891"/>
                <a:gd name="connsiteY0" fmla="*/ 11875 h 631371"/>
                <a:gd name="connsiteX1" fmla="*/ 130629 w 5153891"/>
                <a:gd name="connsiteY1" fmla="*/ 190005 h 631371"/>
                <a:gd name="connsiteX2" fmla="*/ 676894 w 5153891"/>
                <a:gd name="connsiteY2" fmla="*/ 403761 h 631371"/>
                <a:gd name="connsiteX3" fmla="*/ 2636322 w 5153891"/>
                <a:gd name="connsiteY3" fmla="*/ 617517 h 631371"/>
                <a:gd name="connsiteX4" fmla="*/ 3847606 w 5153891"/>
                <a:gd name="connsiteY4" fmla="*/ 486888 h 631371"/>
                <a:gd name="connsiteX5" fmla="*/ 5153891 w 5153891"/>
                <a:gd name="connsiteY5" fmla="*/ 0 h 631371"/>
                <a:gd name="connsiteX0" fmla="*/ 0 w 5153891"/>
                <a:gd name="connsiteY0" fmla="*/ 11875 h 631371"/>
                <a:gd name="connsiteX1" fmla="*/ 130629 w 5153891"/>
                <a:gd name="connsiteY1" fmla="*/ 190005 h 631371"/>
                <a:gd name="connsiteX2" fmla="*/ 676894 w 5153891"/>
                <a:gd name="connsiteY2" fmla="*/ 403761 h 631371"/>
                <a:gd name="connsiteX3" fmla="*/ 2636322 w 5153891"/>
                <a:gd name="connsiteY3" fmla="*/ 617517 h 631371"/>
                <a:gd name="connsiteX4" fmla="*/ 3847606 w 5153891"/>
                <a:gd name="connsiteY4" fmla="*/ 486888 h 631371"/>
                <a:gd name="connsiteX5" fmla="*/ 4393870 w 5153891"/>
                <a:gd name="connsiteY5" fmla="*/ 439387 h 631371"/>
                <a:gd name="connsiteX6" fmla="*/ 5153891 w 5153891"/>
                <a:gd name="connsiteY6" fmla="*/ 0 h 631371"/>
                <a:gd name="connsiteX0" fmla="*/ 0 w 5153891"/>
                <a:gd name="connsiteY0" fmla="*/ 11875 h 631371"/>
                <a:gd name="connsiteX1" fmla="*/ 130629 w 5153891"/>
                <a:gd name="connsiteY1" fmla="*/ 190005 h 631371"/>
                <a:gd name="connsiteX2" fmla="*/ 676894 w 5153891"/>
                <a:gd name="connsiteY2" fmla="*/ 403761 h 631371"/>
                <a:gd name="connsiteX3" fmla="*/ 2636322 w 5153891"/>
                <a:gd name="connsiteY3" fmla="*/ 617517 h 631371"/>
                <a:gd name="connsiteX4" fmla="*/ 3847606 w 5153891"/>
                <a:gd name="connsiteY4" fmla="*/ 486888 h 631371"/>
                <a:gd name="connsiteX5" fmla="*/ 4393870 w 5153891"/>
                <a:gd name="connsiteY5" fmla="*/ 439387 h 631371"/>
                <a:gd name="connsiteX6" fmla="*/ 4916385 w 5153891"/>
                <a:gd name="connsiteY6" fmla="*/ 261257 h 631371"/>
                <a:gd name="connsiteX7" fmla="*/ 5153891 w 5153891"/>
                <a:gd name="connsiteY7" fmla="*/ 0 h 631371"/>
                <a:gd name="connsiteX0" fmla="*/ 0 w 5153891"/>
                <a:gd name="connsiteY0" fmla="*/ 11875 h 641268"/>
                <a:gd name="connsiteX1" fmla="*/ 130629 w 5153891"/>
                <a:gd name="connsiteY1" fmla="*/ 190005 h 641268"/>
                <a:gd name="connsiteX2" fmla="*/ 676894 w 5153891"/>
                <a:gd name="connsiteY2" fmla="*/ 403761 h 641268"/>
                <a:gd name="connsiteX3" fmla="*/ 2636322 w 5153891"/>
                <a:gd name="connsiteY3" fmla="*/ 617517 h 641268"/>
                <a:gd name="connsiteX4" fmla="*/ 3728853 w 5153891"/>
                <a:gd name="connsiteY4" fmla="*/ 546265 h 641268"/>
                <a:gd name="connsiteX5" fmla="*/ 4393870 w 5153891"/>
                <a:gd name="connsiteY5" fmla="*/ 439387 h 641268"/>
                <a:gd name="connsiteX6" fmla="*/ 4916385 w 5153891"/>
                <a:gd name="connsiteY6" fmla="*/ 261257 h 641268"/>
                <a:gd name="connsiteX7" fmla="*/ 5153891 w 5153891"/>
                <a:gd name="connsiteY7" fmla="*/ 0 h 641268"/>
                <a:gd name="connsiteX0" fmla="*/ 0 w 5197435"/>
                <a:gd name="connsiteY0" fmla="*/ 11875 h 641268"/>
                <a:gd name="connsiteX1" fmla="*/ 130629 w 5197435"/>
                <a:gd name="connsiteY1" fmla="*/ 190005 h 641268"/>
                <a:gd name="connsiteX2" fmla="*/ 676894 w 5197435"/>
                <a:gd name="connsiteY2" fmla="*/ 403761 h 641268"/>
                <a:gd name="connsiteX3" fmla="*/ 2636322 w 5197435"/>
                <a:gd name="connsiteY3" fmla="*/ 617517 h 641268"/>
                <a:gd name="connsiteX4" fmla="*/ 3728853 w 5197435"/>
                <a:gd name="connsiteY4" fmla="*/ 546265 h 641268"/>
                <a:gd name="connsiteX5" fmla="*/ 4393870 w 5197435"/>
                <a:gd name="connsiteY5" fmla="*/ 439387 h 641268"/>
                <a:gd name="connsiteX6" fmla="*/ 5070765 w 5197435"/>
                <a:gd name="connsiteY6" fmla="*/ 178130 h 641268"/>
                <a:gd name="connsiteX7" fmla="*/ 5153891 w 5197435"/>
                <a:gd name="connsiteY7" fmla="*/ 0 h 64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7435" h="641268">
                  <a:moveTo>
                    <a:pt x="0" y="11875"/>
                  </a:moveTo>
                  <a:cubicBezTo>
                    <a:pt x="31668" y="37605"/>
                    <a:pt x="17813" y="124691"/>
                    <a:pt x="130629" y="190005"/>
                  </a:cubicBezTo>
                  <a:cubicBezTo>
                    <a:pt x="243445" y="255319"/>
                    <a:pt x="259279" y="332509"/>
                    <a:pt x="676894" y="403761"/>
                  </a:cubicBezTo>
                  <a:cubicBezTo>
                    <a:pt x="1094509" y="475013"/>
                    <a:pt x="2127662" y="593766"/>
                    <a:pt x="2636322" y="617517"/>
                  </a:cubicBezTo>
                  <a:cubicBezTo>
                    <a:pt x="3144982" y="641268"/>
                    <a:pt x="3435928" y="575953"/>
                    <a:pt x="3728853" y="546265"/>
                  </a:cubicBezTo>
                  <a:cubicBezTo>
                    <a:pt x="4021778" y="516577"/>
                    <a:pt x="4170218" y="500743"/>
                    <a:pt x="4393870" y="439387"/>
                  </a:cubicBezTo>
                  <a:cubicBezTo>
                    <a:pt x="4617522" y="378031"/>
                    <a:pt x="4944095" y="251361"/>
                    <a:pt x="5070765" y="178130"/>
                  </a:cubicBezTo>
                  <a:cubicBezTo>
                    <a:pt x="5197435" y="104899"/>
                    <a:pt x="5108369" y="25730"/>
                    <a:pt x="5153891" y="0"/>
                  </a:cubicBezTo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148"/>
            <p:cNvGrpSpPr/>
            <p:nvPr/>
          </p:nvGrpSpPr>
          <p:grpSpPr>
            <a:xfrm>
              <a:off x="2325584" y="3063835"/>
              <a:ext cx="5197435" cy="1292431"/>
              <a:chOff x="2325584" y="3063835"/>
              <a:chExt cx="5197435" cy="1292431"/>
            </a:xfrm>
          </p:grpSpPr>
          <p:cxnSp>
            <p:nvCxnSpPr>
              <p:cNvPr id="130" name="Straight Connector 129"/>
              <p:cNvCxnSpPr>
                <a:stCxn id="127" idx="2"/>
                <a:endCxn id="144" idx="0"/>
              </p:cNvCxnSpPr>
              <p:nvPr/>
            </p:nvCxnSpPr>
            <p:spPr>
              <a:xfrm flipH="1">
                <a:off x="2325584" y="3063835"/>
                <a:ext cx="13855" cy="663038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127" idx="6"/>
                <a:endCxn id="144" idx="7"/>
              </p:cNvCxnSpPr>
              <p:nvPr/>
            </p:nvCxnSpPr>
            <p:spPr>
              <a:xfrm flipH="1">
                <a:off x="7479475" y="3063835"/>
                <a:ext cx="1979" cy="65116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Freeform 143"/>
              <p:cNvSpPr/>
              <p:nvPr/>
            </p:nvSpPr>
            <p:spPr>
              <a:xfrm>
                <a:off x="2325584" y="3714998"/>
                <a:ext cx="5197435" cy="641268"/>
              </a:xfrm>
              <a:custGeom>
                <a:avLst/>
                <a:gdLst>
                  <a:gd name="connsiteX0" fmla="*/ 0 w 5153891"/>
                  <a:gd name="connsiteY0" fmla="*/ 11875 h 619496"/>
                  <a:gd name="connsiteX1" fmla="*/ 2636322 w 5153891"/>
                  <a:gd name="connsiteY1" fmla="*/ 617517 h 619496"/>
                  <a:gd name="connsiteX2" fmla="*/ 5153891 w 5153891"/>
                  <a:gd name="connsiteY2" fmla="*/ 0 h 619496"/>
                  <a:gd name="connsiteX0" fmla="*/ 0 w 5153891"/>
                  <a:gd name="connsiteY0" fmla="*/ 11875 h 684811"/>
                  <a:gd name="connsiteX1" fmla="*/ 676894 w 5153891"/>
                  <a:gd name="connsiteY1" fmla="*/ 403761 h 684811"/>
                  <a:gd name="connsiteX2" fmla="*/ 2636322 w 5153891"/>
                  <a:gd name="connsiteY2" fmla="*/ 617517 h 684811"/>
                  <a:gd name="connsiteX3" fmla="*/ 5153891 w 5153891"/>
                  <a:gd name="connsiteY3" fmla="*/ 0 h 684811"/>
                  <a:gd name="connsiteX0" fmla="*/ 0 w 5153891"/>
                  <a:gd name="connsiteY0" fmla="*/ 11875 h 684811"/>
                  <a:gd name="connsiteX1" fmla="*/ 130629 w 5153891"/>
                  <a:gd name="connsiteY1" fmla="*/ 190005 h 684811"/>
                  <a:gd name="connsiteX2" fmla="*/ 676894 w 5153891"/>
                  <a:gd name="connsiteY2" fmla="*/ 403761 h 684811"/>
                  <a:gd name="connsiteX3" fmla="*/ 2636322 w 5153891"/>
                  <a:gd name="connsiteY3" fmla="*/ 617517 h 684811"/>
                  <a:gd name="connsiteX4" fmla="*/ 5153891 w 5153891"/>
                  <a:gd name="connsiteY4" fmla="*/ 0 h 68481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5153891 w 5153891"/>
                  <a:gd name="connsiteY5" fmla="*/ 0 h 63137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4393870 w 5153891"/>
                  <a:gd name="connsiteY5" fmla="*/ 439387 h 631371"/>
                  <a:gd name="connsiteX6" fmla="*/ 5153891 w 5153891"/>
                  <a:gd name="connsiteY6" fmla="*/ 0 h 63137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4393870 w 5153891"/>
                  <a:gd name="connsiteY5" fmla="*/ 439387 h 631371"/>
                  <a:gd name="connsiteX6" fmla="*/ 4916385 w 5153891"/>
                  <a:gd name="connsiteY6" fmla="*/ 261257 h 631371"/>
                  <a:gd name="connsiteX7" fmla="*/ 5153891 w 5153891"/>
                  <a:gd name="connsiteY7" fmla="*/ 0 h 631371"/>
                  <a:gd name="connsiteX0" fmla="*/ 0 w 5153891"/>
                  <a:gd name="connsiteY0" fmla="*/ 11875 h 641268"/>
                  <a:gd name="connsiteX1" fmla="*/ 130629 w 5153891"/>
                  <a:gd name="connsiteY1" fmla="*/ 190005 h 641268"/>
                  <a:gd name="connsiteX2" fmla="*/ 676894 w 5153891"/>
                  <a:gd name="connsiteY2" fmla="*/ 403761 h 641268"/>
                  <a:gd name="connsiteX3" fmla="*/ 2636322 w 5153891"/>
                  <a:gd name="connsiteY3" fmla="*/ 617517 h 641268"/>
                  <a:gd name="connsiteX4" fmla="*/ 3728853 w 5153891"/>
                  <a:gd name="connsiteY4" fmla="*/ 546265 h 641268"/>
                  <a:gd name="connsiteX5" fmla="*/ 4393870 w 5153891"/>
                  <a:gd name="connsiteY5" fmla="*/ 439387 h 641268"/>
                  <a:gd name="connsiteX6" fmla="*/ 4916385 w 5153891"/>
                  <a:gd name="connsiteY6" fmla="*/ 261257 h 641268"/>
                  <a:gd name="connsiteX7" fmla="*/ 5153891 w 5153891"/>
                  <a:gd name="connsiteY7" fmla="*/ 0 h 641268"/>
                  <a:gd name="connsiteX0" fmla="*/ 0 w 5197435"/>
                  <a:gd name="connsiteY0" fmla="*/ 11875 h 641268"/>
                  <a:gd name="connsiteX1" fmla="*/ 130629 w 5197435"/>
                  <a:gd name="connsiteY1" fmla="*/ 190005 h 641268"/>
                  <a:gd name="connsiteX2" fmla="*/ 676894 w 5197435"/>
                  <a:gd name="connsiteY2" fmla="*/ 403761 h 641268"/>
                  <a:gd name="connsiteX3" fmla="*/ 2636322 w 5197435"/>
                  <a:gd name="connsiteY3" fmla="*/ 617517 h 641268"/>
                  <a:gd name="connsiteX4" fmla="*/ 3728853 w 5197435"/>
                  <a:gd name="connsiteY4" fmla="*/ 546265 h 641268"/>
                  <a:gd name="connsiteX5" fmla="*/ 4393870 w 5197435"/>
                  <a:gd name="connsiteY5" fmla="*/ 439387 h 641268"/>
                  <a:gd name="connsiteX6" fmla="*/ 5070765 w 5197435"/>
                  <a:gd name="connsiteY6" fmla="*/ 178130 h 641268"/>
                  <a:gd name="connsiteX7" fmla="*/ 5153891 w 5197435"/>
                  <a:gd name="connsiteY7" fmla="*/ 0 h 641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97435" h="641268">
                    <a:moveTo>
                      <a:pt x="0" y="11875"/>
                    </a:moveTo>
                    <a:cubicBezTo>
                      <a:pt x="31668" y="37605"/>
                      <a:pt x="17813" y="124691"/>
                      <a:pt x="130629" y="190005"/>
                    </a:cubicBezTo>
                    <a:cubicBezTo>
                      <a:pt x="243445" y="255319"/>
                      <a:pt x="259279" y="332509"/>
                      <a:pt x="676894" y="403761"/>
                    </a:cubicBezTo>
                    <a:cubicBezTo>
                      <a:pt x="1094509" y="475013"/>
                      <a:pt x="2127662" y="593766"/>
                      <a:pt x="2636322" y="617517"/>
                    </a:cubicBezTo>
                    <a:cubicBezTo>
                      <a:pt x="3144982" y="641268"/>
                      <a:pt x="3435928" y="575953"/>
                      <a:pt x="3728853" y="546265"/>
                    </a:cubicBezTo>
                    <a:cubicBezTo>
                      <a:pt x="4021778" y="516577"/>
                      <a:pt x="4170218" y="500743"/>
                      <a:pt x="4393870" y="439387"/>
                    </a:cubicBezTo>
                    <a:cubicBezTo>
                      <a:pt x="4617522" y="378031"/>
                      <a:pt x="4944095" y="251361"/>
                      <a:pt x="5070765" y="178130"/>
                    </a:cubicBezTo>
                    <a:cubicBezTo>
                      <a:pt x="5197435" y="104899"/>
                      <a:pt x="5108369" y="25730"/>
                      <a:pt x="5153891" y="0"/>
                    </a:cubicBezTo>
                  </a:path>
                </a:pathLst>
              </a:cu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1" name="Oval 150"/>
          <p:cNvSpPr/>
          <p:nvPr/>
        </p:nvSpPr>
        <p:spPr>
          <a:xfrm>
            <a:off x="1270662" y="985651"/>
            <a:ext cx="6436426" cy="2814452"/>
          </a:xfrm>
          <a:prstGeom prst="ellipse">
            <a:avLst/>
          </a:prstGeom>
          <a:solidFill>
            <a:schemeClr val="bg1">
              <a:lumMod val="75000"/>
              <a:alpha val="11000"/>
            </a:schemeClr>
          </a:solidFill>
          <a:ln>
            <a:noFill/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1444834" y="4401786"/>
            <a:ext cx="538345" cy="51459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1" name="Oval 460"/>
          <p:cNvSpPr/>
          <p:nvPr/>
        </p:nvSpPr>
        <p:spPr>
          <a:xfrm>
            <a:off x="5242959" y="4898570"/>
            <a:ext cx="538345" cy="514599"/>
          </a:xfrm>
          <a:prstGeom prst="ellipse">
            <a:avLst/>
          </a:prstGeom>
          <a:solidFill>
            <a:srgbClr val="D6A300"/>
          </a:solidFill>
          <a:ln>
            <a:noFill/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2" name="Oval 461"/>
          <p:cNvSpPr/>
          <p:nvPr/>
        </p:nvSpPr>
        <p:spPr>
          <a:xfrm>
            <a:off x="7188533" y="4302824"/>
            <a:ext cx="538345" cy="514599"/>
          </a:xfrm>
          <a:prstGeom prst="ellipse">
            <a:avLst/>
          </a:prstGeom>
          <a:solidFill>
            <a:srgbClr val="D6A300"/>
          </a:solidFill>
          <a:ln>
            <a:noFill/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0" name="Oval 459"/>
          <p:cNvSpPr/>
          <p:nvPr/>
        </p:nvSpPr>
        <p:spPr>
          <a:xfrm>
            <a:off x="1328060" y="1019298"/>
            <a:ext cx="6436426" cy="2814452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02  E" pathEditMode="relative" ptsTypes="">
                                      <p:cBhvr>
                                        <p:cTn id="14" dur="2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66327E-6 L -0.08229 -0.4005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014E-7 L -0.2368 -0.3348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" grpId="0" animBg="1"/>
      <p:bldP spid="363" grpId="1" animBg="1"/>
      <p:bldP spid="461" grpId="0" animBg="1"/>
      <p:bldP spid="461" grpId="1" animBg="1"/>
      <p:bldP spid="462" grpId="0" animBg="1"/>
      <p:bldP spid="462" grpId="1" animBg="1"/>
      <p:bldP spid="46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9" name="Straight Connector 798"/>
          <p:cNvCxnSpPr>
            <a:stCxn id="710" idx="6"/>
            <a:endCxn id="271" idx="3"/>
          </p:cNvCxnSpPr>
          <p:nvPr/>
        </p:nvCxnSpPr>
        <p:spPr>
          <a:xfrm flipV="1">
            <a:off x="4661971" y="2381806"/>
            <a:ext cx="652964" cy="15992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/>
          <p:cNvCxnSpPr>
            <a:stCxn id="341" idx="4"/>
            <a:endCxn id="515" idx="7"/>
          </p:cNvCxnSpPr>
          <p:nvPr/>
        </p:nvCxnSpPr>
        <p:spPr>
          <a:xfrm flipH="1">
            <a:off x="6086627" y="1991867"/>
            <a:ext cx="16754" cy="7546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428" idx="0"/>
            <a:endCxn id="78" idx="4"/>
          </p:cNvCxnSpPr>
          <p:nvPr/>
        </p:nvCxnSpPr>
        <p:spPr>
          <a:xfrm flipH="1" flipV="1">
            <a:off x="3143208" y="1977145"/>
            <a:ext cx="21772" cy="7647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1991533" y="2370508"/>
            <a:ext cx="2327974" cy="936068"/>
            <a:chOff x="1640521" y="4127228"/>
            <a:chExt cx="2327974" cy="936068"/>
          </a:xfrm>
          <a:solidFill>
            <a:schemeClr val="accent6">
              <a:lumMod val="75000"/>
            </a:schemeClr>
          </a:solidFill>
        </p:grpSpPr>
        <p:sp>
          <p:nvSpPr>
            <p:cNvPr id="354" name="Oval 353"/>
            <p:cNvSpPr/>
            <p:nvPr/>
          </p:nvSpPr>
          <p:spPr>
            <a:xfrm>
              <a:off x="1640521" y="4871495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55" name="Oval 354"/>
            <p:cNvSpPr/>
            <p:nvPr/>
          </p:nvSpPr>
          <p:spPr>
            <a:xfrm>
              <a:off x="1844796" y="4677610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56" name="Straight Connector 355"/>
            <p:cNvCxnSpPr>
              <a:stCxn id="354" idx="7"/>
              <a:endCxn id="355" idx="3"/>
            </p:cNvCxnSpPr>
            <p:nvPr/>
          </p:nvCxnSpPr>
          <p:spPr>
            <a:xfrm flipV="1">
              <a:off x="1772259" y="4805732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>
              <a:endCxn id="355" idx="5"/>
            </p:cNvCxnSpPr>
            <p:nvPr/>
          </p:nvCxnSpPr>
          <p:spPr>
            <a:xfrm flipH="1" flipV="1">
              <a:off x="1949411" y="4805732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Oval 357"/>
            <p:cNvSpPr/>
            <p:nvPr/>
          </p:nvSpPr>
          <p:spPr>
            <a:xfrm>
              <a:off x="2002919" y="4864199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59" name="Oval 358"/>
            <p:cNvSpPr/>
            <p:nvPr/>
          </p:nvSpPr>
          <p:spPr>
            <a:xfrm>
              <a:off x="2207194" y="4670313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60" name="Straight Connector 359"/>
            <p:cNvCxnSpPr>
              <a:stCxn id="358" idx="7"/>
              <a:endCxn id="359" idx="3"/>
            </p:cNvCxnSpPr>
            <p:nvPr/>
          </p:nvCxnSpPr>
          <p:spPr>
            <a:xfrm flipV="1">
              <a:off x="2134657" y="4798436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>
              <a:endCxn id="359" idx="5"/>
            </p:cNvCxnSpPr>
            <p:nvPr/>
          </p:nvCxnSpPr>
          <p:spPr>
            <a:xfrm flipH="1" flipV="1">
              <a:off x="2311809" y="4798436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/>
            <p:cNvSpPr/>
            <p:nvPr/>
          </p:nvSpPr>
          <p:spPr>
            <a:xfrm>
              <a:off x="2351699" y="4869410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63" name="Oval 362"/>
            <p:cNvSpPr/>
            <p:nvPr/>
          </p:nvSpPr>
          <p:spPr>
            <a:xfrm>
              <a:off x="2555973" y="4675525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64" name="Straight Connector 363"/>
            <p:cNvCxnSpPr>
              <a:stCxn id="362" idx="7"/>
              <a:endCxn id="363" idx="3"/>
            </p:cNvCxnSpPr>
            <p:nvPr/>
          </p:nvCxnSpPr>
          <p:spPr>
            <a:xfrm flipV="1">
              <a:off x="2483437" y="4803648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>
              <a:endCxn id="363" idx="5"/>
            </p:cNvCxnSpPr>
            <p:nvPr/>
          </p:nvCxnSpPr>
          <p:spPr>
            <a:xfrm flipH="1" flipV="1">
              <a:off x="2660589" y="4803648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Oval 365"/>
            <p:cNvSpPr/>
            <p:nvPr/>
          </p:nvSpPr>
          <p:spPr>
            <a:xfrm>
              <a:off x="2723932" y="4875666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67" name="Oval 366"/>
            <p:cNvSpPr/>
            <p:nvPr/>
          </p:nvSpPr>
          <p:spPr>
            <a:xfrm>
              <a:off x="2928207" y="4681780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68" name="Straight Connector 367"/>
            <p:cNvCxnSpPr>
              <a:stCxn id="366" idx="7"/>
              <a:endCxn id="367" idx="3"/>
            </p:cNvCxnSpPr>
            <p:nvPr/>
          </p:nvCxnSpPr>
          <p:spPr>
            <a:xfrm flipV="1">
              <a:off x="2855671" y="4809902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>
              <a:endCxn id="367" idx="5"/>
            </p:cNvCxnSpPr>
            <p:nvPr/>
          </p:nvCxnSpPr>
          <p:spPr>
            <a:xfrm flipH="1" flipV="1">
              <a:off x="3032823" y="4809902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Oval 369"/>
            <p:cNvSpPr/>
            <p:nvPr/>
          </p:nvSpPr>
          <p:spPr>
            <a:xfrm>
              <a:off x="3096166" y="4863157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71" name="Oval 370"/>
            <p:cNvSpPr/>
            <p:nvPr/>
          </p:nvSpPr>
          <p:spPr>
            <a:xfrm>
              <a:off x="3300441" y="4669272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72" name="Straight Connector 371"/>
            <p:cNvCxnSpPr>
              <a:stCxn id="370" idx="7"/>
              <a:endCxn id="371" idx="3"/>
            </p:cNvCxnSpPr>
            <p:nvPr/>
          </p:nvCxnSpPr>
          <p:spPr>
            <a:xfrm flipV="1">
              <a:off x="3227904" y="4797394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>
              <a:endCxn id="371" idx="5"/>
            </p:cNvCxnSpPr>
            <p:nvPr/>
          </p:nvCxnSpPr>
          <p:spPr>
            <a:xfrm flipH="1" flipV="1">
              <a:off x="3405056" y="4797394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Oval 373"/>
            <p:cNvSpPr/>
            <p:nvPr/>
          </p:nvSpPr>
          <p:spPr>
            <a:xfrm>
              <a:off x="3450242" y="4875666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75" name="Oval 374"/>
            <p:cNvSpPr/>
            <p:nvPr/>
          </p:nvSpPr>
          <p:spPr>
            <a:xfrm>
              <a:off x="3654517" y="4681780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76" name="Straight Connector 375"/>
            <p:cNvCxnSpPr>
              <a:stCxn id="374" idx="7"/>
              <a:endCxn id="375" idx="3"/>
            </p:cNvCxnSpPr>
            <p:nvPr/>
          </p:nvCxnSpPr>
          <p:spPr>
            <a:xfrm flipV="1">
              <a:off x="3581981" y="4809902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>
              <a:endCxn id="375" idx="5"/>
            </p:cNvCxnSpPr>
            <p:nvPr/>
          </p:nvCxnSpPr>
          <p:spPr>
            <a:xfrm flipH="1" flipV="1">
              <a:off x="3759133" y="4809902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Oval 377"/>
            <p:cNvSpPr/>
            <p:nvPr/>
          </p:nvSpPr>
          <p:spPr>
            <a:xfrm>
              <a:off x="3814154" y="4864199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379" name="Group 71"/>
            <p:cNvGrpSpPr/>
            <p:nvPr/>
          </p:nvGrpSpPr>
          <p:grpSpPr>
            <a:xfrm>
              <a:off x="1953979" y="4500653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437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38" name="Straight Connector 52"/>
              <p:cNvCxnSpPr/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53"/>
              <p:cNvCxnSpPr/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88"/>
            <p:cNvGrpSpPr/>
            <p:nvPr/>
          </p:nvGrpSpPr>
          <p:grpSpPr>
            <a:xfrm>
              <a:off x="2155357" y="4352384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434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35" name="Straight Connector 55"/>
              <p:cNvCxnSpPr/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56"/>
              <p:cNvCxnSpPr/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oup 72"/>
            <p:cNvGrpSpPr/>
            <p:nvPr/>
          </p:nvGrpSpPr>
          <p:grpSpPr>
            <a:xfrm>
              <a:off x="2311837" y="4505865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431" name="Oval 430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32" name="Straight Connector 431"/>
              <p:cNvCxnSpPr>
                <a:endCxn id="431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>
                <a:endCxn id="431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 76"/>
            <p:cNvGrpSpPr/>
            <p:nvPr/>
          </p:nvGrpSpPr>
          <p:grpSpPr>
            <a:xfrm>
              <a:off x="2674235" y="4498569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428" name="Oval 427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29" name="Straight Connector 428"/>
              <p:cNvCxnSpPr>
                <a:endCxn id="428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>
                <a:endCxn id="428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3" name="Group 80"/>
            <p:cNvGrpSpPr/>
            <p:nvPr/>
          </p:nvGrpSpPr>
          <p:grpSpPr>
            <a:xfrm>
              <a:off x="3045713" y="4503781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425" name="Oval 424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26" name="Straight Connector 425"/>
              <p:cNvCxnSpPr>
                <a:endCxn id="425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/>
              <p:cNvCxnSpPr>
                <a:endCxn id="425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4" name="Group 84"/>
            <p:cNvGrpSpPr/>
            <p:nvPr/>
          </p:nvGrpSpPr>
          <p:grpSpPr>
            <a:xfrm>
              <a:off x="3403572" y="4483976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422" name="Oval 42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23" name="Straight Connector 422"/>
              <p:cNvCxnSpPr>
                <a:endCxn id="422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/>
              <p:cNvCxnSpPr>
                <a:endCxn id="422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5" name="Group 89"/>
            <p:cNvGrpSpPr/>
            <p:nvPr/>
          </p:nvGrpSpPr>
          <p:grpSpPr>
            <a:xfrm>
              <a:off x="2517755" y="4351342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419" name="Oval 41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20" name="Straight Connector 419"/>
              <p:cNvCxnSpPr>
                <a:endCxn id="41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>
                <a:endCxn id="41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oup 93"/>
            <p:cNvGrpSpPr/>
            <p:nvPr/>
          </p:nvGrpSpPr>
          <p:grpSpPr>
            <a:xfrm>
              <a:off x="2875614" y="4344045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416" name="Oval 415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17" name="Straight Connector 416"/>
              <p:cNvCxnSpPr>
                <a:endCxn id="416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>
                <a:endCxn id="416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7" name="Group 97"/>
            <p:cNvGrpSpPr/>
            <p:nvPr/>
          </p:nvGrpSpPr>
          <p:grpSpPr>
            <a:xfrm>
              <a:off x="3243308" y="4344045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413" name="Oval 41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14" name="Straight Connector 413"/>
              <p:cNvCxnSpPr>
                <a:endCxn id="41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>
                <a:endCxn id="41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8" name="Group 101"/>
            <p:cNvGrpSpPr/>
            <p:nvPr/>
          </p:nvGrpSpPr>
          <p:grpSpPr>
            <a:xfrm>
              <a:off x="2345257" y="4264823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410" name="Oval 409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11" name="Straight Connector 410"/>
              <p:cNvCxnSpPr>
                <a:endCxn id="410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/>
              <p:cNvCxnSpPr>
                <a:endCxn id="410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105"/>
            <p:cNvGrpSpPr/>
            <p:nvPr/>
          </p:nvGrpSpPr>
          <p:grpSpPr>
            <a:xfrm>
              <a:off x="2707655" y="4257526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407" name="Oval 406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08" name="Straight Connector 407"/>
              <p:cNvCxnSpPr>
                <a:endCxn id="407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/>
              <p:cNvCxnSpPr>
                <a:endCxn id="407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0" name="Group 109"/>
            <p:cNvGrpSpPr/>
            <p:nvPr/>
          </p:nvGrpSpPr>
          <p:grpSpPr>
            <a:xfrm>
              <a:off x="3070053" y="4250230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404" name="Oval 403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05" name="Straight Connector 404"/>
              <p:cNvCxnSpPr>
                <a:endCxn id="404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>
                <a:endCxn id="404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1" name="Group 113"/>
            <p:cNvGrpSpPr/>
            <p:nvPr/>
          </p:nvGrpSpPr>
          <p:grpSpPr>
            <a:xfrm>
              <a:off x="2525711" y="4189771"/>
              <a:ext cx="240590" cy="106324"/>
              <a:chOff x="3531888" y="1492144"/>
              <a:chExt cx="704226" cy="400080"/>
            </a:xfrm>
            <a:grpFill/>
          </p:grpSpPr>
          <p:sp>
            <p:nvSpPr>
              <p:cNvPr id="401" name="Oval 40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02" name="Straight Connector 401"/>
              <p:cNvCxnSpPr>
                <a:endCxn id="40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/>
              <p:cNvCxnSpPr>
                <a:endCxn id="40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2" name="Group 117"/>
            <p:cNvGrpSpPr/>
            <p:nvPr/>
          </p:nvGrpSpPr>
          <p:grpSpPr>
            <a:xfrm>
              <a:off x="2883570" y="4182474"/>
              <a:ext cx="240590" cy="106324"/>
              <a:chOff x="3531888" y="1492144"/>
              <a:chExt cx="704226" cy="400080"/>
            </a:xfrm>
            <a:grpFill/>
          </p:grpSpPr>
          <p:sp>
            <p:nvSpPr>
              <p:cNvPr id="398" name="Oval 397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99" name="Straight Connector 398"/>
              <p:cNvCxnSpPr>
                <a:endCxn id="398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/>
              <p:cNvCxnSpPr>
                <a:endCxn id="398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3" name="Group 121"/>
            <p:cNvGrpSpPr/>
            <p:nvPr/>
          </p:nvGrpSpPr>
          <p:grpSpPr>
            <a:xfrm>
              <a:off x="2705775" y="4127228"/>
              <a:ext cx="240590" cy="91729"/>
              <a:chOff x="3531888" y="1492144"/>
              <a:chExt cx="704226" cy="400080"/>
            </a:xfrm>
            <a:grpFill/>
          </p:grpSpPr>
          <p:sp>
            <p:nvSpPr>
              <p:cNvPr id="395" name="Oval 39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96" name="Straight Connector 395"/>
              <p:cNvCxnSpPr>
                <a:endCxn id="39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>
                <a:endCxn id="39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2" name="Group 531"/>
          <p:cNvGrpSpPr/>
          <p:nvPr/>
        </p:nvGrpSpPr>
        <p:grpSpPr>
          <a:xfrm>
            <a:off x="4820093" y="2357281"/>
            <a:ext cx="2419350" cy="931280"/>
            <a:chOff x="5505609" y="4316995"/>
            <a:chExt cx="1465215" cy="646755"/>
          </a:xfrm>
          <a:solidFill>
            <a:srgbClr val="92D050"/>
          </a:solidFill>
        </p:grpSpPr>
        <p:sp>
          <p:nvSpPr>
            <p:cNvPr id="441" name="Oval 440"/>
            <p:cNvSpPr/>
            <p:nvPr/>
          </p:nvSpPr>
          <p:spPr>
            <a:xfrm>
              <a:off x="5505609" y="4831230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42" name="Oval 441"/>
            <p:cNvSpPr/>
            <p:nvPr/>
          </p:nvSpPr>
          <p:spPr>
            <a:xfrm>
              <a:off x="5634179" y="4697269"/>
              <a:ext cx="77142" cy="103711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43" name="Straight Connector 442"/>
            <p:cNvCxnSpPr>
              <a:stCxn id="441" idx="7"/>
              <a:endCxn id="442" idx="3"/>
            </p:cNvCxnSpPr>
            <p:nvPr/>
          </p:nvCxnSpPr>
          <p:spPr>
            <a:xfrm flipV="1">
              <a:off x="5588525" y="4785792"/>
              <a:ext cx="56951" cy="64423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>
              <a:endCxn id="442" idx="5"/>
            </p:cNvCxnSpPr>
            <p:nvPr/>
          </p:nvCxnSpPr>
          <p:spPr>
            <a:xfrm flipH="1" flipV="1">
              <a:off x="5700023" y="4785792"/>
              <a:ext cx="50760" cy="72345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Oval 444"/>
            <p:cNvSpPr/>
            <p:nvPr/>
          </p:nvSpPr>
          <p:spPr>
            <a:xfrm>
              <a:off x="5733701" y="4826189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46" name="Oval 445"/>
            <p:cNvSpPr/>
            <p:nvPr/>
          </p:nvSpPr>
          <p:spPr>
            <a:xfrm>
              <a:off x="5862270" y="4692228"/>
              <a:ext cx="77142" cy="103711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47" name="Straight Connector 446"/>
            <p:cNvCxnSpPr>
              <a:stCxn id="445" idx="7"/>
              <a:endCxn id="446" idx="3"/>
            </p:cNvCxnSpPr>
            <p:nvPr/>
          </p:nvCxnSpPr>
          <p:spPr>
            <a:xfrm flipV="1">
              <a:off x="5816616" y="4780751"/>
              <a:ext cx="56951" cy="64423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>
              <a:endCxn id="446" idx="5"/>
            </p:cNvCxnSpPr>
            <p:nvPr/>
          </p:nvCxnSpPr>
          <p:spPr>
            <a:xfrm flipH="1" flipV="1">
              <a:off x="5928115" y="4780751"/>
              <a:ext cx="50760" cy="72345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Oval 448"/>
            <p:cNvSpPr/>
            <p:nvPr/>
          </p:nvSpPr>
          <p:spPr>
            <a:xfrm>
              <a:off x="5953221" y="4829790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0" name="Oval 449"/>
            <p:cNvSpPr/>
            <p:nvPr/>
          </p:nvSpPr>
          <p:spPr>
            <a:xfrm>
              <a:off x="6081791" y="4695829"/>
              <a:ext cx="77142" cy="103711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51" name="Straight Connector 450"/>
            <p:cNvCxnSpPr>
              <a:stCxn id="449" idx="7"/>
              <a:endCxn id="450" idx="3"/>
            </p:cNvCxnSpPr>
            <p:nvPr/>
          </p:nvCxnSpPr>
          <p:spPr>
            <a:xfrm flipV="1">
              <a:off x="6036137" y="4784352"/>
              <a:ext cx="56951" cy="64423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>
              <a:endCxn id="450" idx="5"/>
            </p:cNvCxnSpPr>
            <p:nvPr/>
          </p:nvCxnSpPr>
          <p:spPr>
            <a:xfrm flipH="1" flipV="1">
              <a:off x="6147635" y="4784352"/>
              <a:ext cx="50760" cy="72345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Oval 452"/>
            <p:cNvSpPr/>
            <p:nvPr/>
          </p:nvSpPr>
          <p:spPr>
            <a:xfrm>
              <a:off x="6187503" y="4834111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4" name="Oval 453"/>
            <p:cNvSpPr/>
            <p:nvPr/>
          </p:nvSpPr>
          <p:spPr>
            <a:xfrm>
              <a:off x="6316073" y="4700150"/>
              <a:ext cx="77142" cy="103711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55" name="Straight Connector 454"/>
            <p:cNvCxnSpPr>
              <a:stCxn id="453" idx="7"/>
              <a:endCxn id="454" idx="3"/>
            </p:cNvCxnSpPr>
            <p:nvPr/>
          </p:nvCxnSpPr>
          <p:spPr>
            <a:xfrm flipV="1">
              <a:off x="6270419" y="4788674"/>
              <a:ext cx="56951" cy="64423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>
              <a:endCxn id="454" idx="5"/>
            </p:cNvCxnSpPr>
            <p:nvPr/>
          </p:nvCxnSpPr>
          <p:spPr>
            <a:xfrm flipH="1" flipV="1">
              <a:off x="6381917" y="4788674"/>
              <a:ext cx="50760" cy="72345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7" name="Oval 456"/>
            <p:cNvSpPr/>
            <p:nvPr/>
          </p:nvSpPr>
          <p:spPr>
            <a:xfrm>
              <a:off x="6421785" y="4825469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8" name="Oval 457"/>
            <p:cNvSpPr/>
            <p:nvPr/>
          </p:nvSpPr>
          <p:spPr>
            <a:xfrm>
              <a:off x="6550355" y="4691508"/>
              <a:ext cx="77142" cy="103711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59" name="Straight Connector 458"/>
            <p:cNvCxnSpPr>
              <a:stCxn id="457" idx="7"/>
              <a:endCxn id="458" idx="3"/>
            </p:cNvCxnSpPr>
            <p:nvPr/>
          </p:nvCxnSpPr>
          <p:spPr>
            <a:xfrm flipV="1">
              <a:off x="6504701" y="4780031"/>
              <a:ext cx="56951" cy="64423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>
              <a:endCxn id="458" idx="5"/>
            </p:cNvCxnSpPr>
            <p:nvPr/>
          </p:nvCxnSpPr>
          <p:spPr>
            <a:xfrm flipH="1" flipV="1">
              <a:off x="6616199" y="4780031"/>
              <a:ext cx="50760" cy="72345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" name="Oval 460"/>
            <p:cNvSpPr/>
            <p:nvPr/>
          </p:nvSpPr>
          <p:spPr>
            <a:xfrm>
              <a:off x="6644639" y="4834111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62" name="Oval 461"/>
            <p:cNvSpPr/>
            <p:nvPr/>
          </p:nvSpPr>
          <p:spPr>
            <a:xfrm>
              <a:off x="6773209" y="4700150"/>
              <a:ext cx="77142" cy="103711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63" name="Straight Connector 462"/>
            <p:cNvCxnSpPr>
              <a:stCxn id="461" idx="7"/>
              <a:endCxn id="462" idx="3"/>
            </p:cNvCxnSpPr>
            <p:nvPr/>
          </p:nvCxnSpPr>
          <p:spPr>
            <a:xfrm flipV="1">
              <a:off x="6727555" y="4788674"/>
              <a:ext cx="56951" cy="64423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>
              <a:endCxn id="462" idx="5"/>
            </p:cNvCxnSpPr>
            <p:nvPr/>
          </p:nvCxnSpPr>
          <p:spPr>
            <a:xfrm flipH="1" flipV="1">
              <a:off x="6839053" y="4788674"/>
              <a:ext cx="50760" cy="72345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Oval 464"/>
            <p:cNvSpPr/>
            <p:nvPr/>
          </p:nvSpPr>
          <p:spPr>
            <a:xfrm>
              <a:off x="6873683" y="4826189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466" name="Group 71"/>
            <p:cNvGrpSpPr/>
            <p:nvPr/>
          </p:nvGrpSpPr>
          <p:grpSpPr>
            <a:xfrm>
              <a:off x="5702898" y="4575005"/>
              <a:ext cx="169431" cy="145585"/>
              <a:chOff x="2708193" y="2276578"/>
              <a:chExt cx="704227" cy="400080"/>
            </a:xfrm>
            <a:grpFill/>
          </p:grpSpPr>
          <p:sp>
            <p:nvSpPr>
              <p:cNvPr id="524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25" name="Straight Connector 52"/>
              <p:cNvCxnSpPr/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3"/>
              <p:cNvCxnSpPr/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7" name="Group 88"/>
            <p:cNvGrpSpPr/>
            <p:nvPr/>
          </p:nvGrpSpPr>
          <p:grpSpPr>
            <a:xfrm>
              <a:off x="5829644" y="4472562"/>
              <a:ext cx="153100" cy="122469"/>
              <a:chOff x="3531888" y="1492144"/>
              <a:chExt cx="704226" cy="400080"/>
            </a:xfrm>
            <a:grpFill/>
          </p:grpSpPr>
          <p:sp>
            <p:nvSpPr>
              <p:cNvPr id="521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22" name="Straight Connector 55"/>
              <p:cNvCxnSpPr/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6"/>
              <p:cNvCxnSpPr/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8" name="Group 72"/>
            <p:cNvGrpSpPr/>
            <p:nvPr/>
          </p:nvGrpSpPr>
          <p:grpSpPr>
            <a:xfrm>
              <a:off x="5928133" y="4578606"/>
              <a:ext cx="169431" cy="145585"/>
              <a:chOff x="2708193" y="2276578"/>
              <a:chExt cx="704227" cy="400080"/>
            </a:xfrm>
            <a:grpFill/>
          </p:grpSpPr>
          <p:sp>
            <p:nvSpPr>
              <p:cNvPr id="518" name="Oval 517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19" name="Straight Connector 518"/>
              <p:cNvCxnSpPr>
                <a:endCxn id="518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>
                <a:endCxn id="518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9" name="Group 76"/>
            <p:cNvGrpSpPr/>
            <p:nvPr/>
          </p:nvGrpSpPr>
          <p:grpSpPr>
            <a:xfrm>
              <a:off x="6156224" y="4573565"/>
              <a:ext cx="169431" cy="145585"/>
              <a:chOff x="2708193" y="2276578"/>
              <a:chExt cx="704227" cy="400080"/>
            </a:xfrm>
            <a:grpFill/>
          </p:grpSpPr>
          <p:sp>
            <p:nvSpPr>
              <p:cNvPr id="515" name="Oval 514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16" name="Straight Connector 515"/>
              <p:cNvCxnSpPr>
                <a:endCxn id="515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>
                <a:endCxn id="515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0" name="Group 80"/>
            <p:cNvGrpSpPr/>
            <p:nvPr/>
          </p:nvGrpSpPr>
          <p:grpSpPr>
            <a:xfrm>
              <a:off x="6390030" y="4577166"/>
              <a:ext cx="169431" cy="145585"/>
              <a:chOff x="2708193" y="2276578"/>
              <a:chExt cx="704227" cy="400080"/>
            </a:xfrm>
            <a:grpFill/>
          </p:grpSpPr>
          <p:sp>
            <p:nvSpPr>
              <p:cNvPr id="512" name="Oval 51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13" name="Straight Connector 512"/>
              <p:cNvCxnSpPr>
                <a:endCxn id="512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/>
              <p:cNvCxnSpPr>
                <a:endCxn id="512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1" name="Group 84"/>
            <p:cNvGrpSpPr/>
            <p:nvPr/>
          </p:nvGrpSpPr>
          <p:grpSpPr>
            <a:xfrm>
              <a:off x="6615265" y="4563482"/>
              <a:ext cx="169431" cy="145585"/>
              <a:chOff x="2708193" y="2276578"/>
              <a:chExt cx="704227" cy="400080"/>
            </a:xfrm>
            <a:grpFill/>
          </p:grpSpPr>
          <p:sp>
            <p:nvSpPr>
              <p:cNvPr id="509" name="Oval 508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10" name="Straight Connector 509"/>
              <p:cNvCxnSpPr>
                <a:endCxn id="509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>
                <a:endCxn id="509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2" name="Group 89"/>
            <p:cNvGrpSpPr/>
            <p:nvPr/>
          </p:nvGrpSpPr>
          <p:grpSpPr>
            <a:xfrm>
              <a:off x="6057736" y="4471841"/>
              <a:ext cx="153100" cy="122469"/>
              <a:chOff x="3531888" y="1492144"/>
              <a:chExt cx="704226" cy="400080"/>
            </a:xfrm>
            <a:grpFill/>
          </p:grpSpPr>
          <p:sp>
            <p:nvSpPr>
              <p:cNvPr id="506" name="Oval 505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07" name="Straight Connector 506"/>
              <p:cNvCxnSpPr>
                <a:endCxn id="506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/>
              <p:cNvCxnSpPr>
                <a:endCxn id="506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3" name="Group 93"/>
            <p:cNvGrpSpPr/>
            <p:nvPr/>
          </p:nvGrpSpPr>
          <p:grpSpPr>
            <a:xfrm>
              <a:off x="6282971" y="4466800"/>
              <a:ext cx="153100" cy="122469"/>
              <a:chOff x="3531888" y="1492144"/>
              <a:chExt cx="704226" cy="400080"/>
            </a:xfrm>
            <a:grpFill/>
          </p:grpSpPr>
          <p:sp>
            <p:nvSpPr>
              <p:cNvPr id="503" name="Oval 50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04" name="Straight Connector 503"/>
              <p:cNvCxnSpPr>
                <a:endCxn id="50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/>
              <p:cNvCxnSpPr>
                <a:endCxn id="50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4" name="Group 97"/>
            <p:cNvGrpSpPr/>
            <p:nvPr/>
          </p:nvGrpSpPr>
          <p:grpSpPr>
            <a:xfrm>
              <a:off x="6514396" y="4466800"/>
              <a:ext cx="153100" cy="122469"/>
              <a:chOff x="3531888" y="1492144"/>
              <a:chExt cx="704226" cy="400080"/>
            </a:xfrm>
            <a:grpFill/>
          </p:grpSpPr>
          <p:sp>
            <p:nvSpPr>
              <p:cNvPr id="500" name="Oval 499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01" name="Straight Connector 500"/>
              <p:cNvCxnSpPr>
                <a:endCxn id="500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>
                <a:endCxn id="500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5" name="Group 101"/>
            <p:cNvGrpSpPr/>
            <p:nvPr/>
          </p:nvGrpSpPr>
          <p:grpSpPr>
            <a:xfrm>
              <a:off x="5949167" y="4412063"/>
              <a:ext cx="145005" cy="91500"/>
              <a:chOff x="3531888" y="1492144"/>
              <a:chExt cx="704226" cy="400080"/>
            </a:xfrm>
            <a:grpFill/>
          </p:grpSpPr>
          <p:sp>
            <p:nvSpPr>
              <p:cNvPr id="497" name="Oval 496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98" name="Straight Connector 497"/>
              <p:cNvCxnSpPr>
                <a:endCxn id="497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/>
              <p:cNvCxnSpPr>
                <a:endCxn id="497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6" name="Group 105"/>
            <p:cNvGrpSpPr/>
            <p:nvPr/>
          </p:nvGrpSpPr>
          <p:grpSpPr>
            <a:xfrm>
              <a:off x="6177258" y="4407022"/>
              <a:ext cx="145005" cy="91500"/>
              <a:chOff x="3531888" y="1492144"/>
              <a:chExt cx="704226" cy="400080"/>
            </a:xfrm>
            <a:grpFill/>
          </p:grpSpPr>
          <p:sp>
            <p:nvSpPr>
              <p:cNvPr id="494" name="Oval 493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95" name="Straight Connector 494"/>
              <p:cNvCxnSpPr>
                <a:endCxn id="494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/>
              <p:cNvCxnSpPr>
                <a:endCxn id="494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7" name="Group 109"/>
            <p:cNvGrpSpPr/>
            <p:nvPr/>
          </p:nvGrpSpPr>
          <p:grpSpPr>
            <a:xfrm>
              <a:off x="6405350" y="4401980"/>
              <a:ext cx="145005" cy="91500"/>
              <a:chOff x="3531888" y="1492144"/>
              <a:chExt cx="704226" cy="400080"/>
            </a:xfrm>
            <a:grpFill/>
          </p:grpSpPr>
          <p:sp>
            <p:nvSpPr>
              <p:cNvPr id="491" name="Oval 49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92" name="Straight Connector 491"/>
              <p:cNvCxnSpPr>
                <a:endCxn id="49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/>
              <p:cNvCxnSpPr>
                <a:endCxn id="49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8" name="Group 113"/>
            <p:cNvGrpSpPr/>
            <p:nvPr/>
          </p:nvGrpSpPr>
          <p:grpSpPr>
            <a:xfrm>
              <a:off x="6062744" y="4360207"/>
              <a:ext cx="151426" cy="73462"/>
              <a:chOff x="3531888" y="1492144"/>
              <a:chExt cx="704226" cy="400080"/>
            </a:xfrm>
            <a:grpFill/>
          </p:grpSpPr>
          <p:sp>
            <p:nvSpPr>
              <p:cNvPr id="488" name="Oval 487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89" name="Straight Connector 488"/>
              <p:cNvCxnSpPr>
                <a:endCxn id="488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>
                <a:endCxn id="488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9" name="Group 117"/>
            <p:cNvGrpSpPr/>
            <p:nvPr/>
          </p:nvGrpSpPr>
          <p:grpSpPr>
            <a:xfrm>
              <a:off x="6287978" y="4355166"/>
              <a:ext cx="151426" cy="73462"/>
              <a:chOff x="3531888" y="1492144"/>
              <a:chExt cx="704226" cy="400080"/>
            </a:xfrm>
            <a:grpFill/>
          </p:grpSpPr>
          <p:sp>
            <p:nvSpPr>
              <p:cNvPr id="485" name="Oval 48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86" name="Straight Connector 485"/>
              <p:cNvCxnSpPr>
                <a:endCxn id="48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/>
              <p:cNvCxnSpPr>
                <a:endCxn id="48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0" name="Group 121"/>
            <p:cNvGrpSpPr/>
            <p:nvPr/>
          </p:nvGrpSpPr>
          <p:grpSpPr>
            <a:xfrm>
              <a:off x="6176075" y="4316995"/>
              <a:ext cx="151426" cy="63378"/>
              <a:chOff x="3531888" y="1492144"/>
              <a:chExt cx="704226" cy="400080"/>
            </a:xfrm>
            <a:grpFill/>
          </p:grpSpPr>
          <p:sp>
            <p:nvSpPr>
              <p:cNvPr id="482" name="Oval 481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83" name="Straight Connector 482"/>
              <p:cNvCxnSpPr>
                <a:endCxn id="482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/>
              <p:cNvCxnSpPr>
                <a:endCxn id="482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0" name="Group 529"/>
          <p:cNvGrpSpPr/>
          <p:nvPr/>
        </p:nvGrpSpPr>
        <p:grpSpPr>
          <a:xfrm>
            <a:off x="1969761" y="1469961"/>
            <a:ext cx="2327974" cy="936068"/>
            <a:chOff x="1404993" y="1077248"/>
            <a:chExt cx="2327974" cy="936068"/>
          </a:xfrm>
          <a:solidFill>
            <a:srgbClr val="C00000"/>
          </a:solidFill>
        </p:grpSpPr>
        <p:sp>
          <p:nvSpPr>
            <p:cNvPr id="3" name="Oval 2"/>
            <p:cNvSpPr/>
            <p:nvPr/>
          </p:nvSpPr>
          <p:spPr>
            <a:xfrm>
              <a:off x="1404993" y="1821515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609268" y="1627630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7" name="Straight Connector 6"/>
            <p:cNvCxnSpPr>
              <a:stCxn id="3" idx="7"/>
              <a:endCxn id="5" idx="3"/>
            </p:cNvCxnSpPr>
            <p:nvPr/>
          </p:nvCxnSpPr>
          <p:spPr>
            <a:xfrm flipV="1">
              <a:off x="1536731" y="1755752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endCxn id="5" idx="5"/>
            </p:cNvCxnSpPr>
            <p:nvPr/>
          </p:nvCxnSpPr>
          <p:spPr>
            <a:xfrm flipH="1" flipV="1">
              <a:off x="1713883" y="1755752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1767391" y="1814219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971666" y="1620333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0" name="Straight Connector 19"/>
            <p:cNvCxnSpPr>
              <a:stCxn id="18" idx="7"/>
              <a:endCxn id="19" idx="3"/>
            </p:cNvCxnSpPr>
            <p:nvPr/>
          </p:nvCxnSpPr>
          <p:spPr>
            <a:xfrm flipV="1">
              <a:off x="1899129" y="1748456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9" idx="5"/>
            </p:cNvCxnSpPr>
            <p:nvPr/>
          </p:nvCxnSpPr>
          <p:spPr>
            <a:xfrm flipH="1" flipV="1">
              <a:off x="2076281" y="1748456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2116171" y="1819430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2320445" y="1625545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0" name="Straight Connector 29"/>
            <p:cNvCxnSpPr>
              <a:stCxn id="28" idx="7"/>
              <a:endCxn id="29" idx="3"/>
            </p:cNvCxnSpPr>
            <p:nvPr/>
          </p:nvCxnSpPr>
          <p:spPr>
            <a:xfrm flipV="1">
              <a:off x="2247909" y="1753668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29" idx="5"/>
            </p:cNvCxnSpPr>
            <p:nvPr/>
          </p:nvCxnSpPr>
          <p:spPr>
            <a:xfrm flipH="1" flipV="1">
              <a:off x="2425061" y="1753668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488404" y="1825686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692679" y="1631800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5" name="Straight Connector 34"/>
            <p:cNvCxnSpPr>
              <a:stCxn id="33" idx="7"/>
              <a:endCxn id="34" idx="3"/>
            </p:cNvCxnSpPr>
            <p:nvPr/>
          </p:nvCxnSpPr>
          <p:spPr>
            <a:xfrm flipV="1">
              <a:off x="2620143" y="1759922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34" idx="5"/>
            </p:cNvCxnSpPr>
            <p:nvPr/>
          </p:nvCxnSpPr>
          <p:spPr>
            <a:xfrm flipH="1" flipV="1">
              <a:off x="2797295" y="1759922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2860638" y="1813177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064913" y="1619292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0" name="Straight Connector 39"/>
            <p:cNvCxnSpPr>
              <a:stCxn id="38" idx="7"/>
              <a:endCxn id="39" idx="3"/>
            </p:cNvCxnSpPr>
            <p:nvPr/>
          </p:nvCxnSpPr>
          <p:spPr>
            <a:xfrm flipV="1">
              <a:off x="2992376" y="1747414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39" idx="5"/>
            </p:cNvCxnSpPr>
            <p:nvPr/>
          </p:nvCxnSpPr>
          <p:spPr>
            <a:xfrm flipH="1" flipV="1">
              <a:off x="3169528" y="1747414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3214714" y="1825686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3418989" y="1631800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5" name="Straight Connector 44"/>
            <p:cNvCxnSpPr>
              <a:stCxn id="43" idx="7"/>
              <a:endCxn id="44" idx="3"/>
            </p:cNvCxnSpPr>
            <p:nvPr/>
          </p:nvCxnSpPr>
          <p:spPr>
            <a:xfrm flipV="1">
              <a:off x="3346453" y="1759922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44" idx="5"/>
            </p:cNvCxnSpPr>
            <p:nvPr/>
          </p:nvCxnSpPr>
          <p:spPr>
            <a:xfrm flipH="1" flipV="1">
              <a:off x="3523605" y="1759922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78626" y="1814219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4" name="Group 71"/>
            <p:cNvGrpSpPr/>
            <p:nvPr/>
          </p:nvGrpSpPr>
          <p:grpSpPr>
            <a:xfrm>
              <a:off x="1718451" y="1450673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52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3" name="Straight Connector 52"/>
              <p:cNvCxnSpPr>
                <a:endCxn id="52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2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88"/>
            <p:cNvGrpSpPr/>
            <p:nvPr/>
          </p:nvGrpSpPr>
          <p:grpSpPr>
            <a:xfrm>
              <a:off x="1919829" y="1302404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55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6" name="Straight Connector 55"/>
              <p:cNvCxnSpPr>
                <a:endCxn id="5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endCxn id="5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72"/>
            <p:cNvGrpSpPr/>
            <p:nvPr/>
          </p:nvGrpSpPr>
          <p:grpSpPr>
            <a:xfrm>
              <a:off x="2076309" y="1455885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74" name="Oval 73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5" name="Straight Connector 74"/>
              <p:cNvCxnSpPr>
                <a:endCxn id="74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endCxn id="74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76"/>
            <p:cNvGrpSpPr/>
            <p:nvPr/>
          </p:nvGrpSpPr>
          <p:grpSpPr>
            <a:xfrm>
              <a:off x="2438707" y="1448589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78" name="Oval 77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9" name="Straight Connector 78"/>
              <p:cNvCxnSpPr>
                <a:endCxn id="78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endCxn id="78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80"/>
            <p:cNvGrpSpPr/>
            <p:nvPr/>
          </p:nvGrpSpPr>
          <p:grpSpPr>
            <a:xfrm>
              <a:off x="2810185" y="1453801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82" name="Oval 8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3" name="Straight Connector 82"/>
              <p:cNvCxnSpPr>
                <a:endCxn id="82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endCxn id="82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84"/>
            <p:cNvGrpSpPr/>
            <p:nvPr/>
          </p:nvGrpSpPr>
          <p:grpSpPr>
            <a:xfrm>
              <a:off x="3168044" y="1433996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86" name="Oval 85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7" name="Straight Connector 86"/>
              <p:cNvCxnSpPr>
                <a:endCxn id="86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endCxn id="86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89"/>
            <p:cNvGrpSpPr/>
            <p:nvPr/>
          </p:nvGrpSpPr>
          <p:grpSpPr>
            <a:xfrm>
              <a:off x="2282227" y="1301362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91" name="Oval 9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92" name="Straight Connector 91"/>
              <p:cNvCxnSpPr>
                <a:endCxn id="9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endCxn id="9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93"/>
            <p:cNvGrpSpPr/>
            <p:nvPr/>
          </p:nvGrpSpPr>
          <p:grpSpPr>
            <a:xfrm>
              <a:off x="2640086" y="1294065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95" name="Oval 9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96" name="Straight Connector 95"/>
              <p:cNvCxnSpPr>
                <a:endCxn id="9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endCxn id="9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97"/>
            <p:cNvGrpSpPr/>
            <p:nvPr/>
          </p:nvGrpSpPr>
          <p:grpSpPr>
            <a:xfrm>
              <a:off x="3007780" y="1294065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99" name="Oval 9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00" name="Straight Connector 99"/>
              <p:cNvCxnSpPr>
                <a:endCxn id="9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endCxn id="9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01"/>
            <p:cNvGrpSpPr/>
            <p:nvPr/>
          </p:nvGrpSpPr>
          <p:grpSpPr>
            <a:xfrm>
              <a:off x="2109729" y="1214843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103" name="Oval 10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04" name="Straight Connector 103"/>
              <p:cNvCxnSpPr>
                <a:endCxn id="10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endCxn id="10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05"/>
            <p:cNvGrpSpPr/>
            <p:nvPr/>
          </p:nvGrpSpPr>
          <p:grpSpPr>
            <a:xfrm>
              <a:off x="2472127" y="1207546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107" name="Oval 106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08" name="Straight Connector 107"/>
              <p:cNvCxnSpPr>
                <a:endCxn id="107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endCxn id="107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109"/>
            <p:cNvGrpSpPr/>
            <p:nvPr/>
          </p:nvGrpSpPr>
          <p:grpSpPr>
            <a:xfrm>
              <a:off x="2834525" y="1200250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111" name="Oval 11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12" name="Straight Connector 111"/>
              <p:cNvCxnSpPr>
                <a:endCxn id="11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endCxn id="11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113"/>
            <p:cNvGrpSpPr/>
            <p:nvPr/>
          </p:nvGrpSpPr>
          <p:grpSpPr>
            <a:xfrm>
              <a:off x="2290183" y="1139791"/>
              <a:ext cx="240590" cy="106324"/>
              <a:chOff x="3531888" y="1492144"/>
              <a:chExt cx="704226" cy="400080"/>
            </a:xfrm>
            <a:grpFill/>
          </p:grpSpPr>
          <p:sp>
            <p:nvSpPr>
              <p:cNvPr id="115" name="Oval 11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16" name="Straight Connector 115"/>
              <p:cNvCxnSpPr>
                <a:endCxn id="11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endCxn id="11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117"/>
            <p:cNvGrpSpPr/>
            <p:nvPr/>
          </p:nvGrpSpPr>
          <p:grpSpPr>
            <a:xfrm>
              <a:off x="2648042" y="1132494"/>
              <a:ext cx="240590" cy="106324"/>
              <a:chOff x="3531888" y="1492144"/>
              <a:chExt cx="704226" cy="400080"/>
            </a:xfrm>
            <a:grpFill/>
          </p:grpSpPr>
          <p:sp>
            <p:nvSpPr>
              <p:cNvPr id="119" name="Oval 11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0" name="Straight Connector 119"/>
              <p:cNvCxnSpPr>
                <a:endCxn id="11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endCxn id="11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121"/>
            <p:cNvGrpSpPr/>
            <p:nvPr/>
          </p:nvGrpSpPr>
          <p:grpSpPr>
            <a:xfrm>
              <a:off x="2470247" y="1077248"/>
              <a:ext cx="240590" cy="91729"/>
              <a:chOff x="3531888" y="1492144"/>
              <a:chExt cx="704226" cy="400080"/>
            </a:xfrm>
            <a:grpFill/>
          </p:grpSpPr>
          <p:sp>
            <p:nvSpPr>
              <p:cNvPr id="123" name="Oval 12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4" name="Straight Connector 123"/>
              <p:cNvCxnSpPr>
                <a:endCxn id="12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endCxn id="12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7" name="Flowchart: Magnetic Disk 526"/>
          <p:cNvSpPr/>
          <p:nvPr/>
        </p:nvSpPr>
        <p:spPr>
          <a:xfrm>
            <a:off x="7317686" y="3622803"/>
            <a:ext cx="926275" cy="653144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4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Users</a:t>
            </a:r>
            <a:r>
              <a:rPr lang="pt-PT" sz="1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Data</a:t>
            </a:r>
            <a:endParaRPr lang="en-US" sz="1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28" name="Flowchart: Magnetic Disk 527"/>
          <p:cNvSpPr/>
          <p:nvPr/>
        </p:nvSpPr>
        <p:spPr>
          <a:xfrm>
            <a:off x="738295" y="3734411"/>
            <a:ext cx="1294410" cy="748145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Users</a:t>
            </a:r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Data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35" name="Straight Connector 534"/>
          <p:cNvCxnSpPr>
            <a:stCxn id="378" idx="0"/>
            <a:endCxn id="51" idx="4"/>
          </p:cNvCxnSpPr>
          <p:nvPr/>
        </p:nvCxnSpPr>
        <p:spPr>
          <a:xfrm flipH="1" flipV="1">
            <a:off x="4220565" y="2394562"/>
            <a:ext cx="21772" cy="7129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>
            <a:stCxn id="354" idx="1"/>
            <a:endCxn id="3" idx="4"/>
          </p:cNvCxnSpPr>
          <p:nvPr/>
        </p:nvCxnSpPr>
        <p:spPr>
          <a:xfrm flipV="1">
            <a:off x="2014136" y="2401858"/>
            <a:ext cx="32796" cy="7403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1" name="Group 530"/>
          <p:cNvGrpSpPr/>
          <p:nvPr/>
        </p:nvGrpSpPr>
        <p:grpSpPr>
          <a:xfrm>
            <a:off x="4929934" y="1484683"/>
            <a:ext cx="2327974" cy="936068"/>
            <a:chOff x="5119991" y="1158397"/>
            <a:chExt cx="2327974" cy="936068"/>
          </a:xfrm>
          <a:solidFill>
            <a:schemeClr val="accent5">
              <a:lumMod val="75000"/>
            </a:schemeClr>
          </a:solidFill>
        </p:grpSpPr>
        <p:sp>
          <p:nvSpPr>
            <p:cNvPr id="199" name="Oval 198"/>
            <p:cNvSpPr/>
            <p:nvPr/>
          </p:nvSpPr>
          <p:spPr>
            <a:xfrm>
              <a:off x="5119991" y="1902664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68" name="Oval 267"/>
            <p:cNvSpPr/>
            <p:nvPr/>
          </p:nvSpPr>
          <p:spPr>
            <a:xfrm>
              <a:off x="5324266" y="1708779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69" name="Straight Connector 268"/>
            <p:cNvCxnSpPr>
              <a:stCxn id="199" idx="7"/>
              <a:endCxn id="268" idx="3"/>
            </p:cNvCxnSpPr>
            <p:nvPr/>
          </p:nvCxnSpPr>
          <p:spPr>
            <a:xfrm flipV="1">
              <a:off x="5251729" y="1836901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>
              <a:endCxn id="268" idx="5"/>
            </p:cNvCxnSpPr>
            <p:nvPr/>
          </p:nvCxnSpPr>
          <p:spPr>
            <a:xfrm flipH="1" flipV="1">
              <a:off x="5428881" y="1836901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5482389" y="1895368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2" name="Oval 271"/>
            <p:cNvSpPr/>
            <p:nvPr/>
          </p:nvSpPr>
          <p:spPr>
            <a:xfrm>
              <a:off x="5686664" y="1701482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73" name="Straight Connector 272"/>
            <p:cNvCxnSpPr>
              <a:stCxn id="271" idx="7"/>
              <a:endCxn id="272" idx="3"/>
            </p:cNvCxnSpPr>
            <p:nvPr/>
          </p:nvCxnSpPr>
          <p:spPr>
            <a:xfrm flipV="1">
              <a:off x="5614127" y="1829605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>
              <a:endCxn id="272" idx="5"/>
            </p:cNvCxnSpPr>
            <p:nvPr/>
          </p:nvCxnSpPr>
          <p:spPr>
            <a:xfrm flipH="1" flipV="1">
              <a:off x="5791279" y="1829605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Oval 274"/>
            <p:cNvSpPr/>
            <p:nvPr/>
          </p:nvSpPr>
          <p:spPr>
            <a:xfrm>
              <a:off x="5831169" y="1900579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6" name="Oval 275"/>
            <p:cNvSpPr/>
            <p:nvPr/>
          </p:nvSpPr>
          <p:spPr>
            <a:xfrm>
              <a:off x="6035443" y="1706694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77" name="Straight Connector 276"/>
            <p:cNvCxnSpPr>
              <a:stCxn id="275" idx="7"/>
              <a:endCxn id="276" idx="3"/>
            </p:cNvCxnSpPr>
            <p:nvPr/>
          </p:nvCxnSpPr>
          <p:spPr>
            <a:xfrm flipV="1">
              <a:off x="5962907" y="1834817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endCxn id="276" idx="5"/>
            </p:cNvCxnSpPr>
            <p:nvPr/>
          </p:nvCxnSpPr>
          <p:spPr>
            <a:xfrm flipH="1" flipV="1">
              <a:off x="6140059" y="1834817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/>
            <p:cNvSpPr/>
            <p:nvPr/>
          </p:nvSpPr>
          <p:spPr>
            <a:xfrm>
              <a:off x="6203402" y="1906835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0" name="Oval 279"/>
            <p:cNvSpPr/>
            <p:nvPr/>
          </p:nvSpPr>
          <p:spPr>
            <a:xfrm>
              <a:off x="6407677" y="1712949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81" name="Straight Connector 280"/>
            <p:cNvCxnSpPr>
              <a:stCxn id="279" idx="7"/>
              <a:endCxn id="280" idx="3"/>
            </p:cNvCxnSpPr>
            <p:nvPr/>
          </p:nvCxnSpPr>
          <p:spPr>
            <a:xfrm flipV="1">
              <a:off x="6335141" y="1841071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>
              <a:endCxn id="280" idx="5"/>
            </p:cNvCxnSpPr>
            <p:nvPr/>
          </p:nvCxnSpPr>
          <p:spPr>
            <a:xfrm flipH="1" flipV="1">
              <a:off x="6512293" y="1841071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/>
            <p:cNvSpPr/>
            <p:nvPr/>
          </p:nvSpPr>
          <p:spPr>
            <a:xfrm>
              <a:off x="6575636" y="1894326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4" name="Oval 283"/>
            <p:cNvSpPr/>
            <p:nvPr/>
          </p:nvSpPr>
          <p:spPr>
            <a:xfrm>
              <a:off x="6779911" y="1700441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85" name="Straight Connector 284"/>
            <p:cNvCxnSpPr>
              <a:stCxn id="283" idx="7"/>
              <a:endCxn id="284" idx="3"/>
            </p:cNvCxnSpPr>
            <p:nvPr/>
          </p:nvCxnSpPr>
          <p:spPr>
            <a:xfrm flipV="1">
              <a:off x="6707374" y="1828563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endCxn id="284" idx="5"/>
            </p:cNvCxnSpPr>
            <p:nvPr/>
          </p:nvCxnSpPr>
          <p:spPr>
            <a:xfrm flipH="1" flipV="1">
              <a:off x="6884526" y="1828563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Oval 286"/>
            <p:cNvSpPr/>
            <p:nvPr/>
          </p:nvSpPr>
          <p:spPr>
            <a:xfrm>
              <a:off x="6929712" y="1906835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7133987" y="1712949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89" name="Straight Connector 288"/>
            <p:cNvCxnSpPr>
              <a:stCxn id="287" idx="7"/>
              <a:endCxn id="288" idx="3"/>
            </p:cNvCxnSpPr>
            <p:nvPr/>
          </p:nvCxnSpPr>
          <p:spPr>
            <a:xfrm flipV="1">
              <a:off x="7061451" y="1841071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288" idx="5"/>
            </p:cNvCxnSpPr>
            <p:nvPr/>
          </p:nvCxnSpPr>
          <p:spPr>
            <a:xfrm flipH="1" flipV="1">
              <a:off x="7238603" y="1841071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Oval 290"/>
            <p:cNvSpPr/>
            <p:nvPr/>
          </p:nvSpPr>
          <p:spPr>
            <a:xfrm>
              <a:off x="7293624" y="1895368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292" name="Group 71"/>
            <p:cNvGrpSpPr/>
            <p:nvPr/>
          </p:nvGrpSpPr>
          <p:grpSpPr>
            <a:xfrm>
              <a:off x="5433449" y="1531822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350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51" name="Straight Connector 52"/>
              <p:cNvCxnSpPr/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53"/>
              <p:cNvCxnSpPr/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3" name="Group 88"/>
            <p:cNvGrpSpPr/>
            <p:nvPr/>
          </p:nvGrpSpPr>
          <p:grpSpPr>
            <a:xfrm>
              <a:off x="5634827" y="1383553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347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48" name="Straight Connector 55"/>
              <p:cNvCxnSpPr/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56"/>
              <p:cNvCxnSpPr/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 72"/>
            <p:cNvGrpSpPr/>
            <p:nvPr/>
          </p:nvGrpSpPr>
          <p:grpSpPr>
            <a:xfrm>
              <a:off x="5791307" y="1537034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344" name="Oval 343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45" name="Straight Connector 344"/>
              <p:cNvCxnSpPr>
                <a:endCxn id="344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>
                <a:endCxn id="344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5" name="Group 76"/>
            <p:cNvGrpSpPr/>
            <p:nvPr/>
          </p:nvGrpSpPr>
          <p:grpSpPr>
            <a:xfrm>
              <a:off x="6153705" y="1529738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341" name="Oval 340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42" name="Straight Connector 341"/>
              <p:cNvCxnSpPr>
                <a:endCxn id="341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>
                <a:endCxn id="341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Group 80"/>
            <p:cNvGrpSpPr/>
            <p:nvPr/>
          </p:nvGrpSpPr>
          <p:grpSpPr>
            <a:xfrm>
              <a:off x="6525183" y="1534950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338" name="Oval 337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39" name="Straight Connector 338"/>
              <p:cNvCxnSpPr>
                <a:endCxn id="338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>
                <a:endCxn id="338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Group 84"/>
            <p:cNvGrpSpPr/>
            <p:nvPr/>
          </p:nvGrpSpPr>
          <p:grpSpPr>
            <a:xfrm>
              <a:off x="6883042" y="1515145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335" name="Oval 334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36" name="Straight Connector 335"/>
              <p:cNvCxnSpPr>
                <a:endCxn id="335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>
                <a:endCxn id="335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Group 89"/>
            <p:cNvGrpSpPr/>
            <p:nvPr/>
          </p:nvGrpSpPr>
          <p:grpSpPr>
            <a:xfrm>
              <a:off x="5997225" y="1382511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332" name="Oval 331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33" name="Straight Connector 332"/>
              <p:cNvCxnSpPr>
                <a:endCxn id="332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>
                <a:endCxn id="332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93"/>
            <p:cNvGrpSpPr/>
            <p:nvPr/>
          </p:nvGrpSpPr>
          <p:grpSpPr>
            <a:xfrm>
              <a:off x="6355084" y="1375214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329" name="Oval 32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30" name="Straight Connector 329"/>
              <p:cNvCxnSpPr>
                <a:endCxn id="32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>
                <a:endCxn id="32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0" name="Group 97"/>
            <p:cNvGrpSpPr/>
            <p:nvPr/>
          </p:nvGrpSpPr>
          <p:grpSpPr>
            <a:xfrm>
              <a:off x="6722778" y="1375214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326" name="Oval 325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27" name="Straight Connector 326"/>
              <p:cNvCxnSpPr>
                <a:endCxn id="326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>
                <a:endCxn id="326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oup 101"/>
            <p:cNvGrpSpPr/>
            <p:nvPr/>
          </p:nvGrpSpPr>
          <p:grpSpPr>
            <a:xfrm>
              <a:off x="5824727" y="1295992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323" name="Oval 32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24" name="Straight Connector 323"/>
              <p:cNvCxnSpPr>
                <a:endCxn id="32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>
                <a:endCxn id="32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105"/>
            <p:cNvGrpSpPr/>
            <p:nvPr/>
          </p:nvGrpSpPr>
          <p:grpSpPr>
            <a:xfrm>
              <a:off x="6187125" y="1288695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320" name="Oval 319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21" name="Straight Connector 320"/>
              <p:cNvCxnSpPr>
                <a:endCxn id="320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>
                <a:endCxn id="320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3" name="Group 109"/>
            <p:cNvGrpSpPr/>
            <p:nvPr/>
          </p:nvGrpSpPr>
          <p:grpSpPr>
            <a:xfrm>
              <a:off x="6549523" y="1281399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317" name="Oval 316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18" name="Straight Connector 317"/>
              <p:cNvCxnSpPr>
                <a:endCxn id="317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>
                <a:endCxn id="317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4" name="Group 113"/>
            <p:cNvGrpSpPr/>
            <p:nvPr/>
          </p:nvGrpSpPr>
          <p:grpSpPr>
            <a:xfrm>
              <a:off x="6005181" y="1220940"/>
              <a:ext cx="240590" cy="106324"/>
              <a:chOff x="3531888" y="1492144"/>
              <a:chExt cx="704226" cy="400080"/>
            </a:xfrm>
            <a:grpFill/>
          </p:grpSpPr>
          <p:sp>
            <p:nvSpPr>
              <p:cNvPr id="314" name="Oval 313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15" name="Straight Connector 314"/>
              <p:cNvCxnSpPr>
                <a:endCxn id="314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>
                <a:endCxn id="314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 117"/>
            <p:cNvGrpSpPr/>
            <p:nvPr/>
          </p:nvGrpSpPr>
          <p:grpSpPr>
            <a:xfrm>
              <a:off x="6363040" y="1213643"/>
              <a:ext cx="240590" cy="106324"/>
              <a:chOff x="3531888" y="1492144"/>
              <a:chExt cx="704226" cy="400080"/>
            </a:xfrm>
            <a:grpFill/>
          </p:grpSpPr>
          <p:sp>
            <p:nvSpPr>
              <p:cNvPr id="311" name="Oval 31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12" name="Straight Connector 311"/>
              <p:cNvCxnSpPr>
                <a:endCxn id="31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>
                <a:endCxn id="31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121"/>
            <p:cNvGrpSpPr/>
            <p:nvPr/>
          </p:nvGrpSpPr>
          <p:grpSpPr>
            <a:xfrm>
              <a:off x="6185245" y="1158397"/>
              <a:ext cx="240590" cy="91729"/>
              <a:chOff x="3531888" y="1492144"/>
              <a:chExt cx="704226" cy="400080"/>
            </a:xfrm>
            <a:grpFill/>
          </p:grpSpPr>
          <p:sp>
            <p:nvSpPr>
              <p:cNvPr id="308" name="Oval 307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09" name="Straight Connector 308"/>
              <p:cNvCxnSpPr>
                <a:endCxn id="308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>
                <a:endCxn id="308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3" name="Straight Connector 542"/>
          <p:cNvCxnSpPr>
            <a:stCxn id="441" idx="0"/>
            <a:endCxn id="199" idx="4"/>
          </p:cNvCxnSpPr>
          <p:nvPr/>
        </p:nvCxnSpPr>
        <p:spPr>
          <a:xfrm flipV="1">
            <a:off x="4900292" y="2416580"/>
            <a:ext cx="106813" cy="6811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>
            <a:stCxn id="465" idx="0"/>
            <a:endCxn id="291" idx="4"/>
          </p:cNvCxnSpPr>
          <p:nvPr/>
        </p:nvCxnSpPr>
        <p:spPr>
          <a:xfrm flipV="1">
            <a:off x="7159244" y="2409284"/>
            <a:ext cx="21494" cy="681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>
            <a:stCxn id="347" idx="2"/>
            <a:endCxn id="44" idx="1"/>
          </p:cNvCxnSpPr>
          <p:nvPr/>
        </p:nvCxnSpPr>
        <p:spPr>
          <a:xfrm flipH="1">
            <a:off x="4001706" y="1766976"/>
            <a:ext cx="1511506" cy="2795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>
            <a:stCxn id="350" idx="2"/>
            <a:endCxn id="51" idx="6"/>
          </p:cNvCxnSpPr>
          <p:nvPr/>
        </p:nvCxnSpPr>
        <p:spPr>
          <a:xfrm flipH="1">
            <a:off x="4297735" y="1926030"/>
            <a:ext cx="1021399" cy="3747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>
            <a:stCxn id="268" idx="1"/>
            <a:endCxn id="99" idx="6"/>
          </p:cNvCxnSpPr>
          <p:nvPr/>
        </p:nvCxnSpPr>
        <p:spPr>
          <a:xfrm flipH="1" flipV="1">
            <a:off x="3756637" y="1743915"/>
            <a:ext cx="1395521" cy="313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>
            <a:stCxn id="358" idx="0"/>
          </p:cNvCxnSpPr>
          <p:nvPr/>
        </p:nvCxnSpPr>
        <p:spPr>
          <a:xfrm flipH="1" flipV="1">
            <a:off x="2401351" y="2320342"/>
            <a:ext cx="29751" cy="7871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>
            <a:stCxn id="362" idx="0"/>
            <a:endCxn id="28" idx="4"/>
          </p:cNvCxnSpPr>
          <p:nvPr/>
        </p:nvCxnSpPr>
        <p:spPr>
          <a:xfrm flipH="1" flipV="1">
            <a:off x="2758110" y="2399773"/>
            <a:ext cx="21772" cy="7129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>
            <a:stCxn id="370" idx="0"/>
            <a:endCxn id="38" idx="4"/>
          </p:cNvCxnSpPr>
          <p:nvPr/>
        </p:nvCxnSpPr>
        <p:spPr>
          <a:xfrm flipH="1" flipV="1">
            <a:off x="3502577" y="2393520"/>
            <a:ext cx="21772" cy="7129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>
            <a:stCxn id="374" idx="0"/>
            <a:endCxn id="43" idx="4"/>
          </p:cNvCxnSpPr>
          <p:nvPr/>
        </p:nvCxnSpPr>
        <p:spPr>
          <a:xfrm flipH="1" flipV="1">
            <a:off x="3856653" y="2406029"/>
            <a:ext cx="21772" cy="7129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Connector 663"/>
          <p:cNvCxnSpPr>
            <a:stCxn id="445" idx="0"/>
          </p:cNvCxnSpPr>
          <p:nvPr/>
        </p:nvCxnSpPr>
        <p:spPr>
          <a:xfrm flipV="1">
            <a:off x="5276915" y="2377050"/>
            <a:ext cx="94464" cy="713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Connector 664"/>
          <p:cNvCxnSpPr>
            <a:stCxn id="449" idx="0"/>
            <a:endCxn id="275" idx="4"/>
          </p:cNvCxnSpPr>
          <p:nvPr/>
        </p:nvCxnSpPr>
        <p:spPr>
          <a:xfrm flipV="1">
            <a:off x="5639385" y="2414495"/>
            <a:ext cx="78898" cy="6811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Connector 665"/>
          <p:cNvCxnSpPr>
            <a:stCxn id="457" idx="0"/>
            <a:endCxn id="283" idx="4"/>
          </p:cNvCxnSpPr>
          <p:nvPr/>
        </p:nvCxnSpPr>
        <p:spPr>
          <a:xfrm flipV="1">
            <a:off x="6413074" y="2408242"/>
            <a:ext cx="49676" cy="6812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/>
          <p:cNvCxnSpPr>
            <a:stCxn id="461" idx="0"/>
            <a:endCxn id="287" idx="4"/>
          </p:cNvCxnSpPr>
          <p:nvPr/>
        </p:nvCxnSpPr>
        <p:spPr>
          <a:xfrm flipV="1">
            <a:off x="6781048" y="2420751"/>
            <a:ext cx="35778" cy="6811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>
            <a:stCxn id="199" idx="1"/>
            <a:endCxn id="86" idx="6"/>
          </p:cNvCxnSpPr>
          <p:nvPr/>
        </p:nvCxnSpPr>
        <p:spPr>
          <a:xfrm flipH="1" flipV="1">
            <a:off x="3936536" y="1894631"/>
            <a:ext cx="1016001" cy="3617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/>
          <p:cNvCxnSpPr>
            <a:stCxn id="323" idx="1"/>
            <a:endCxn id="111" idx="7"/>
          </p:cNvCxnSpPr>
          <p:nvPr/>
        </p:nvCxnSpPr>
        <p:spPr>
          <a:xfrm flipH="1" flipV="1">
            <a:off x="3557607" y="1605466"/>
            <a:ext cx="2157927" cy="29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/>
          <p:cNvCxnSpPr>
            <a:stCxn id="442" idx="1"/>
            <a:endCxn id="413" idx="7"/>
          </p:cNvCxnSpPr>
          <p:nvPr/>
        </p:nvCxnSpPr>
        <p:spPr>
          <a:xfrm flipH="1" flipV="1">
            <a:off x="3761473" y="2604060"/>
            <a:ext cx="1289568" cy="3226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Connector 699"/>
          <p:cNvCxnSpPr>
            <a:stCxn id="521" idx="2"/>
            <a:endCxn id="375" idx="7"/>
          </p:cNvCxnSpPr>
          <p:nvPr/>
        </p:nvCxnSpPr>
        <p:spPr>
          <a:xfrm flipH="1">
            <a:off x="4110145" y="2638131"/>
            <a:ext cx="1316120" cy="3089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Flowchart: Magnetic Disk 702"/>
          <p:cNvSpPr/>
          <p:nvPr/>
        </p:nvSpPr>
        <p:spPr>
          <a:xfrm>
            <a:off x="4290951" y="957574"/>
            <a:ext cx="759514" cy="541616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1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Users</a:t>
            </a:r>
            <a:r>
              <a:rPr lang="pt-PT" sz="11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Data</a:t>
            </a:r>
            <a:endParaRPr lang="en-US" sz="11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790" name="Group 789"/>
          <p:cNvGrpSpPr/>
          <p:nvPr/>
        </p:nvGrpSpPr>
        <p:grpSpPr>
          <a:xfrm>
            <a:off x="4177008" y="3588036"/>
            <a:ext cx="736237" cy="475329"/>
            <a:chOff x="3974989" y="4332315"/>
            <a:chExt cx="736237" cy="47532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06" name="Oval 705"/>
            <p:cNvSpPr/>
            <p:nvPr/>
          </p:nvSpPr>
          <p:spPr>
            <a:xfrm>
              <a:off x="3974989" y="4657541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10" name="Oval 709"/>
            <p:cNvSpPr/>
            <p:nvPr/>
          </p:nvSpPr>
          <p:spPr>
            <a:xfrm>
              <a:off x="4337387" y="4650244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730" name="Group 71"/>
            <p:cNvGrpSpPr/>
            <p:nvPr/>
          </p:nvGrpSpPr>
          <p:grpSpPr>
            <a:xfrm>
              <a:off x="4084172" y="4480584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787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88" name="Straight Connector 52"/>
              <p:cNvCxnSpPr/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Connector 53"/>
              <p:cNvCxnSpPr/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1" name="Group 88"/>
            <p:cNvGrpSpPr/>
            <p:nvPr/>
          </p:nvGrpSpPr>
          <p:grpSpPr>
            <a:xfrm>
              <a:off x="4285550" y="4332315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784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85" name="Straight Connector 55"/>
              <p:cNvCxnSpPr/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56"/>
              <p:cNvCxnSpPr/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2" name="Group 72"/>
            <p:cNvGrpSpPr/>
            <p:nvPr/>
          </p:nvGrpSpPr>
          <p:grpSpPr>
            <a:xfrm>
              <a:off x="4442030" y="4485796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781" name="Oval 780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82" name="Straight Connector 781"/>
              <p:cNvCxnSpPr>
                <a:endCxn id="781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" name="Straight Connector 782"/>
              <p:cNvCxnSpPr>
                <a:endCxn id="781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92" name="Straight Connector 791"/>
          <p:cNvCxnSpPr>
            <a:stCxn id="784" idx="0"/>
            <a:endCxn id="51" idx="5"/>
          </p:cNvCxnSpPr>
          <p:nvPr/>
        </p:nvCxnSpPr>
        <p:spPr>
          <a:xfrm flipH="1" flipV="1">
            <a:off x="4275132" y="2367084"/>
            <a:ext cx="338703" cy="12209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792"/>
          <p:cNvCxnSpPr>
            <a:endCxn id="449" idx="4"/>
          </p:cNvCxnSpPr>
          <p:nvPr/>
        </p:nvCxnSpPr>
        <p:spPr>
          <a:xfrm flipV="1">
            <a:off x="4766236" y="3282339"/>
            <a:ext cx="873149" cy="4580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/>
          <p:cNvCxnSpPr>
            <a:stCxn id="706" idx="1"/>
            <a:endCxn id="370" idx="4"/>
          </p:cNvCxnSpPr>
          <p:nvPr/>
        </p:nvCxnSpPr>
        <p:spPr>
          <a:xfrm flipH="1" flipV="1">
            <a:off x="3524349" y="3294067"/>
            <a:ext cx="670608" cy="6411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3902149" y="2541181"/>
            <a:ext cx="1373411" cy="2743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Msg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762846" y="1382233"/>
            <a:ext cx="1690577" cy="3434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562986" y="1360967"/>
            <a:ext cx="1594884" cy="35193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pt-PT" sz="1600" b="1" dirty="0" smtClean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492101" y="1630327"/>
            <a:ext cx="5964867" cy="825793"/>
          </a:xfrm>
          <a:prstGeom prst="roundRect">
            <a:avLst/>
          </a:prstGeom>
          <a:solidFill>
            <a:srgbClr val="FF0000">
              <a:alpha val="51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bg1"/>
                </a:solidFill>
              </a:rPr>
              <a:t>Decentralized</a:t>
            </a:r>
            <a:r>
              <a:rPr lang="pt-PT" sz="1600" b="1" dirty="0" smtClean="0">
                <a:solidFill>
                  <a:schemeClr val="bg1"/>
                </a:solidFill>
              </a:rPr>
              <a:t> </a:t>
            </a:r>
            <a:r>
              <a:rPr lang="pt-PT" sz="1600" b="1" dirty="0" err="1" smtClean="0">
                <a:solidFill>
                  <a:schemeClr val="bg1"/>
                </a:solidFill>
              </a:rPr>
              <a:t>Services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48587" y="2658142"/>
            <a:ext cx="7740502" cy="4778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bg1"/>
                </a:solidFill>
              </a:rPr>
              <a:t>Decentralized</a:t>
            </a:r>
            <a:r>
              <a:rPr lang="pt-PT" sz="1600" b="1" dirty="0" smtClean="0">
                <a:solidFill>
                  <a:schemeClr val="bg1"/>
                </a:solidFill>
              </a:rPr>
              <a:t> Trust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38532" y="1800448"/>
            <a:ext cx="552893" cy="478464"/>
          </a:xfrm>
          <a:prstGeom prst="ellipse">
            <a:avLst/>
          </a:prstGeom>
          <a:solidFill>
            <a:srgbClr val="C00000">
              <a:alpha val="51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Decentralized</a:t>
            </a:r>
            <a:r>
              <a:rPr lang="pt-PT" dirty="0" smtClean="0"/>
              <a:t>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Concepts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2264735" y="1818168"/>
            <a:ext cx="552893" cy="478464"/>
          </a:xfrm>
          <a:prstGeom prst="ellipse">
            <a:avLst/>
          </a:prstGeom>
          <a:solidFill>
            <a:srgbClr val="C00000">
              <a:alpha val="51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318437" y="4104168"/>
            <a:ext cx="6358269" cy="669852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bg1"/>
                </a:solidFill>
              </a:rPr>
              <a:t>Decentralized</a:t>
            </a:r>
            <a:r>
              <a:rPr lang="pt-PT" sz="1600" b="1" dirty="0" smtClean="0">
                <a:solidFill>
                  <a:schemeClr val="bg1"/>
                </a:solidFill>
              </a:rPr>
              <a:t> </a:t>
            </a:r>
            <a:r>
              <a:rPr lang="pt-PT" sz="1600" b="1" dirty="0" err="1" smtClean="0">
                <a:solidFill>
                  <a:schemeClr val="bg1"/>
                </a:solidFill>
              </a:rPr>
              <a:t>Messaging</a:t>
            </a:r>
            <a:r>
              <a:rPr lang="pt-PT" sz="1600" b="1" dirty="0" smtClean="0">
                <a:solidFill>
                  <a:schemeClr val="bg1"/>
                </a:solidFill>
              </a:rPr>
              <a:t> Framework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921633" y="2022533"/>
            <a:ext cx="415372" cy="3697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>
                    <a:lumMod val="50000"/>
                  </a:schemeClr>
                </a:solidFill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286540" y="3427228"/>
            <a:ext cx="6358270" cy="477840"/>
          </a:xfrm>
          <a:prstGeom prst="roundRect">
            <a:avLst/>
          </a:prstGeom>
          <a:solidFill>
            <a:schemeClr val="accent6">
              <a:lumMod val="75000"/>
              <a:alpha val="6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b="1" dirty="0" smtClean="0">
                <a:solidFill>
                  <a:schemeClr val="bg1"/>
                </a:solidFill>
              </a:rPr>
              <a:t>Data </a:t>
            </a:r>
            <a:r>
              <a:rPr lang="pt-PT" sz="1600" b="1" dirty="0" err="1" smtClean="0">
                <a:solidFill>
                  <a:schemeClr val="bg1"/>
                </a:solidFill>
              </a:rPr>
              <a:t>Synchronisation</a:t>
            </a:r>
            <a:r>
              <a:rPr lang="pt-PT" sz="1600" b="1" dirty="0" smtClean="0">
                <a:solidFill>
                  <a:schemeClr val="bg1"/>
                </a:solidFill>
              </a:rPr>
              <a:t> </a:t>
            </a:r>
            <a:r>
              <a:rPr lang="pt-PT" sz="1600" b="1" dirty="0" err="1" smtClean="0">
                <a:solidFill>
                  <a:schemeClr val="bg1"/>
                </a:solidFill>
              </a:rPr>
              <a:t>Streams</a:t>
            </a:r>
            <a:r>
              <a:rPr lang="pt-PT" sz="1600" b="1" dirty="0" smtClean="0">
                <a:solidFill>
                  <a:schemeClr val="bg1"/>
                </a:solidFill>
              </a:rPr>
              <a:t> 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cxnSp>
        <p:nvCxnSpPr>
          <p:cNvPr id="42" name="Straight Arrow Connector 81"/>
          <p:cNvCxnSpPr>
            <a:stCxn id="43" idx="4"/>
            <a:endCxn id="38" idx="4"/>
          </p:cNvCxnSpPr>
          <p:nvPr/>
        </p:nvCxnSpPr>
        <p:spPr>
          <a:xfrm rot="5400000" flipH="1" flipV="1">
            <a:off x="4410387" y="769088"/>
            <a:ext cx="95693" cy="3342169"/>
          </a:xfrm>
          <a:prstGeom prst="bentConnector3">
            <a:avLst>
              <a:gd name="adj1" fmla="val -1038890"/>
            </a:avLst>
          </a:prstGeom>
          <a:ln w="57150" cmpd="dbl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597185" y="2089873"/>
            <a:ext cx="379930" cy="3981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>
                    <a:lumMod val="50000"/>
                  </a:schemeClr>
                </a:solidFill>
                <a:effectLst>
                  <a:outerShdw dist="50800" dir="2700000" algn="ctr" rotWithShape="0">
                    <a:schemeClr val="tx1"/>
                  </a:outerShdw>
                </a:effectLst>
              </a:rPr>
              <a:t>R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48" name="Straight Arrow Connector 81"/>
          <p:cNvCxnSpPr>
            <a:stCxn id="116" idx="4"/>
            <a:endCxn id="49" idx="4"/>
          </p:cNvCxnSpPr>
          <p:nvPr/>
        </p:nvCxnSpPr>
        <p:spPr>
          <a:xfrm rot="5400000" flipH="1" flipV="1">
            <a:off x="4469220" y="350873"/>
            <a:ext cx="17720" cy="3873797"/>
          </a:xfrm>
          <a:prstGeom prst="bentConnector3">
            <a:avLst>
              <a:gd name="adj1" fmla="val -11314377"/>
            </a:avLst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292445" y="4734931"/>
            <a:ext cx="356260" cy="308758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7" name="Block Arc 66"/>
          <p:cNvSpPr/>
          <p:nvPr/>
        </p:nvSpPr>
        <p:spPr>
          <a:xfrm>
            <a:off x="2221929" y="4628100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6357626" y="4695945"/>
            <a:ext cx="356260" cy="308758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4" name="Block Arc 73"/>
          <p:cNvSpPr/>
          <p:nvPr/>
        </p:nvSpPr>
        <p:spPr>
          <a:xfrm>
            <a:off x="6287110" y="4589114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5882705" y="4710122"/>
            <a:ext cx="356260" cy="308758"/>
          </a:xfrm>
          <a:prstGeom prst="ellipse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Block Arc 75"/>
          <p:cNvSpPr/>
          <p:nvPr/>
        </p:nvSpPr>
        <p:spPr>
          <a:xfrm>
            <a:off x="5812189" y="4603291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7" name="Oval 76"/>
          <p:cNvSpPr/>
          <p:nvPr/>
        </p:nvSpPr>
        <p:spPr>
          <a:xfrm>
            <a:off x="2746099" y="4752653"/>
            <a:ext cx="356260" cy="308758"/>
          </a:xfrm>
          <a:prstGeom prst="ellipse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Block Arc 77"/>
          <p:cNvSpPr/>
          <p:nvPr/>
        </p:nvSpPr>
        <p:spPr>
          <a:xfrm>
            <a:off x="2675583" y="4645822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80" name="Elbow Connector 13"/>
          <p:cNvCxnSpPr>
            <a:endCxn id="77" idx="4"/>
          </p:cNvCxnSpPr>
          <p:nvPr/>
        </p:nvCxnSpPr>
        <p:spPr>
          <a:xfrm rot="10800000" flipV="1">
            <a:off x="2924230" y="4774019"/>
            <a:ext cx="1233101" cy="287392"/>
          </a:xfrm>
          <a:prstGeom prst="bentConnector4">
            <a:avLst>
              <a:gd name="adj1" fmla="val 526"/>
              <a:gd name="adj2" fmla="val 201741"/>
            </a:avLst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13"/>
          <p:cNvCxnSpPr>
            <a:stCxn id="75" idx="4"/>
          </p:cNvCxnSpPr>
          <p:nvPr/>
        </p:nvCxnSpPr>
        <p:spPr>
          <a:xfrm rot="5400000" flipH="1">
            <a:off x="5422586" y="4380632"/>
            <a:ext cx="266127" cy="1010370"/>
          </a:xfrm>
          <a:prstGeom prst="bentConnector4">
            <a:avLst>
              <a:gd name="adj1" fmla="val -125854"/>
              <a:gd name="adj2" fmla="val 99856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13"/>
          <p:cNvCxnSpPr>
            <a:stCxn id="72" idx="4"/>
            <a:endCxn id="63" idx="4"/>
          </p:cNvCxnSpPr>
          <p:nvPr/>
        </p:nvCxnSpPr>
        <p:spPr>
          <a:xfrm rot="5400000">
            <a:off x="4483673" y="2991606"/>
            <a:ext cx="38986" cy="4065181"/>
          </a:xfrm>
          <a:prstGeom prst="bentConnector3">
            <a:avLst>
              <a:gd name="adj1" fmla="val 1231825"/>
            </a:avLst>
          </a:prstGeom>
          <a:ln w="38100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6784336" y="4672917"/>
            <a:ext cx="641267" cy="308758"/>
          </a:xfrm>
          <a:prstGeom prst="ellipse">
            <a:avLst/>
          </a:prstGeom>
          <a:solidFill>
            <a:schemeClr val="accent4">
              <a:lumMod val="75000"/>
              <a:alpha val="54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5" name="Block Arc 134"/>
          <p:cNvSpPr/>
          <p:nvPr/>
        </p:nvSpPr>
        <p:spPr>
          <a:xfrm>
            <a:off x="6744750" y="4564059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599193" y="4687092"/>
            <a:ext cx="641267" cy="308758"/>
          </a:xfrm>
          <a:prstGeom prst="ellipse">
            <a:avLst/>
          </a:prstGeom>
          <a:solidFill>
            <a:schemeClr val="accent4">
              <a:lumMod val="75000"/>
              <a:alpha val="54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7" name="Block Arc 136"/>
          <p:cNvSpPr/>
          <p:nvPr/>
        </p:nvSpPr>
        <p:spPr>
          <a:xfrm rot="21444410">
            <a:off x="1559607" y="4578234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38" name="Elbow Connector 13"/>
          <p:cNvCxnSpPr>
            <a:stCxn id="139" idx="4"/>
            <a:endCxn id="128" idx="4"/>
          </p:cNvCxnSpPr>
          <p:nvPr/>
        </p:nvCxnSpPr>
        <p:spPr>
          <a:xfrm rot="5400000">
            <a:off x="6617160" y="3645681"/>
            <a:ext cx="1823804" cy="848184"/>
          </a:xfrm>
          <a:prstGeom prst="bentConnector3">
            <a:avLst>
              <a:gd name="adj1" fmla="val 112534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  <a:headEnd type="none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7506586" y="2642903"/>
            <a:ext cx="893135" cy="514968"/>
          </a:xfrm>
          <a:prstGeom prst="ellipse">
            <a:avLst/>
          </a:prstGeom>
          <a:solidFill>
            <a:srgbClr val="7030A0">
              <a:alpha val="42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Identity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Provider</a:t>
            </a:r>
            <a:endParaRPr lang="en-US" sz="1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684027" y="2678345"/>
            <a:ext cx="893135" cy="514968"/>
          </a:xfrm>
          <a:prstGeom prst="ellipse">
            <a:avLst/>
          </a:prstGeom>
          <a:solidFill>
            <a:srgbClr val="7030A0">
              <a:alpha val="42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Identity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Provider</a:t>
            </a:r>
            <a:endParaRPr lang="en-US" sz="1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62" name="Elbow Connector 13"/>
          <p:cNvCxnSpPr>
            <a:stCxn id="152" idx="4"/>
            <a:endCxn id="136" idx="4"/>
          </p:cNvCxnSpPr>
          <p:nvPr/>
        </p:nvCxnSpPr>
        <p:spPr>
          <a:xfrm rot="16200000" flipH="1">
            <a:off x="623943" y="3699965"/>
            <a:ext cx="1802537" cy="789232"/>
          </a:xfrm>
          <a:prstGeom prst="bentConnector3">
            <a:avLst>
              <a:gd name="adj1" fmla="val 112682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  <a:headEnd type="none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299387" y="4780443"/>
            <a:ext cx="6358269" cy="1058382"/>
          </a:xfrm>
          <a:prstGeom prst="rect">
            <a:avLst/>
          </a:prstGeom>
          <a:solidFill>
            <a:schemeClr val="accent5">
              <a:lumMod val="50000"/>
              <a:alpha val="23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accent5">
                    <a:lumMod val="50000"/>
                  </a:schemeClr>
                </a:solidFill>
              </a:rPr>
              <a:t>Protocol</a:t>
            </a:r>
            <a:r>
              <a:rPr lang="pt-PT" sz="1600" b="1" dirty="0" smtClean="0">
                <a:solidFill>
                  <a:schemeClr val="accent5">
                    <a:lumMod val="50000"/>
                  </a:schemeClr>
                </a:solidFill>
              </a:rPr>
              <a:t> on-</a:t>
            </a:r>
            <a:r>
              <a:rPr lang="pt-PT" sz="1600" b="1" dirty="0" err="1" smtClean="0">
                <a:solidFill>
                  <a:schemeClr val="accent5">
                    <a:lumMod val="50000"/>
                  </a:schemeClr>
                </a:solidFill>
              </a:rPr>
              <a:t>the</a:t>
            </a:r>
            <a:r>
              <a:rPr lang="pt-PT" sz="1600" b="1" dirty="0" smtClean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lang="pt-PT" sz="1600" b="1" dirty="0" err="1" smtClean="0">
                <a:solidFill>
                  <a:schemeClr val="accent5">
                    <a:lumMod val="50000"/>
                  </a:schemeClr>
                </a:solidFill>
              </a:rPr>
              <a:t>fly</a:t>
            </a:r>
            <a:endParaRPr lang="en-US" sz="16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H="1" flipV="1">
            <a:off x="911737" y="895419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1385431" y="4501690"/>
            <a:ext cx="6096000" cy="1100420"/>
            <a:chOff x="1385431" y="4501690"/>
            <a:chExt cx="6096000" cy="1100420"/>
          </a:xfrm>
          <a:scene3d>
            <a:camera prst="perspectiveRelaxed"/>
            <a:lightRig rig="threePt" dir="t"/>
          </a:scene3d>
        </p:grpSpPr>
        <p:sp>
          <p:nvSpPr>
            <p:cNvPr id="4" name="Isosceles Triangle 3"/>
            <p:cNvSpPr/>
            <p:nvPr/>
          </p:nvSpPr>
          <p:spPr>
            <a:xfrm>
              <a:off x="1766431" y="5137416"/>
              <a:ext cx="533400" cy="381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842631" y="4908816"/>
              <a:ext cx="381000" cy="381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Callout 23"/>
            <p:cNvSpPr/>
            <p:nvPr/>
          </p:nvSpPr>
          <p:spPr>
            <a:xfrm>
              <a:off x="1385431" y="4680216"/>
              <a:ext cx="381000" cy="457200"/>
            </a:xfrm>
            <a:prstGeom prst="wedgeEllipseCallout">
              <a:avLst>
                <a:gd name="adj1" fmla="val 100332"/>
                <a:gd name="adj2" fmla="val 683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>
              <a:off x="6490831" y="5213616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567031" y="4985016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Callout 32"/>
            <p:cNvSpPr/>
            <p:nvPr/>
          </p:nvSpPr>
          <p:spPr>
            <a:xfrm>
              <a:off x="7100431" y="4832616"/>
              <a:ext cx="381000" cy="457200"/>
            </a:xfrm>
            <a:prstGeom prst="wedgeEllipseCallout">
              <a:avLst>
                <a:gd name="adj1" fmla="val -128018"/>
                <a:gd name="adj2" fmla="val 586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376031" y="5137416"/>
              <a:ext cx="403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385431" y="47564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00431" y="48326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31" name="Rounded Rectangular Callout 30"/>
            <p:cNvSpPr/>
            <p:nvPr/>
          </p:nvSpPr>
          <p:spPr>
            <a:xfrm>
              <a:off x="2210568" y="4501690"/>
              <a:ext cx="457200" cy="228600"/>
            </a:xfrm>
            <a:prstGeom prst="wedgeRoundRectCallout">
              <a:avLst>
                <a:gd name="adj1" fmla="val -19233"/>
                <a:gd name="adj2" fmla="val 97700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10568" y="4501690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45" name="Rounded Rectangular Callout 44"/>
            <p:cNvSpPr/>
            <p:nvPr/>
          </p:nvSpPr>
          <p:spPr>
            <a:xfrm flipH="1">
              <a:off x="6070643" y="4617079"/>
              <a:ext cx="457200" cy="228600"/>
            </a:xfrm>
            <a:prstGeom prst="wedgeRoundRectCallout">
              <a:avLst>
                <a:gd name="adj1" fmla="val -44947"/>
                <a:gd name="adj2" fmla="val 91986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flipH="1">
              <a:off x="6070643" y="4617079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279485" y="5232778"/>
              <a:ext cx="23345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User Communication</a:t>
              </a:r>
              <a:endParaRPr lang="en-US" dirty="0"/>
            </a:p>
          </p:txBody>
        </p:sp>
      </p:grpSp>
      <p:sp>
        <p:nvSpPr>
          <p:cNvPr id="29" name="Cloud Callout 28"/>
          <p:cNvSpPr/>
          <p:nvPr/>
        </p:nvSpPr>
        <p:spPr>
          <a:xfrm>
            <a:off x="1573619" y="2519917"/>
            <a:ext cx="5890437" cy="1649869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Network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129675" y="1711442"/>
            <a:ext cx="1996238" cy="1574299"/>
            <a:chOff x="5184776" y="1060617"/>
            <a:chExt cx="1996238" cy="1574299"/>
          </a:xfrm>
        </p:grpSpPr>
        <p:grpSp>
          <p:nvGrpSpPr>
            <p:cNvPr id="40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766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27671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27673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27665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27656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7669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pic>
        <p:nvPicPr>
          <p:cNvPr id="53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9459">
            <a:off x="1429364" y="3030604"/>
            <a:ext cx="1103026" cy="1034087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</p:pic>
      <p:pic>
        <p:nvPicPr>
          <p:cNvPr id="38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9459">
            <a:off x="8102092" y="3548347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745166" y="328203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05573" y="3797487"/>
            <a:ext cx="2749732" cy="369332"/>
          </a:xfrm>
          <a:prstGeom prst="rect">
            <a:avLst/>
          </a:prstGeom>
          <a:scene3d>
            <a:camera prst="perspectiveRelaxed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096874" y="1514007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8655783" y="1181485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AutoShape 2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http://www.iconarchive.com/download/i38830/google/chrome/Google-Chrom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AutoShape 14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eft-Right Arrow 58"/>
          <p:cNvSpPr/>
          <p:nvPr/>
        </p:nvSpPr>
        <p:spPr>
          <a:xfrm>
            <a:off x="2243470" y="3413051"/>
            <a:ext cx="3625702" cy="212652"/>
          </a:xfrm>
          <a:prstGeom prst="leftRightArrow">
            <a:avLst/>
          </a:prstGeom>
          <a:solidFill>
            <a:srgbClr val="C00000"/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814" y="2449032"/>
            <a:ext cx="7878726" cy="1368253"/>
          </a:xfrm>
          <a:prstGeom prst="rect">
            <a:avLst/>
          </a:prstGeom>
          <a:solidFill>
            <a:schemeClr val="tx1">
              <a:lumMod val="50000"/>
              <a:lumOff val="50000"/>
              <a:alpha val="78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Hyperty</a:t>
            </a:r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Plane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5" name="Cloud Callout 24"/>
          <p:cNvSpPr/>
          <p:nvPr/>
        </p:nvSpPr>
        <p:spPr>
          <a:xfrm>
            <a:off x="2126512" y="2711302"/>
            <a:ext cx="4827181" cy="967564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1118" y="4518838"/>
            <a:ext cx="7357730" cy="1368253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24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User</a:t>
            </a:r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Plane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83414" y="4522956"/>
            <a:ext cx="6096000" cy="1100420"/>
            <a:chOff x="1385431" y="4501690"/>
            <a:chExt cx="6096000" cy="1100420"/>
          </a:xfrm>
          <a:scene3d>
            <a:camera prst="perspectiveRelaxed"/>
            <a:lightRig rig="threePt" dir="t"/>
          </a:scene3d>
        </p:grpSpPr>
        <p:sp>
          <p:nvSpPr>
            <p:cNvPr id="6" name="Isosceles Triangle 5"/>
            <p:cNvSpPr/>
            <p:nvPr/>
          </p:nvSpPr>
          <p:spPr>
            <a:xfrm>
              <a:off x="1766431" y="5137416"/>
              <a:ext cx="533400" cy="381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2631" y="4908816"/>
              <a:ext cx="381000" cy="381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Callout 7"/>
            <p:cNvSpPr/>
            <p:nvPr/>
          </p:nvSpPr>
          <p:spPr>
            <a:xfrm>
              <a:off x="1385431" y="4680216"/>
              <a:ext cx="381000" cy="457200"/>
            </a:xfrm>
            <a:prstGeom prst="wedgeEllipseCallout">
              <a:avLst>
                <a:gd name="adj1" fmla="val 100332"/>
                <a:gd name="adj2" fmla="val 683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6490831" y="5213616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567031" y="4985016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Callout 10"/>
            <p:cNvSpPr/>
            <p:nvPr/>
          </p:nvSpPr>
          <p:spPr>
            <a:xfrm>
              <a:off x="7100431" y="4832616"/>
              <a:ext cx="381000" cy="457200"/>
            </a:xfrm>
            <a:prstGeom prst="wedgeEllipseCallout">
              <a:avLst>
                <a:gd name="adj1" fmla="val -128018"/>
                <a:gd name="adj2" fmla="val 586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376031" y="5137416"/>
              <a:ext cx="403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385431" y="47564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00431" y="48326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2210568" y="4501690"/>
              <a:ext cx="457200" cy="228600"/>
            </a:xfrm>
            <a:prstGeom prst="wedgeRoundRectCallout">
              <a:avLst>
                <a:gd name="adj1" fmla="val -19233"/>
                <a:gd name="adj2" fmla="val 97700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10568" y="4501690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17" name="Rounded Rectangular Callout 16"/>
            <p:cNvSpPr/>
            <p:nvPr/>
          </p:nvSpPr>
          <p:spPr>
            <a:xfrm flipH="1">
              <a:off x="6070643" y="4617079"/>
              <a:ext cx="457200" cy="228600"/>
            </a:xfrm>
            <a:prstGeom prst="wedgeRoundRectCallout">
              <a:avLst>
                <a:gd name="adj1" fmla="val -44947"/>
                <a:gd name="adj2" fmla="val 91986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flipH="1">
              <a:off x="6070643" y="4617079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79485" y="5232778"/>
              <a:ext cx="23345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User Communication</a:t>
              </a:r>
              <a:endParaRPr lang="en-US" dirty="0"/>
            </a:p>
          </p:txBody>
        </p:sp>
      </p:grpSp>
      <p:pic>
        <p:nvPicPr>
          <p:cNvPr id="20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376202" y="2573404"/>
            <a:ext cx="1103026" cy="1034087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</p:pic>
      <p:sp>
        <p:nvSpPr>
          <p:cNvPr id="22" name="Left-Right Arrow 21"/>
          <p:cNvSpPr/>
          <p:nvPr/>
        </p:nvSpPr>
        <p:spPr>
          <a:xfrm>
            <a:off x="2402960" y="2998381"/>
            <a:ext cx="3880882" cy="191386"/>
          </a:xfrm>
          <a:prstGeom prst="leftRightArrow">
            <a:avLst/>
          </a:prstGeom>
          <a:solidFill>
            <a:srgbClr val="C00000"/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23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6217560" y="2598215"/>
            <a:ext cx="1103026" cy="1034087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</p:pic>
      <p:sp>
        <p:nvSpPr>
          <p:cNvPr id="24" name="Oval 23"/>
          <p:cNvSpPr/>
          <p:nvPr/>
        </p:nvSpPr>
        <p:spPr>
          <a:xfrm>
            <a:off x="6427036" y="284964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831424" y="2349396"/>
            <a:ext cx="1996238" cy="1574299"/>
            <a:chOff x="5184776" y="1060617"/>
            <a:chExt cx="1996238" cy="1574299"/>
          </a:xfrm>
        </p:grpSpPr>
        <p:grpSp>
          <p:nvGrpSpPr>
            <p:cNvPr id="27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9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30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31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32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33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8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grpSp>
        <p:nvGrpSpPr>
          <p:cNvPr id="34" name="Group 33"/>
          <p:cNvGrpSpPr/>
          <p:nvPr/>
        </p:nvGrpSpPr>
        <p:grpSpPr>
          <a:xfrm>
            <a:off x="255182" y="2459266"/>
            <a:ext cx="1996238" cy="1574299"/>
            <a:chOff x="5184776" y="1060617"/>
            <a:chExt cx="1996238" cy="1574299"/>
          </a:xfrm>
        </p:grpSpPr>
        <p:grpSp>
          <p:nvGrpSpPr>
            <p:cNvPr id="35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3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38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39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40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41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36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sp>
        <p:nvSpPr>
          <p:cNvPr id="21" name="Oval 20"/>
          <p:cNvSpPr/>
          <p:nvPr/>
        </p:nvSpPr>
        <p:spPr>
          <a:xfrm>
            <a:off x="1575046" y="28460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42" name="Straight Arrow Connector 41"/>
          <p:cNvCxnSpPr>
            <a:endCxn id="36" idx="3"/>
          </p:cNvCxnSpPr>
          <p:nvPr/>
        </p:nvCxnSpPr>
        <p:spPr>
          <a:xfrm flipV="1">
            <a:off x="1796902" y="3366732"/>
            <a:ext cx="20546" cy="151361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584379" y="3327746"/>
            <a:ext cx="18440" cy="161639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ular Callout 47"/>
          <p:cNvSpPr/>
          <p:nvPr/>
        </p:nvSpPr>
        <p:spPr>
          <a:xfrm>
            <a:off x="1881964" y="3912339"/>
            <a:ext cx="1148316" cy="478907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> – </a:t>
            </a:r>
            <a:r>
              <a:rPr lang="pt-PT" sz="1200" dirty="0" err="1" smtClean="0">
                <a:solidFill>
                  <a:schemeClr val="tx1"/>
                </a:solidFill>
              </a:rPr>
              <a:t>User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Association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5372987" y="3883986"/>
            <a:ext cx="1148316" cy="478907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> – </a:t>
            </a:r>
            <a:r>
              <a:rPr lang="pt-PT" sz="1200" dirty="0" err="1" smtClean="0">
                <a:solidFill>
                  <a:schemeClr val="tx1"/>
                </a:solidFill>
              </a:rPr>
              <a:t>User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Association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001267" y="3031943"/>
            <a:ext cx="2749732" cy="369332"/>
          </a:xfrm>
          <a:prstGeom prst="rect">
            <a:avLst/>
          </a:prstGeom>
          <a:scene3d>
            <a:camera prst="perspectiveRelaxed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/>
          <p:nvPr/>
        </p:nvGrpSpPr>
        <p:grpSpPr>
          <a:xfrm>
            <a:off x="1210344" y="3041816"/>
            <a:ext cx="1996238" cy="1574299"/>
            <a:chOff x="5184776" y="1060617"/>
            <a:chExt cx="1996238" cy="1574299"/>
          </a:xfrm>
        </p:grpSpPr>
        <p:grpSp>
          <p:nvGrpSpPr>
            <p:cNvPr id="3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48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49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50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51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52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47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grpSp>
        <p:nvGrpSpPr>
          <p:cNvPr id="6" name="Group 41"/>
          <p:cNvGrpSpPr/>
          <p:nvPr/>
        </p:nvGrpSpPr>
        <p:grpSpPr>
          <a:xfrm>
            <a:off x="6051051" y="3130049"/>
            <a:ext cx="1996238" cy="1574299"/>
            <a:chOff x="5184776" y="1060617"/>
            <a:chExt cx="1996238" cy="1574299"/>
          </a:xfrm>
        </p:grpSpPr>
        <p:grpSp>
          <p:nvGrpSpPr>
            <p:cNvPr id="7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766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27671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27673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27665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27656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7669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sp>
        <p:nvSpPr>
          <p:cNvPr id="29" name="Cloud Callout 28"/>
          <p:cNvSpPr/>
          <p:nvPr/>
        </p:nvSpPr>
        <p:spPr>
          <a:xfrm>
            <a:off x="3174274" y="3108960"/>
            <a:ext cx="2756263" cy="901337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Network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1766431" y="5137416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42631" y="4908816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85431" y="4680216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490831" y="5213616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67031" y="4985016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00431" y="4832616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6031" y="5137416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85431" y="47564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00431" y="48326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2210568" y="4501690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0568" y="450169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070643" y="4617079"/>
            <a:ext cx="457200" cy="228600"/>
          </a:xfrm>
          <a:prstGeom prst="wedgeRoundRectCallout">
            <a:avLst>
              <a:gd name="adj1" fmla="val -44947"/>
              <a:gd name="adj2" fmla="val 9198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070643" y="461707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1766431" y="35372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943095" y="4212777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67031" y="36134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92136" y="522214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15936" y="3935709"/>
            <a:ext cx="2749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47748" y="381064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667495" y="4169234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AutoShape 2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http://www.iconarchive.com/download/i38830/google/chrome/Google-Chrom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AutoShape 14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474720" y="2508070"/>
            <a:ext cx="849086" cy="8490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 rot="714429">
            <a:off x="6009684" y="277022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62719" y="2606374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4624251" y="2938293"/>
            <a:ext cx="1149686" cy="8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7184" y="2662998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148148" y="1690692"/>
            <a:ext cx="1585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Hyperty</a:t>
            </a:r>
            <a:r>
              <a:rPr lang="en-US" dirty="0" smtClean="0"/>
              <a:t> Data Object</a:t>
            </a:r>
            <a:endParaRPr lang="en-US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Synch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39" y="4056745"/>
            <a:ext cx="7903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 smtClean="0"/>
              <a:t>Hyperties</a:t>
            </a:r>
            <a:r>
              <a:rPr lang="pt-PT" dirty="0" smtClean="0"/>
              <a:t> are </a:t>
            </a:r>
            <a:r>
              <a:rPr lang="pt-PT" dirty="0" err="1" smtClean="0"/>
              <a:t>very</a:t>
            </a:r>
            <a:r>
              <a:rPr lang="pt-PT" dirty="0" smtClean="0"/>
              <a:t> </a:t>
            </a:r>
            <a:r>
              <a:rPr lang="pt-PT" dirty="0" err="1" smtClean="0"/>
              <a:t>developer</a:t>
            </a:r>
            <a:r>
              <a:rPr lang="pt-PT" dirty="0" smtClean="0"/>
              <a:t> </a:t>
            </a:r>
            <a:r>
              <a:rPr lang="pt-PT" dirty="0" err="1" smtClean="0"/>
              <a:t>friendly</a:t>
            </a:r>
            <a:r>
              <a:rPr lang="pt-PT" dirty="0" smtClean="0"/>
              <a:t>.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among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 are base </a:t>
            </a:r>
            <a:r>
              <a:rPr lang="pt-PT" dirty="0" err="1" smtClean="0"/>
              <a:t>on</a:t>
            </a:r>
            <a:r>
              <a:rPr lang="pt-PT" dirty="0" smtClean="0"/>
              <a:t> a </a:t>
            </a:r>
            <a:r>
              <a:rPr lang="pt-PT" dirty="0" err="1" smtClean="0"/>
              <a:t>new</a:t>
            </a:r>
            <a:r>
              <a:rPr lang="pt-PT" dirty="0" smtClean="0"/>
              <a:t> P2P Data </a:t>
            </a:r>
            <a:r>
              <a:rPr lang="pt-PT" dirty="0" err="1" smtClean="0"/>
              <a:t>Synchronisation</a:t>
            </a:r>
            <a:r>
              <a:rPr lang="pt-PT" dirty="0" smtClean="0"/>
              <a:t> </a:t>
            </a:r>
            <a:r>
              <a:rPr lang="pt-PT" dirty="0" err="1" smtClean="0"/>
              <a:t>Reporter</a:t>
            </a:r>
            <a:r>
              <a:rPr lang="pt-PT" dirty="0" smtClean="0"/>
              <a:t> –</a:t>
            </a:r>
            <a:r>
              <a:rPr lang="pt-PT" dirty="0" err="1" smtClean="0"/>
              <a:t>Observer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r>
              <a:rPr lang="pt-PT" dirty="0" smtClean="0"/>
              <a:t> </a:t>
            </a:r>
            <a:r>
              <a:rPr lang="pt-PT" dirty="0" err="1" smtClean="0"/>
              <a:t>where</a:t>
            </a:r>
            <a:r>
              <a:rPr lang="pt-PT" dirty="0" smtClean="0"/>
              <a:t> </a:t>
            </a:r>
            <a:r>
              <a:rPr lang="pt-PT" dirty="0" err="1" smtClean="0"/>
              <a:t>basicaly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 </a:t>
            </a:r>
            <a:r>
              <a:rPr lang="pt-PT" dirty="0" err="1" smtClean="0"/>
              <a:t>only</a:t>
            </a:r>
            <a:r>
              <a:rPr lang="pt-PT" dirty="0" smtClean="0"/>
              <a:t> </a:t>
            </a:r>
            <a:r>
              <a:rPr lang="pt-PT" dirty="0" err="1" smtClean="0"/>
              <a:t>have</a:t>
            </a:r>
            <a:r>
              <a:rPr lang="pt-PT" dirty="0" smtClean="0"/>
              <a:t> to </a:t>
            </a:r>
            <a:r>
              <a:rPr lang="pt-PT" dirty="0" err="1" smtClean="0"/>
              <a:t>write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a JSON data </a:t>
            </a:r>
            <a:r>
              <a:rPr lang="pt-PT" dirty="0" err="1" smtClean="0"/>
              <a:t>object</a:t>
            </a:r>
            <a:r>
              <a:rPr lang="pt-PT" dirty="0" smtClean="0"/>
              <a:t> </a:t>
            </a:r>
            <a:r>
              <a:rPr lang="pt-PT" dirty="0" err="1" smtClean="0"/>
              <a:t>everytime</a:t>
            </a:r>
            <a:r>
              <a:rPr lang="pt-PT" dirty="0" smtClean="0"/>
              <a:t> </a:t>
            </a:r>
            <a:r>
              <a:rPr lang="pt-PT" dirty="0" err="1" smtClean="0"/>
              <a:t>there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a </a:t>
            </a:r>
            <a:r>
              <a:rPr lang="pt-PT" dirty="0" err="1" smtClean="0"/>
              <a:t>need</a:t>
            </a:r>
            <a:r>
              <a:rPr lang="pt-PT" dirty="0" smtClean="0"/>
              <a:t> to </a:t>
            </a:r>
            <a:r>
              <a:rPr lang="pt-PT" dirty="0" err="1" smtClean="0"/>
              <a:t>communicate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.  </a:t>
            </a:r>
          </a:p>
          <a:p>
            <a:endParaRPr lang="pt-PT" dirty="0" smtClean="0"/>
          </a:p>
          <a:p>
            <a:r>
              <a:rPr lang="pt-PT" dirty="0" err="1" smtClean="0"/>
              <a:t>Everything</a:t>
            </a:r>
            <a:r>
              <a:rPr lang="pt-PT" dirty="0" smtClean="0"/>
              <a:t> </a:t>
            </a:r>
            <a:r>
              <a:rPr lang="pt-PT" dirty="0" err="1" smtClean="0"/>
              <a:t>else</a:t>
            </a:r>
            <a:r>
              <a:rPr lang="pt-PT" dirty="0" smtClean="0"/>
              <a:t>, </a:t>
            </a:r>
            <a:r>
              <a:rPr lang="pt-PT" dirty="0" err="1" smtClean="0"/>
              <a:t>including</a:t>
            </a:r>
            <a:r>
              <a:rPr lang="pt-PT" dirty="0" smtClean="0"/>
              <a:t> network </a:t>
            </a:r>
            <a:r>
              <a:rPr lang="pt-PT" dirty="0" err="1" smtClean="0"/>
              <a:t>protocols</a:t>
            </a:r>
            <a:r>
              <a:rPr lang="pt-PT" dirty="0" smtClean="0"/>
              <a:t> and </a:t>
            </a:r>
            <a:r>
              <a:rPr lang="pt-PT" dirty="0" err="1" smtClean="0"/>
              <a:t>identity</a:t>
            </a:r>
            <a:r>
              <a:rPr lang="pt-PT" dirty="0" smtClean="0"/>
              <a:t> management </a:t>
            </a:r>
            <a:r>
              <a:rPr lang="pt-PT" dirty="0" err="1" smtClean="0"/>
              <a:t>mechanisms</a:t>
            </a:r>
            <a:r>
              <a:rPr lang="pt-PT" dirty="0" smtClean="0"/>
              <a:t>, are </a:t>
            </a:r>
            <a:r>
              <a:rPr lang="pt-PT" dirty="0" err="1" smtClean="0"/>
              <a:t>handled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Hyperty</a:t>
            </a:r>
            <a:r>
              <a:rPr lang="pt-PT" dirty="0" smtClean="0"/>
              <a:t> Core </a:t>
            </a:r>
            <a:r>
              <a:rPr lang="pt-PT" dirty="0" err="1" smtClean="0"/>
              <a:t>Runtime</a:t>
            </a:r>
            <a:r>
              <a:rPr lang="pt-PT" dirty="0" smtClean="0"/>
              <a:t> and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r>
              <a:rPr lang="pt-PT" smtClean="0"/>
              <a:t>.</a:t>
            </a:r>
            <a:endParaRPr lang="pt-PT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844800" y="1998133"/>
            <a:ext cx="3894667" cy="475826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3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OP</a:t>
            </a:r>
            <a:endParaRPr lang="en-US" sz="3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968206" y="2144989"/>
            <a:ext cx="1585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Sync Object Parent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Parent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Child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878667" y="3069771"/>
            <a:ext cx="1906693" cy="2987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89715" y="3113798"/>
            <a:ext cx="1915886" cy="2987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98801" y="3725816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1" name="Oval 30"/>
          <p:cNvSpPr/>
          <p:nvPr/>
        </p:nvSpPr>
        <p:spPr>
          <a:xfrm>
            <a:off x="1324600" y="264279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58983" y="1708876"/>
            <a:ext cx="1985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Parent  </a:t>
            </a:r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grpSp>
        <p:nvGrpSpPr>
          <p:cNvPr id="34" name="Group 25"/>
          <p:cNvGrpSpPr/>
          <p:nvPr/>
        </p:nvGrpSpPr>
        <p:grpSpPr>
          <a:xfrm rot="1295918">
            <a:off x="662330" y="2115099"/>
            <a:ext cx="2204176" cy="1963270"/>
            <a:chOff x="887506" y="2702860"/>
            <a:chExt cx="2487706" cy="196327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 rot="714429">
            <a:off x="7564164" y="233914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995854" y="1678912"/>
            <a:ext cx="1789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Parent </a:t>
            </a:r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178731" y="2507219"/>
            <a:ext cx="1149686" cy="8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1664" y="2231924"/>
            <a:ext cx="665526" cy="665526"/>
          </a:xfrm>
          <a:prstGeom prst="rect">
            <a:avLst/>
          </a:prstGeom>
          <a:noFill/>
        </p:spPr>
      </p:pic>
      <p:grpSp>
        <p:nvGrpSpPr>
          <p:cNvPr id="43" name="Group 25"/>
          <p:cNvGrpSpPr/>
          <p:nvPr/>
        </p:nvGrpSpPr>
        <p:grpSpPr>
          <a:xfrm rot="10063149">
            <a:off x="5738461" y="1719334"/>
            <a:ext cx="2773833" cy="1963270"/>
            <a:chOff x="887506" y="2702860"/>
            <a:chExt cx="2487706" cy="1963270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67423">
            <a:off x="1575150" y="3024405"/>
            <a:ext cx="665526" cy="665526"/>
          </a:xfrm>
          <a:prstGeom prst="rect">
            <a:avLst/>
          </a:prstGeom>
          <a:noFill/>
        </p:spPr>
      </p:pic>
      <p:cxnSp>
        <p:nvCxnSpPr>
          <p:cNvPr id="51" name="Straight Arrow Connector 50"/>
          <p:cNvCxnSpPr/>
          <p:nvPr/>
        </p:nvCxnSpPr>
        <p:spPr>
          <a:xfrm flipH="1" flipV="1">
            <a:off x="2364377" y="3448595"/>
            <a:ext cx="2795452" cy="4180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910253" y="3072283"/>
            <a:ext cx="1789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Child </a:t>
            </a:r>
            <a:br>
              <a:rPr lang="en-US" dirty="0" smtClean="0"/>
            </a:br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001487" y="3681883"/>
            <a:ext cx="1789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Child </a:t>
            </a:r>
            <a:br>
              <a:rPr lang="en-US" dirty="0" smtClean="0"/>
            </a:br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56" name="Rounded Rectangular Callout 55"/>
          <p:cNvSpPr/>
          <p:nvPr/>
        </p:nvSpPr>
        <p:spPr>
          <a:xfrm>
            <a:off x="1237101" y="4885266"/>
            <a:ext cx="1417804" cy="775789"/>
          </a:xfrm>
          <a:prstGeom prst="wedgeRoundRectCallout">
            <a:avLst>
              <a:gd name="adj1" fmla="val 78244"/>
              <a:gd name="adj2" fmla="val 7114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err="1" smtClean="0">
                <a:solidFill>
                  <a:schemeClr val="tx1"/>
                </a:solidFill>
              </a:rPr>
              <a:t>Children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dirty="0" err="1" smtClean="0">
                <a:solidFill>
                  <a:schemeClr val="tx1"/>
                </a:solidFill>
              </a:rPr>
              <a:t>Resource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400" dirty="0" err="1" smtClean="0">
                <a:solidFill>
                  <a:schemeClr val="tx1"/>
                </a:solidFill>
              </a:rPr>
              <a:t>containing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dirty="0" err="1" smtClean="0">
                <a:solidFill>
                  <a:schemeClr val="tx1"/>
                </a:solidFill>
              </a:rPr>
              <a:t>several</a:t>
            </a:r>
            <a:r>
              <a:rPr lang="pt-PT" sz="1400" dirty="0" smtClean="0">
                <a:solidFill>
                  <a:schemeClr val="tx1"/>
                </a:solidFill>
              </a:rPr>
              <a:t/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err="1" smtClean="0">
                <a:solidFill>
                  <a:schemeClr val="tx1"/>
                </a:solidFill>
              </a:rPr>
              <a:t>Child</a:t>
            </a:r>
            <a:r>
              <a:rPr lang="pt-PT" sz="1400" dirty="0" smtClean="0">
                <a:solidFill>
                  <a:schemeClr val="tx1"/>
                </a:solidFill>
              </a:rPr>
              <a:t>  </a:t>
            </a:r>
            <a:r>
              <a:rPr lang="pt-PT" sz="1400" dirty="0" err="1" smtClean="0">
                <a:solidFill>
                  <a:schemeClr val="tx1"/>
                </a:solidFill>
              </a:rPr>
              <a:t>Objects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837578" y="4127136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02188" y="4636587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9" name="Oval 58"/>
          <p:cNvSpPr/>
          <p:nvPr/>
        </p:nvSpPr>
        <p:spPr>
          <a:xfrm>
            <a:off x="5168538" y="3570997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0" name="Oval 59"/>
          <p:cNvSpPr/>
          <p:nvPr/>
        </p:nvSpPr>
        <p:spPr>
          <a:xfrm>
            <a:off x="5913121" y="4224140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1" name="Oval 60"/>
          <p:cNvSpPr/>
          <p:nvPr/>
        </p:nvSpPr>
        <p:spPr>
          <a:xfrm>
            <a:off x="5233852" y="4772780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779494" y="4549588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55694" y="432098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98494" y="4092388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503894" y="4625788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80094" y="4397188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13494" y="4244788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89094" y="4549588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98494" y="41685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13494" y="42447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1779494" y="39399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494" y="39399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580094" y="40161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580094" y="40161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pic>
        <p:nvPicPr>
          <p:cNvPr id="15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541242" y="271637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779494" y="29493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H="1" flipV="1">
            <a:off x="1956158" y="3624949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80094" y="30255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61012" y="19722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/>
              <a:t>Web </a:t>
            </a:r>
            <a:r>
              <a:rPr lang="en-US" dirty="0" err="1" smtClean="0"/>
              <a:t>Microservice</a:t>
            </a:r>
            <a:r>
              <a:rPr lang="en-US" dirty="0" smtClean="0"/>
              <a:t> representing </a:t>
            </a:r>
            <a:br>
              <a:rPr lang="en-US" dirty="0" smtClean="0"/>
            </a:br>
            <a:r>
              <a:rPr lang="en-US" dirty="0" smtClean="0"/>
              <a:t>Users in client's Devices</a:t>
            </a:r>
          </a:p>
          <a:p>
            <a:pPr algn="r"/>
            <a:r>
              <a:rPr lang="en-US" dirty="0" smtClean="0"/>
              <a:t> or in the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9930" y="2124200"/>
            <a:ext cx="2178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executes </a:t>
            </a:r>
            <a:br>
              <a:rPr lang="en-US" dirty="0" smtClean="0"/>
            </a:br>
            <a:r>
              <a:rPr lang="en-US" dirty="0" smtClean="0"/>
              <a:t>in Web Runtimes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-201707" y="3388224"/>
            <a:ext cx="15598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 smtClean="0"/>
              <a:t>Hyperty</a:t>
            </a:r>
            <a:r>
              <a:rPr lang="en-US" dirty="0" smtClean="0"/>
              <a:t> is securely </a:t>
            </a:r>
            <a:br>
              <a:rPr lang="en-US" dirty="0" smtClean="0"/>
            </a:br>
            <a:r>
              <a:rPr lang="en-US" dirty="0" smtClean="0"/>
              <a:t>associated to users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60811" y="3222812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51846" y="1563905"/>
            <a:ext cx="112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on-the-fly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716889" y="2482873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Parchemin vertical 39"/>
          <p:cNvSpPr/>
          <p:nvPr/>
        </p:nvSpPr>
        <p:spPr>
          <a:xfrm>
            <a:off x="3810357" y="916890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976951" y="14106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38112" y="1420555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0" name="Curved Connector 46"/>
          <p:cNvCxnSpPr/>
          <p:nvPr/>
        </p:nvCxnSpPr>
        <p:spPr>
          <a:xfrm>
            <a:off x="4652682" y="1788459"/>
            <a:ext cx="1210236" cy="72614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841089" y="252769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6" name="Curved Connector 46"/>
          <p:cNvCxnSpPr/>
          <p:nvPr/>
        </p:nvCxnSpPr>
        <p:spPr>
          <a:xfrm rot="10800000" flipV="1">
            <a:off x="3119718" y="1775011"/>
            <a:ext cx="1371600" cy="75303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110752" y="2649071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05199" y="4634317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28999" y="33478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487270" y="270690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Messages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78603" y="264894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40015" y="269901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36270" y="23489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err="1" smtClean="0"/>
              <a:t>Hyperty</a:t>
            </a:r>
            <a:r>
              <a:rPr lang="en-US" sz="2400" dirty="0" smtClean="0"/>
              <a:t> Communication</a:t>
            </a:r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>
            <a:off x="2089873" y="1241902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2" name="Oval 51"/>
          <p:cNvSpPr/>
          <p:nvPr/>
        </p:nvSpPr>
        <p:spPr>
          <a:xfrm>
            <a:off x="5214073" y="128672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2483736" y="1408100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788920" y="24334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716229" y="280480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3696789" y="1489165"/>
            <a:ext cx="26126" cy="96665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3066" y="1749857"/>
            <a:ext cx="2780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dirty="0" err="1" smtClean="0"/>
              <a:t>Translated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Protocol</a:t>
            </a:r>
            <a:r>
              <a:rPr lang="pt-PT" dirty="0" smtClean="0"/>
              <a:t> </a:t>
            </a:r>
            <a:r>
              <a:rPr lang="pt-PT" dirty="0" err="1" smtClean="0"/>
              <a:t>Messages</a:t>
            </a:r>
            <a:r>
              <a:rPr lang="pt-PT" dirty="0" smtClean="0"/>
              <a:t> at </a:t>
            </a:r>
            <a:r>
              <a:rPr lang="pt-PT" dirty="0" err="1" smtClean="0"/>
              <a:t>User</a:t>
            </a:r>
            <a:r>
              <a:rPr lang="pt-PT" dirty="0" smtClean="0"/>
              <a:t> </a:t>
            </a:r>
            <a:r>
              <a:rPr lang="pt-PT" dirty="0" err="1" smtClean="0"/>
              <a:t>Devices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677295" y="2442189"/>
            <a:ext cx="24667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Resource Oriented Communication based on CRUD operations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2422" y="3572964"/>
            <a:ext cx="11144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8498" y="3621814"/>
            <a:ext cx="11715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5828" y="5170715"/>
            <a:ext cx="19621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52"/>
          <p:cNvSpPr/>
          <p:nvPr/>
        </p:nvSpPr>
        <p:spPr>
          <a:xfrm>
            <a:off x="6126480" y="3409406"/>
            <a:ext cx="2834640" cy="3069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698812" y="3035577"/>
            <a:ext cx="40386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719251" y="3108395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Media/Data Streams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77535" y="3953125"/>
            <a:ext cx="42214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dirty="0" smtClean="0"/>
              <a:t>Stream communications are not mandatory </a:t>
            </a:r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 smtClean="0"/>
              <a:t>required</a:t>
            </a:r>
            <a:r>
              <a:rPr lang="pt-PT" dirty="0" smtClean="0"/>
              <a:t> </a:t>
            </a:r>
            <a:r>
              <a:rPr lang="en-GB" dirty="0" smtClean="0"/>
              <a:t>it is supported by the </a:t>
            </a:r>
            <a:r>
              <a:rPr lang="en-GB" dirty="0" err="1" smtClean="0"/>
              <a:t>WebRTC</a:t>
            </a:r>
            <a:r>
              <a:rPr lang="en-GB" dirty="0" smtClean="0"/>
              <a:t> standard</a:t>
            </a:r>
            <a:endParaRPr lang="en-US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28800" y="1346200"/>
            <a:ext cx="6062133" cy="5317067"/>
          </a:xfrm>
          <a:prstGeom prst="rect">
            <a:avLst/>
          </a:prstGeom>
          <a:solidFill>
            <a:schemeClr val="tx1">
              <a:lumMod val="50000"/>
              <a:lumOff val="50000"/>
              <a:alpha val="78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6140752" y="4385735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5352624" y="5403051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5784468" y="603536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5100845" y="604407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72122" y="5385634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7203966" y="601795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6520343" y="602665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4" name="Elbow Connector 13"/>
          <p:cNvCxnSpPr>
            <a:stCxn id="11" idx="0"/>
            <a:endCxn id="7" idx="6"/>
          </p:cNvCxnSpPr>
          <p:nvPr/>
        </p:nvCxnSpPr>
        <p:spPr>
          <a:xfrm rot="16200000" flipV="1">
            <a:off x="6513837" y="4826903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3"/>
          <p:cNvCxnSpPr>
            <a:stCxn id="8" idx="0"/>
            <a:endCxn id="7" idx="2"/>
          </p:cNvCxnSpPr>
          <p:nvPr/>
        </p:nvCxnSpPr>
        <p:spPr>
          <a:xfrm rot="5400000" flipH="1" flipV="1">
            <a:off x="5525413" y="4787712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3"/>
          <p:cNvCxnSpPr>
            <a:stCxn id="12" idx="0"/>
            <a:endCxn id="11" idx="6"/>
          </p:cNvCxnSpPr>
          <p:nvPr/>
        </p:nvCxnSpPr>
        <p:spPr>
          <a:xfrm rot="16200000" flipV="1">
            <a:off x="7222012" y="5807395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3"/>
          <p:cNvCxnSpPr>
            <a:stCxn id="13" idx="0"/>
            <a:endCxn id="11" idx="2"/>
          </p:cNvCxnSpPr>
          <p:nvPr/>
        </p:nvCxnSpPr>
        <p:spPr>
          <a:xfrm rot="5400000" flipH="1" flipV="1">
            <a:off x="6575399" y="5829937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3"/>
          <p:cNvCxnSpPr>
            <a:stCxn id="9" idx="0"/>
            <a:endCxn id="8" idx="6"/>
          </p:cNvCxnSpPr>
          <p:nvPr/>
        </p:nvCxnSpPr>
        <p:spPr>
          <a:xfrm rot="16200000" flipV="1">
            <a:off x="5802514" y="5824812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3"/>
          <p:cNvCxnSpPr>
            <a:stCxn id="10" idx="0"/>
            <a:endCxn id="8" idx="2"/>
          </p:cNvCxnSpPr>
          <p:nvPr/>
        </p:nvCxnSpPr>
        <p:spPr>
          <a:xfrm rot="5400000" flipH="1" flipV="1">
            <a:off x="5155901" y="5847354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08043" y="3741300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3210318" y="4420569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2422190" y="5437885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Oval 22"/>
          <p:cNvSpPr/>
          <p:nvPr/>
        </p:nvSpPr>
        <p:spPr>
          <a:xfrm>
            <a:off x="2854034" y="60702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70411" y="607891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41688" y="5420468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4273532" y="60527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7" name="Oval 26"/>
          <p:cNvSpPr/>
          <p:nvPr/>
        </p:nvSpPr>
        <p:spPr>
          <a:xfrm>
            <a:off x="3589909" y="606149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8" name="Elbow Connector 13"/>
          <p:cNvCxnSpPr>
            <a:stCxn id="22" idx="0"/>
            <a:endCxn id="21" idx="2"/>
          </p:cNvCxnSpPr>
          <p:nvPr/>
        </p:nvCxnSpPr>
        <p:spPr>
          <a:xfrm rot="5400000" flipH="1" flipV="1">
            <a:off x="2594979" y="4822546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3"/>
          <p:cNvCxnSpPr>
            <a:stCxn id="26" idx="0"/>
            <a:endCxn id="25" idx="6"/>
          </p:cNvCxnSpPr>
          <p:nvPr/>
        </p:nvCxnSpPr>
        <p:spPr>
          <a:xfrm rot="16200000" flipV="1">
            <a:off x="4291578" y="5842229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3"/>
          <p:cNvCxnSpPr>
            <a:stCxn id="27" idx="0"/>
            <a:endCxn id="25" idx="2"/>
          </p:cNvCxnSpPr>
          <p:nvPr/>
        </p:nvCxnSpPr>
        <p:spPr>
          <a:xfrm rot="5400000" flipH="1" flipV="1">
            <a:off x="3644965" y="5864771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3"/>
          <p:cNvCxnSpPr>
            <a:stCxn id="23" idx="0"/>
            <a:endCxn id="22" idx="6"/>
          </p:cNvCxnSpPr>
          <p:nvPr/>
        </p:nvCxnSpPr>
        <p:spPr>
          <a:xfrm rot="16200000" flipV="1">
            <a:off x="2872080" y="5859646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3"/>
          <p:cNvCxnSpPr>
            <a:stCxn id="24" idx="0"/>
            <a:endCxn id="22" idx="2"/>
          </p:cNvCxnSpPr>
          <p:nvPr/>
        </p:nvCxnSpPr>
        <p:spPr>
          <a:xfrm rot="5400000" flipH="1" flipV="1">
            <a:off x="2225467" y="5882188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133"/>
          <p:cNvGrpSpPr/>
          <p:nvPr/>
        </p:nvGrpSpPr>
        <p:grpSpPr>
          <a:xfrm flipV="1">
            <a:off x="5096491" y="1507552"/>
            <a:ext cx="2560321" cy="2115541"/>
            <a:chOff x="231545" y="2085704"/>
            <a:chExt cx="2560321" cy="2115541"/>
          </a:xfrm>
          <a:scene3d>
            <a:camera prst="orthographicFront"/>
            <a:lightRig rig="threePt" dir="t"/>
          </a:scene3d>
        </p:grpSpPr>
        <p:sp>
          <p:nvSpPr>
            <p:cNvPr id="53" name="Oval 52"/>
            <p:cNvSpPr/>
            <p:nvPr/>
          </p:nvSpPr>
          <p:spPr>
            <a:xfrm>
              <a:off x="1271452" y="2085704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3324" y="310302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915168" y="373533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1545" y="374404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1902822" y="3085603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2334666" y="371791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651043" y="3726628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60" name="Elbow Connector 13"/>
            <p:cNvCxnSpPr>
              <a:stCxn id="57" idx="0"/>
              <a:endCxn id="53" idx="6"/>
            </p:cNvCxnSpPr>
            <p:nvPr/>
          </p:nvCxnSpPr>
          <p:spPr>
            <a:xfrm rot="16200000" flipV="1">
              <a:off x="1644537" y="2526872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13"/>
            <p:cNvCxnSpPr>
              <a:stCxn id="54" idx="0"/>
              <a:endCxn id="53" idx="2"/>
            </p:cNvCxnSpPr>
            <p:nvPr/>
          </p:nvCxnSpPr>
          <p:spPr>
            <a:xfrm rot="5400000" flipH="1" flipV="1">
              <a:off x="656113" y="2487681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13"/>
            <p:cNvCxnSpPr>
              <a:stCxn id="58" idx="0"/>
              <a:endCxn id="57" idx="6"/>
            </p:cNvCxnSpPr>
            <p:nvPr/>
          </p:nvCxnSpPr>
          <p:spPr>
            <a:xfrm rot="16200000" flipV="1">
              <a:off x="2352712" y="3507364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13"/>
            <p:cNvCxnSpPr>
              <a:stCxn id="59" idx="0"/>
              <a:endCxn id="57" idx="2"/>
            </p:cNvCxnSpPr>
            <p:nvPr/>
          </p:nvCxnSpPr>
          <p:spPr>
            <a:xfrm rot="5400000" flipH="1" flipV="1">
              <a:off x="1706099" y="3529906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13"/>
            <p:cNvCxnSpPr>
              <a:stCxn id="55" idx="0"/>
              <a:endCxn id="54" idx="6"/>
            </p:cNvCxnSpPr>
            <p:nvPr/>
          </p:nvCxnSpPr>
          <p:spPr>
            <a:xfrm rot="16200000" flipV="1">
              <a:off x="933214" y="352478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13"/>
            <p:cNvCxnSpPr>
              <a:stCxn id="56" idx="0"/>
              <a:endCxn id="54" idx="2"/>
            </p:cNvCxnSpPr>
            <p:nvPr/>
          </p:nvCxnSpPr>
          <p:spPr>
            <a:xfrm rot="5400000" flipH="1" flipV="1">
              <a:off x="286601" y="354732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134"/>
          <p:cNvGrpSpPr/>
          <p:nvPr/>
        </p:nvGrpSpPr>
        <p:grpSpPr>
          <a:xfrm flipV="1">
            <a:off x="2166058" y="1503197"/>
            <a:ext cx="2560321" cy="2115541"/>
            <a:chOff x="231545" y="2085704"/>
            <a:chExt cx="2560321" cy="2115541"/>
          </a:xfrm>
          <a:scene3d>
            <a:camera prst="orthographicFront"/>
            <a:lightRig rig="threePt" dir="t"/>
          </a:scene3d>
        </p:grpSpPr>
        <p:sp>
          <p:nvSpPr>
            <p:cNvPr id="40" name="Oval 39"/>
            <p:cNvSpPr/>
            <p:nvPr/>
          </p:nvSpPr>
          <p:spPr>
            <a:xfrm>
              <a:off x="1271452" y="2085704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483324" y="310302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15168" y="373533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231545" y="374404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1902822" y="3085603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334666" y="371791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651043" y="3726628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7" name="Elbow Connector 13"/>
            <p:cNvCxnSpPr>
              <a:stCxn id="44" idx="0"/>
              <a:endCxn id="40" idx="6"/>
            </p:cNvCxnSpPr>
            <p:nvPr/>
          </p:nvCxnSpPr>
          <p:spPr>
            <a:xfrm rot="16200000" flipV="1">
              <a:off x="1644537" y="2526872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13"/>
            <p:cNvCxnSpPr>
              <a:stCxn id="41" idx="0"/>
              <a:endCxn id="40" idx="2"/>
            </p:cNvCxnSpPr>
            <p:nvPr/>
          </p:nvCxnSpPr>
          <p:spPr>
            <a:xfrm rot="5400000" flipH="1" flipV="1">
              <a:off x="656113" y="2487681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13"/>
            <p:cNvCxnSpPr>
              <a:stCxn id="45" idx="0"/>
              <a:endCxn id="44" idx="6"/>
            </p:cNvCxnSpPr>
            <p:nvPr/>
          </p:nvCxnSpPr>
          <p:spPr>
            <a:xfrm rot="16200000" flipV="1">
              <a:off x="2352712" y="3507364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13"/>
            <p:cNvCxnSpPr>
              <a:stCxn id="46" idx="0"/>
              <a:endCxn id="44" idx="2"/>
            </p:cNvCxnSpPr>
            <p:nvPr/>
          </p:nvCxnSpPr>
          <p:spPr>
            <a:xfrm rot="5400000" flipH="1" flipV="1">
              <a:off x="1706099" y="3529906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13"/>
            <p:cNvCxnSpPr>
              <a:stCxn id="42" idx="0"/>
              <a:endCxn id="41" idx="6"/>
            </p:cNvCxnSpPr>
            <p:nvPr/>
          </p:nvCxnSpPr>
          <p:spPr>
            <a:xfrm rot="16200000" flipV="1">
              <a:off x="933214" y="352478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13"/>
            <p:cNvCxnSpPr>
              <a:stCxn id="43" idx="0"/>
              <a:endCxn id="41" idx="2"/>
            </p:cNvCxnSpPr>
            <p:nvPr/>
          </p:nvCxnSpPr>
          <p:spPr>
            <a:xfrm rot="5400000" flipH="1" flipV="1">
              <a:off x="286601" y="354732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Elbow Connector 13"/>
          <p:cNvCxnSpPr/>
          <p:nvPr/>
        </p:nvCxnSpPr>
        <p:spPr>
          <a:xfrm rot="16200000" flipV="1">
            <a:off x="3583403" y="4861737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3"/>
          <p:cNvCxnSpPr>
            <a:stCxn id="20" idx="2"/>
            <a:endCxn id="21" idx="0"/>
          </p:cNvCxnSpPr>
          <p:nvPr/>
        </p:nvCxnSpPr>
        <p:spPr>
          <a:xfrm rot="10800000" flipV="1">
            <a:off x="3480285" y="4015619"/>
            <a:ext cx="1127759" cy="40494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13"/>
          <p:cNvCxnSpPr>
            <a:stCxn id="40" idx="0"/>
            <a:endCxn id="21" idx="0"/>
          </p:cNvCxnSpPr>
          <p:nvPr/>
        </p:nvCxnSpPr>
        <p:spPr>
          <a:xfrm rot="16200000" flipH="1">
            <a:off x="3077192" y="4017476"/>
            <a:ext cx="801831" cy="43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3"/>
          <p:cNvCxnSpPr>
            <a:stCxn id="20" idx="6"/>
            <a:endCxn id="7" idx="0"/>
          </p:cNvCxnSpPr>
          <p:nvPr/>
        </p:nvCxnSpPr>
        <p:spPr>
          <a:xfrm>
            <a:off x="5147975" y="4015620"/>
            <a:ext cx="1262743" cy="37011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3"/>
          <p:cNvCxnSpPr>
            <a:stCxn id="20" idx="6"/>
            <a:endCxn id="53" idx="0"/>
          </p:cNvCxnSpPr>
          <p:nvPr/>
        </p:nvCxnSpPr>
        <p:spPr>
          <a:xfrm flipV="1">
            <a:off x="5147975" y="3623093"/>
            <a:ext cx="1258389" cy="39252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sp>
        <p:nvSpPr>
          <p:cNvPr id="67" name="Rounded Rectangular Callout 66"/>
          <p:cNvSpPr/>
          <p:nvPr/>
        </p:nvSpPr>
        <p:spPr>
          <a:xfrm>
            <a:off x="1016000" y="2506133"/>
            <a:ext cx="1250889" cy="519129"/>
          </a:xfrm>
          <a:prstGeom prst="wedgeRoundRectCallout">
            <a:avLst>
              <a:gd name="adj1" fmla="val 66267"/>
              <a:gd name="adj2" fmla="val 54317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smtClean="0">
                <a:solidFill>
                  <a:schemeClr val="tx1"/>
                </a:solidFill>
              </a:rPr>
              <a:t>Router </a:t>
            </a:r>
            <a:r>
              <a:rPr lang="pt-PT" sz="1400" dirty="0" err="1" smtClean="0">
                <a:solidFill>
                  <a:schemeClr val="tx1"/>
                </a:solidFill>
              </a:rPr>
              <a:t>Message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smtClean="0">
                <a:solidFill>
                  <a:schemeClr val="tx1"/>
                </a:solidFill>
              </a:rPr>
              <a:t>Delivery </a:t>
            </a:r>
            <a:r>
              <a:rPr lang="pt-PT" sz="1400" dirty="0" err="1" smtClean="0">
                <a:solidFill>
                  <a:schemeClr val="tx1"/>
                </a:solidFill>
              </a:rPr>
              <a:t>Domain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115259" y="808930"/>
            <a:ext cx="5598843" cy="5032913"/>
            <a:chOff x="2970392" y="775063"/>
            <a:chExt cx="5598843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3108960" y="2586446"/>
              <a:ext cx="2377440" cy="2455817"/>
            </a:xfrm>
            <a:prstGeom prst="ellipse">
              <a:avLst/>
            </a:prstGeom>
            <a:solidFill>
              <a:schemeClr val="accent2">
                <a:alpha val="73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endParaRPr lang="en-US" sz="1400" dirty="0" smtClean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210697" y="3605349"/>
              <a:ext cx="1358538" cy="1902823"/>
            </a:xfrm>
            <a:prstGeom prst="ellipse">
              <a:avLst/>
            </a:prstGeom>
            <a:solidFill>
              <a:schemeClr val="accent2">
                <a:alpha val="73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endParaRPr lang="en-US" sz="1400" dirty="0" smtClean="0"/>
            </a:p>
          </p:txBody>
        </p:sp>
      </p:grpSp>
      <p:sp>
        <p:nvSpPr>
          <p:cNvPr id="69" name="Rounded Rectangular Callout 68"/>
          <p:cNvSpPr/>
          <p:nvPr/>
        </p:nvSpPr>
        <p:spPr>
          <a:xfrm>
            <a:off x="6629886" y="2878667"/>
            <a:ext cx="1354181" cy="521064"/>
          </a:xfrm>
          <a:prstGeom prst="wedgeRoundRectCallout">
            <a:avLst>
              <a:gd name="adj1" fmla="val -29009"/>
              <a:gd name="adj2" fmla="val 87650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smtClean="0">
                <a:solidFill>
                  <a:schemeClr val="tx1"/>
                </a:solidFill>
              </a:rPr>
              <a:t>Router </a:t>
            </a:r>
            <a:r>
              <a:rPr lang="pt-PT" sz="1400" dirty="0" err="1" smtClean="0">
                <a:solidFill>
                  <a:schemeClr val="tx1"/>
                </a:solidFill>
              </a:rPr>
              <a:t>Message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smtClean="0">
                <a:solidFill>
                  <a:schemeClr val="tx1"/>
                </a:solidFill>
              </a:rPr>
              <a:t>Delivery </a:t>
            </a:r>
            <a:r>
              <a:rPr lang="pt-PT" sz="1400" dirty="0" err="1" smtClean="0">
                <a:solidFill>
                  <a:schemeClr val="tx1"/>
                </a:solidFill>
              </a:rPr>
              <a:t>Domain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grpSp>
        <p:nvGrpSpPr>
          <p:cNvPr id="84" name="Group 83"/>
          <p:cNvGrpSpPr/>
          <p:nvPr/>
        </p:nvGrpSpPr>
        <p:grpSpPr>
          <a:xfrm>
            <a:off x="1828800" y="1346200"/>
            <a:ext cx="6062133" cy="5317067"/>
            <a:chOff x="1828800" y="1346200"/>
            <a:chExt cx="6062133" cy="5317067"/>
          </a:xfrm>
          <a:scene3d>
            <a:camera prst="perspectiveRelaxed"/>
            <a:lightRig rig="threePt" dir="t"/>
          </a:scene3d>
        </p:grpSpPr>
        <p:sp>
          <p:nvSpPr>
            <p:cNvPr id="82" name="Rectangle 81"/>
            <p:cNvSpPr/>
            <p:nvPr/>
          </p:nvSpPr>
          <p:spPr>
            <a:xfrm>
              <a:off x="1828800" y="1346200"/>
              <a:ext cx="6062133" cy="5317067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8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140752" y="43857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352624" y="54030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5784468" y="60353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100845" y="60440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772122" y="53856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203966" y="60179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520343" y="60266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0" name="Elbow Connector 13"/>
            <p:cNvCxnSpPr>
              <a:stCxn id="27" idx="0"/>
              <a:endCxn id="23" idx="6"/>
            </p:cNvCxnSpPr>
            <p:nvPr/>
          </p:nvCxnSpPr>
          <p:spPr>
            <a:xfrm rot="16200000" flipV="1">
              <a:off x="6513837" y="48269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13"/>
            <p:cNvCxnSpPr>
              <a:stCxn id="24" idx="0"/>
              <a:endCxn id="23" idx="2"/>
            </p:cNvCxnSpPr>
            <p:nvPr/>
          </p:nvCxnSpPr>
          <p:spPr>
            <a:xfrm rot="5400000" flipH="1" flipV="1">
              <a:off x="5525413" y="47877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13"/>
            <p:cNvCxnSpPr>
              <a:stCxn id="28" idx="0"/>
              <a:endCxn id="27" idx="6"/>
            </p:cNvCxnSpPr>
            <p:nvPr/>
          </p:nvCxnSpPr>
          <p:spPr>
            <a:xfrm rot="16200000" flipV="1">
              <a:off x="7222012" y="58073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13"/>
            <p:cNvCxnSpPr>
              <a:stCxn id="29" idx="0"/>
              <a:endCxn id="27" idx="2"/>
            </p:cNvCxnSpPr>
            <p:nvPr/>
          </p:nvCxnSpPr>
          <p:spPr>
            <a:xfrm rot="5400000" flipH="1" flipV="1">
              <a:off x="6575399" y="58299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13"/>
            <p:cNvCxnSpPr>
              <a:stCxn id="25" idx="0"/>
              <a:endCxn id="24" idx="6"/>
            </p:cNvCxnSpPr>
            <p:nvPr/>
          </p:nvCxnSpPr>
          <p:spPr>
            <a:xfrm rot="16200000" flipV="1">
              <a:off x="5802514" y="58248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13"/>
            <p:cNvCxnSpPr>
              <a:stCxn id="26" idx="0"/>
              <a:endCxn id="24" idx="2"/>
            </p:cNvCxnSpPr>
            <p:nvPr/>
          </p:nvCxnSpPr>
          <p:spPr>
            <a:xfrm rot="5400000" flipH="1" flipV="1">
              <a:off x="5155901" y="58473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608043" y="3741300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210318" y="4420569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422190" y="5437885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854034" y="607020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2170411" y="607891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3841688" y="5420468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4273532" y="6052784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3589909" y="606149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4" name="Elbow Connector 13"/>
            <p:cNvCxnSpPr>
              <a:stCxn id="38" idx="0"/>
              <a:endCxn id="37" idx="2"/>
            </p:cNvCxnSpPr>
            <p:nvPr/>
          </p:nvCxnSpPr>
          <p:spPr>
            <a:xfrm rot="5400000" flipH="1" flipV="1">
              <a:off x="2594979" y="4822546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13"/>
            <p:cNvCxnSpPr>
              <a:stCxn id="42" idx="0"/>
              <a:endCxn id="41" idx="6"/>
            </p:cNvCxnSpPr>
            <p:nvPr/>
          </p:nvCxnSpPr>
          <p:spPr>
            <a:xfrm rot="16200000" flipV="1">
              <a:off x="4291578" y="5842229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13"/>
            <p:cNvCxnSpPr>
              <a:stCxn id="43" idx="0"/>
              <a:endCxn id="41" idx="2"/>
            </p:cNvCxnSpPr>
            <p:nvPr/>
          </p:nvCxnSpPr>
          <p:spPr>
            <a:xfrm rot="5400000" flipH="1" flipV="1">
              <a:off x="3644965" y="5864771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13"/>
            <p:cNvCxnSpPr>
              <a:stCxn id="39" idx="0"/>
              <a:endCxn id="38" idx="6"/>
            </p:cNvCxnSpPr>
            <p:nvPr/>
          </p:nvCxnSpPr>
          <p:spPr>
            <a:xfrm rot="16200000" flipV="1">
              <a:off x="2872080" y="5859646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13"/>
            <p:cNvCxnSpPr>
              <a:stCxn id="40" idx="0"/>
              <a:endCxn id="38" idx="2"/>
            </p:cNvCxnSpPr>
            <p:nvPr/>
          </p:nvCxnSpPr>
          <p:spPr>
            <a:xfrm rot="5400000" flipH="1" flipV="1">
              <a:off x="2225467" y="5882188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133"/>
            <p:cNvGrpSpPr/>
            <p:nvPr/>
          </p:nvGrpSpPr>
          <p:grpSpPr>
            <a:xfrm flipV="1">
              <a:off x="5096491" y="1507552"/>
              <a:ext cx="2560321" cy="2115541"/>
              <a:chOff x="231545" y="2085704"/>
              <a:chExt cx="2560321" cy="2115541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6" name="Elbow Connector 13"/>
              <p:cNvCxnSpPr>
                <a:stCxn id="73" idx="0"/>
                <a:endCxn id="69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Elbow Connector 13"/>
              <p:cNvCxnSpPr>
                <a:stCxn id="70" idx="0"/>
                <a:endCxn id="69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Elbow Connector 13"/>
              <p:cNvCxnSpPr>
                <a:stCxn id="74" idx="0"/>
                <a:endCxn id="73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13"/>
              <p:cNvCxnSpPr>
                <a:stCxn id="75" idx="0"/>
                <a:endCxn id="73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Elbow Connector 13"/>
              <p:cNvCxnSpPr>
                <a:stCxn id="71" idx="0"/>
                <a:endCxn id="70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Elbow Connector 13"/>
              <p:cNvCxnSpPr>
                <a:stCxn id="72" idx="0"/>
                <a:endCxn id="70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134"/>
            <p:cNvGrpSpPr/>
            <p:nvPr/>
          </p:nvGrpSpPr>
          <p:grpSpPr>
            <a:xfrm flipV="1">
              <a:off x="2166058" y="1503197"/>
              <a:ext cx="2560321" cy="2115541"/>
              <a:chOff x="231545" y="2085704"/>
              <a:chExt cx="2560321" cy="2115541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63" name="Elbow Connector 13"/>
              <p:cNvCxnSpPr>
                <a:stCxn id="60" idx="0"/>
                <a:endCxn id="5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13"/>
              <p:cNvCxnSpPr>
                <a:stCxn id="57" idx="0"/>
                <a:endCxn id="5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13"/>
              <p:cNvCxnSpPr>
                <a:stCxn id="61" idx="0"/>
                <a:endCxn id="6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13"/>
              <p:cNvCxnSpPr>
                <a:stCxn id="62" idx="0"/>
                <a:endCxn id="6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13"/>
              <p:cNvCxnSpPr>
                <a:stCxn id="58" idx="0"/>
                <a:endCxn id="5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13"/>
              <p:cNvCxnSpPr>
                <a:stCxn id="59" idx="0"/>
                <a:endCxn id="5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Elbow Connector 13"/>
            <p:cNvCxnSpPr/>
            <p:nvPr/>
          </p:nvCxnSpPr>
          <p:spPr>
            <a:xfrm rot="16200000" flipV="1">
              <a:off x="3583403" y="4861737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13"/>
            <p:cNvCxnSpPr>
              <a:stCxn id="36" idx="2"/>
              <a:endCxn id="37" idx="0"/>
            </p:cNvCxnSpPr>
            <p:nvPr/>
          </p:nvCxnSpPr>
          <p:spPr>
            <a:xfrm rot="10800000" flipV="1">
              <a:off x="3480285" y="4015619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13"/>
            <p:cNvCxnSpPr>
              <a:stCxn id="56" idx="0"/>
              <a:endCxn id="37" idx="0"/>
            </p:cNvCxnSpPr>
            <p:nvPr/>
          </p:nvCxnSpPr>
          <p:spPr>
            <a:xfrm rot="16200000" flipH="1">
              <a:off x="3077192" y="4017476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13"/>
            <p:cNvCxnSpPr>
              <a:stCxn id="36" idx="6"/>
              <a:endCxn id="23" idx="0"/>
            </p:cNvCxnSpPr>
            <p:nvPr/>
          </p:nvCxnSpPr>
          <p:spPr>
            <a:xfrm>
              <a:off x="5147975" y="4015620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13"/>
            <p:cNvCxnSpPr>
              <a:stCxn id="36" idx="6"/>
              <a:endCxn id="69" idx="0"/>
            </p:cNvCxnSpPr>
            <p:nvPr/>
          </p:nvCxnSpPr>
          <p:spPr>
            <a:xfrm flipV="1">
              <a:off x="5147975" y="3623093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914400"/>
            <a:ext cx="8548577" cy="1848141"/>
          </a:xfrm>
          <a:prstGeom prst="rect">
            <a:avLst/>
          </a:prstGeom>
          <a:solidFill>
            <a:srgbClr val="21596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0" y="2732567"/>
            <a:ext cx="8548577" cy="3615070"/>
          </a:xfrm>
          <a:prstGeom prst="rect">
            <a:avLst/>
          </a:prstGeom>
          <a:solidFill>
            <a:schemeClr val="bg1">
              <a:lumMod val="6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21134" y="2743200"/>
            <a:ext cx="3014931" cy="3593981"/>
          </a:xfrm>
          <a:prstGeom prst="rect">
            <a:avLst/>
          </a:prstGeom>
          <a:solidFill>
            <a:schemeClr val="bg1">
              <a:lumMod val="85000"/>
              <a:alpha val="71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24623" y="2743200"/>
            <a:ext cx="2913321" cy="3597829"/>
          </a:xfrm>
          <a:prstGeom prst="rect">
            <a:avLst/>
          </a:prstGeom>
          <a:solidFill>
            <a:schemeClr val="bg1">
              <a:lumMod val="85000"/>
              <a:alpha val="71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2743200"/>
            <a:ext cx="8548577" cy="1648047"/>
          </a:xfrm>
          <a:prstGeom prst="rect">
            <a:avLst/>
          </a:prstGeom>
          <a:solidFill>
            <a:srgbClr val="99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Framework </a:t>
            </a:r>
            <a:r>
              <a:rPr lang="pt-PT" dirty="0" err="1" smtClean="0"/>
              <a:t>implementation</a:t>
            </a:r>
            <a:endParaRPr lang="en-US" dirty="0"/>
          </a:p>
        </p:txBody>
      </p:sp>
      <p:cxnSp>
        <p:nvCxnSpPr>
          <p:cNvPr id="30" name="Elbow Connector 13"/>
          <p:cNvCxnSpPr>
            <a:stCxn id="246" idx="0"/>
            <a:endCxn id="10" idx="6"/>
          </p:cNvCxnSpPr>
          <p:nvPr/>
        </p:nvCxnSpPr>
        <p:spPr>
          <a:xfrm rot="16200000" flipV="1">
            <a:off x="5911716" y="1619780"/>
            <a:ext cx="768884" cy="106662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008474" y="1063257"/>
            <a:ext cx="1754372" cy="1410786"/>
          </a:xfrm>
          <a:prstGeom prst="ellipse">
            <a:avLst/>
          </a:prstGeom>
          <a:solidFill>
            <a:srgbClr val="215968">
              <a:alpha val="66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Node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-1" y="1025586"/>
            <a:ext cx="34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Domain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0" y="2910079"/>
            <a:ext cx="207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Sandbox</a:t>
            </a:r>
            <a:r>
              <a:rPr lang="pt-PT" dirty="0" smtClean="0">
                <a:solidFill>
                  <a:schemeClr val="bg1"/>
                </a:solidFill>
              </a:rPr>
              <a:t/>
            </a:r>
            <a:br>
              <a:rPr lang="pt-PT" dirty="0" smtClean="0">
                <a:solidFill>
                  <a:schemeClr val="bg1"/>
                </a:solidFill>
              </a:rPr>
            </a:b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br>
              <a:rPr lang="pt-PT" dirty="0" smtClean="0">
                <a:solidFill>
                  <a:schemeClr val="bg1"/>
                </a:solidFill>
              </a:rPr>
            </a:b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br>
              <a:rPr lang="pt-PT" dirty="0" smtClean="0">
                <a:solidFill>
                  <a:schemeClr val="bg1"/>
                </a:solidFill>
              </a:rPr>
            </a:br>
            <a:r>
              <a:rPr lang="pt-PT" dirty="0" smtClean="0">
                <a:solidFill>
                  <a:schemeClr val="bg1"/>
                </a:solidFill>
              </a:rPr>
              <a:t>Delivery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Elbow Connector 13"/>
          <p:cNvCxnSpPr>
            <a:stCxn id="175" idx="0"/>
            <a:endCxn id="10" idx="2"/>
          </p:cNvCxnSpPr>
          <p:nvPr/>
        </p:nvCxnSpPr>
        <p:spPr>
          <a:xfrm rot="5400000" flipH="1" flipV="1">
            <a:off x="3083455" y="1608972"/>
            <a:ext cx="765340" cy="1084697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113184" y="2766388"/>
            <a:ext cx="1391178" cy="1610681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569667" y="3450249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948348" y="2902351"/>
            <a:ext cx="457200" cy="457200"/>
          </a:xfrm>
          <a:prstGeom prst="ellipse">
            <a:avLst/>
          </a:prstGeom>
          <a:solidFill>
            <a:srgbClr val="C00000">
              <a:alpha val="46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1285990" y="2911060"/>
            <a:ext cx="457200" cy="457200"/>
          </a:xfrm>
          <a:prstGeom prst="ellipse">
            <a:avLst/>
          </a:prstGeom>
          <a:solidFill>
            <a:srgbClr val="C00000">
              <a:alpha val="46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530550" y="2748968"/>
            <a:ext cx="797442" cy="1629605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26" name="Elbow Connector 13"/>
          <p:cNvCxnSpPr>
            <a:stCxn id="116" idx="4"/>
            <a:endCxn id="115" idx="6"/>
          </p:cNvCxnSpPr>
          <p:nvPr/>
        </p:nvCxnSpPr>
        <p:spPr>
          <a:xfrm rot="5400000">
            <a:off x="1993025" y="3537084"/>
            <a:ext cx="361457" cy="63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4"/>
            <a:endCxn id="115" idx="2"/>
          </p:cNvCxnSpPr>
          <p:nvPr/>
        </p:nvCxnSpPr>
        <p:spPr>
          <a:xfrm rot="16200000" flipH="1">
            <a:off x="1365754" y="3517095"/>
            <a:ext cx="352748" cy="5507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 rot="5400000">
            <a:off x="4664564" y="789948"/>
            <a:ext cx="484714" cy="152045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bg1"/>
                </a:solidFill>
              </a:rPr>
              <a:t>Subscription</a:t>
            </a:r>
            <a:r>
              <a:rPr lang="pt-PT" sz="1200" b="1" dirty="0" smtClean="0">
                <a:solidFill>
                  <a:schemeClr val="bg1"/>
                </a:solidFill>
              </a:rPr>
              <a:t> Manager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64" name="Elbow Connector 96"/>
          <p:cNvCxnSpPr>
            <a:stCxn id="280" idx="2"/>
            <a:endCxn id="264" idx="0"/>
          </p:cNvCxnSpPr>
          <p:nvPr/>
        </p:nvCxnSpPr>
        <p:spPr>
          <a:xfrm rot="10800000" flipV="1">
            <a:off x="3009014" y="5639473"/>
            <a:ext cx="3694512" cy="708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prstDash val="sysDash"/>
            <a:headEnd type="triangle" w="med" len="med"/>
            <a:tailEnd type="triangl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2664499" y="251221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175" name="Oval 174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76" name="Block Arc 175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194" name="Oval 193"/>
          <p:cNvSpPr/>
          <p:nvPr/>
        </p:nvSpPr>
        <p:spPr>
          <a:xfrm>
            <a:off x="2625834" y="3432529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3320902" y="2752512"/>
            <a:ext cx="797442" cy="1629605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204" name="Elbow Connector 13"/>
          <p:cNvCxnSpPr>
            <a:stCxn id="206" idx="6"/>
            <a:endCxn id="209" idx="2"/>
          </p:cNvCxnSpPr>
          <p:nvPr/>
        </p:nvCxnSpPr>
        <p:spPr>
          <a:xfrm>
            <a:off x="4381813" y="3124306"/>
            <a:ext cx="976354" cy="354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4025553" y="2969927"/>
            <a:ext cx="356260" cy="308758"/>
          </a:xfrm>
          <a:prstGeom prst="ellipse">
            <a:avLst/>
          </a:prstGeom>
          <a:solidFill>
            <a:schemeClr val="bg1">
              <a:lumMod val="65000"/>
              <a:alpha val="97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07" name="Block Arc 206"/>
          <p:cNvSpPr/>
          <p:nvPr/>
        </p:nvSpPr>
        <p:spPr>
          <a:xfrm rot="16200000">
            <a:off x="3891241" y="2916259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3416188" y="3457338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11" name="Elbow Connector 13"/>
          <p:cNvCxnSpPr>
            <a:endCxn id="194" idx="0"/>
          </p:cNvCxnSpPr>
          <p:nvPr/>
        </p:nvCxnSpPr>
        <p:spPr>
          <a:xfrm>
            <a:off x="2913321" y="3009014"/>
            <a:ext cx="12959" cy="42351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13"/>
          <p:cNvCxnSpPr>
            <a:endCxn id="210" idx="0"/>
          </p:cNvCxnSpPr>
          <p:nvPr/>
        </p:nvCxnSpPr>
        <p:spPr>
          <a:xfrm rot="5400000">
            <a:off x="3649027" y="3161685"/>
            <a:ext cx="363261" cy="228045"/>
          </a:xfrm>
          <a:prstGeom prst="bentConnector3">
            <a:avLst>
              <a:gd name="adj1" fmla="val 3169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7243401" y="2769933"/>
            <a:ext cx="1282531" cy="1610681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7559340" y="3443161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7938021" y="2895263"/>
            <a:ext cx="457200" cy="457200"/>
          </a:xfrm>
          <a:prstGeom prst="ellipse">
            <a:avLst/>
          </a:prstGeom>
          <a:solidFill>
            <a:srgbClr val="C00000">
              <a:alpha val="46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7275663" y="2903972"/>
            <a:ext cx="457200" cy="457200"/>
          </a:xfrm>
          <a:prstGeom prst="ellipse">
            <a:avLst/>
          </a:prstGeom>
          <a:solidFill>
            <a:srgbClr val="C00000">
              <a:alpha val="46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26" name="Elbow Connector 13"/>
          <p:cNvCxnSpPr>
            <a:stCxn id="224" idx="4"/>
            <a:endCxn id="223" idx="6"/>
          </p:cNvCxnSpPr>
          <p:nvPr/>
        </p:nvCxnSpPr>
        <p:spPr>
          <a:xfrm rot="5400000">
            <a:off x="7982698" y="3529996"/>
            <a:ext cx="361457" cy="63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13"/>
          <p:cNvCxnSpPr>
            <a:stCxn id="225" idx="4"/>
            <a:endCxn id="223" idx="2"/>
          </p:cNvCxnSpPr>
          <p:nvPr/>
        </p:nvCxnSpPr>
        <p:spPr>
          <a:xfrm rot="16200000" flipH="1">
            <a:off x="7355427" y="3510007"/>
            <a:ext cx="352748" cy="5507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5621079" y="2756057"/>
            <a:ext cx="797442" cy="1629605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30" name="Oval 229"/>
          <p:cNvSpPr/>
          <p:nvPr/>
        </p:nvSpPr>
        <p:spPr>
          <a:xfrm>
            <a:off x="5716365" y="3460883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31" name="Elbow Connector 13"/>
          <p:cNvCxnSpPr>
            <a:endCxn id="230" idx="0"/>
          </p:cNvCxnSpPr>
          <p:nvPr/>
        </p:nvCxnSpPr>
        <p:spPr>
          <a:xfrm rot="16200000" flipH="1">
            <a:off x="5743638" y="3187710"/>
            <a:ext cx="356176" cy="190169"/>
          </a:xfrm>
          <a:prstGeom prst="bentConnector3">
            <a:avLst>
              <a:gd name="adj1" fmla="val -3734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Block Arc 207"/>
          <p:cNvSpPr/>
          <p:nvPr/>
        </p:nvSpPr>
        <p:spPr>
          <a:xfrm rot="5400000">
            <a:off x="5362078" y="2941068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5358167" y="2973471"/>
            <a:ext cx="356260" cy="308758"/>
          </a:xfrm>
          <a:prstGeom prst="ellipse">
            <a:avLst/>
          </a:prstGeom>
          <a:solidFill>
            <a:schemeClr val="bg1">
              <a:lumMod val="65000"/>
              <a:alpha val="97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6436243" y="2752512"/>
            <a:ext cx="797442" cy="1629605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245" name="Group 244"/>
          <p:cNvGrpSpPr/>
          <p:nvPr/>
        </p:nvGrpSpPr>
        <p:grpSpPr>
          <a:xfrm>
            <a:off x="6570192" y="2515763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46" name="Oval 245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7" name="Block Arc 246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248" name="Oval 247"/>
          <p:cNvSpPr/>
          <p:nvPr/>
        </p:nvSpPr>
        <p:spPr>
          <a:xfrm>
            <a:off x="6531527" y="3436073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49" name="Elbow Connector 13"/>
          <p:cNvCxnSpPr>
            <a:endCxn id="248" idx="0"/>
          </p:cNvCxnSpPr>
          <p:nvPr/>
        </p:nvCxnSpPr>
        <p:spPr>
          <a:xfrm>
            <a:off x="6819014" y="3012558"/>
            <a:ext cx="12959" cy="42351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2267773" y="4744027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52" name="Elbow Connector 13"/>
          <p:cNvCxnSpPr>
            <a:stCxn id="210" idx="4"/>
            <a:endCxn id="251" idx="6"/>
          </p:cNvCxnSpPr>
          <p:nvPr/>
        </p:nvCxnSpPr>
        <p:spPr>
          <a:xfrm rot="5400000">
            <a:off x="2812986" y="4193869"/>
            <a:ext cx="1098662" cy="70863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13"/>
          <p:cNvCxnSpPr>
            <a:stCxn id="115" idx="4"/>
            <a:endCxn id="251" idx="2"/>
          </p:cNvCxnSpPr>
          <p:nvPr/>
        </p:nvCxnSpPr>
        <p:spPr>
          <a:xfrm rot="16200000" flipH="1">
            <a:off x="1516068" y="4345811"/>
            <a:ext cx="1105751" cy="39766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13"/>
          <p:cNvCxnSpPr>
            <a:stCxn id="194" idx="4"/>
            <a:endCxn id="251" idx="0"/>
          </p:cNvCxnSpPr>
          <p:nvPr/>
        </p:nvCxnSpPr>
        <p:spPr>
          <a:xfrm rot="5400000">
            <a:off x="2397094" y="4214840"/>
            <a:ext cx="769981" cy="28839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ounded Rectangle 263"/>
          <p:cNvSpPr/>
          <p:nvPr/>
        </p:nvSpPr>
        <p:spPr>
          <a:xfrm rot="5400000">
            <a:off x="2266126" y="5136926"/>
            <a:ext cx="466518" cy="1019257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bg1"/>
                </a:solidFill>
              </a:rPr>
              <a:t>Sync</a:t>
            </a:r>
            <a:r>
              <a:rPr lang="pt-PT" sz="1200" b="1" dirty="0" smtClean="0">
                <a:solidFill>
                  <a:schemeClr val="bg1"/>
                </a:solidFill>
              </a:rPr>
              <a:t> Manager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6651934" y="4734259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77" name="Elbow Connector 13"/>
          <p:cNvCxnSpPr>
            <a:stCxn id="223" idx="4"/>
            <a:endCxn id="276" idx="6"/>
          </p:cNvCxnSpPr>
          <p:nvPr/>
        </p:nvCxnSpPr>
        <p:spPr>
          <a:xfrm rot="5400000">
            <a:off x="7074439" y="4302401"/>
            <a:ext cx="1103071" cy="46762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13"/>
          <p:cNvCxnSpPr>
            <a:stCxn id="230" idx="4"/>
            <a:endCxn id="276" idx="2"/>
          </p:cNvCxnSpPr>
          <p:nvPr/>
        </p:nvCxnSpPr>
        <p:spPr>
          <a:xfrm rot="16200000" flipH="1">
            <a:off x="5791698" y="4227512"/>
            <a:ext cx="1085349" cy="63512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13"/>
          <p:cNvCxnSpPr>
            <a:stCxn id="248" idx="4"/>
            <a:endCxn id="276" idx="0"/>
          </p:cNvCxnSpPr>
          <p:nvPr/>
        </p:nvCxnSpPr>
        <p:spPr>
          <a:xfrm rot="16200000" flipH="1">
            <a:off x="6548676" y="4260886"/>
            <a:ext cx="756669" cy="19007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ounded Rectangle 279"/>
          <p:cNvSpPr/>
          <p:nvPr/>
        </p:nvSpPr>
        <p:spPr>
          <a:xfrm rot="5400000">
            <a:off x="6979895" y="5129844"/>
            <a:ext cx="466518" cy="1019257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bg1"/>
                </a:solidFill>
              </a:rPr>
              <a:t>Sync</a:t>
            </a:r>
            <a:r>
              <a:rPr lang="pt-PT" sz="1200" b="1" dirty="0" smtClean="0">
                <a:solidFill>
                  <a:schemeClr val="bg1"/>
                </a:solidFill>
              </a:rPr>
              <a:t> Manager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66" name="Elbow Connector 96"/>
          <p:cNvCxnSpPr>
            <a:stCxn id="264" idx="2"/>
            <a:endCxn id="63" idx="2"/>
          </p:cNvCxnSpPr>
          <p:nvPr/>
        </p:nvCxnSpPr>
        <p:spPr>
          <a:xfrm rot="10800000" flipH="1">
            <a:off x="1989756" y="1550177"/>
            <a:ext cx="2156937" cy="4096379"/>
          </a:xfrm>
          <a:prstGeom prst="bentConnector3">
            <a:avLst>
              <a:gd name="adj1" fmla="val -35138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prstDash val="sysDash"/>
            <a:headEnd type="triangle" w="med" len="med"/>
            <a:tailEnd type="triangl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96"/>
          <p:cNvCxnSpPr>
            <a:stCxn id="280" idx="0"/>
            <a:endCxn id="63" idx="0"/>
          </p:cNvCxnSpPr>
          <p:nvPr/>
        </p:nvCxnSpPr>
        <p:spPr>
          <a:xfrm flipH="1" flipV="1">
            <a:off x="5667149" y="1550176"/>
            <a:ext cx="2055634" cy="4089297"/>
          </a:xfrm>
          <a:prstGeom prst="bentConnector3">
            <a:avLst>
              <a:gd name="adj1" fmla="val -36986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prstDash val="sysDash"/>
            <a:headEnd type="triangle" w="med" len="med"/>
            <a:tailEnd type="triangl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/>
          <p:cNvSpPr txBox="1"/>
          <p:nvPr/>
        </p:nvSpPr>
        <p:spPr>
          <a:xfrm>
            <a:off x="0" y="4744754"/>
            <a:ext cx="207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Runtime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err="1" smtClean="0"/>
              <a:t>level</a:t>
            </a:r>
            <a:r>
              <a:rPr lang="pt-PT" dirty="0" smtClean="0"/>
              <a:t> </a:t>
            </a:r>
            <a:br>
              <a:rPr lang="pt-PT" dirty="0" smtClean="0"/>
            </a:br>
            <a:r>
              <a:rPr lang="pt-PT" dirty="0" err="1" smtClean="0"/>
              <a:t>Message</a:t>
            </a:r>
            <a:r>
              <a:rPr lang="pt-PT" dirty="0" smtClean="0"/>
              <a:t> </a:t>
            </a:r>
            <a:br>
              <a:rPr lang="pt-PT" dirty="0" smtClean="0"/>
            </a:br>
            <a:r>
              <a:rPr lang="pt-PT" dirty="0" smtClean="0"/>
              <a:t>Delivery</a:t>
            </a:r>
            <a:endParaRPr lang="en-US" dirty="0"/>
          </a:p>
        </p:txBody>
      </p:sp>
      <p:sp>
        <p:nvSpPr>
          <p:cNvPr id="71" name="Line Callout 1 (No Border) 70"/>
          <p:cNvSpPr/>
          <p:nvPr/>
        </p:nvSpPr>
        <p:spPr>
          <a:xfrm>
            <a:off x="4369980" y="3866708"/>
            <a:ext cx="1041991" cy="380480"/>
          </a:xfrm>
          <a:prstGeom prst="callout1">
            <a:avLst>
              <a:gd name="adj1" fmla="val 53201"/>
              <a:gd name="adj2" fmla="val 103864"/>
              <a:gd name="adj3" fmla="val 52141"/>
              <a:gd name="adj4" fmla="val 147443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err="1" smtClean="0"/>
              <a:t>Native</a:t>
            </a:r>
            <a:r>
              <a:rPr lang="pt-PT" sz="1000" dirty="0" smtClean="0"/>
              <a:t> JSON </a:t>
            </a:r>
            <a:br>
              <a:rPr lang="pt-PT" sz="1000" dirty="0" smtClean="0"/>
            </a:br>
            <a:r>
              <a:rPr lang="pt-PT" sz="1000" dirty="0" err="1" smtClean="0"/>
              <a:t>Messaging</a:t>
            </a:r>
            <a:endParaRPr lang="en-US" sz="1000" dirty="0"/>
          </a:p>
        </p:txBody>
      </p:sp>
      <p:cxnSp>
        <p:nvCxnSpPr>
          <p:cNvPr id="73" name="Straight Connector 72"/>
          <p:cNvCxnSpPr>
            <a:stCxn id="71" idx="2"/>
          </p:cNvCxnSpPr>
          <p:nvPr/>
        </p:nvCxnSpPr>
        <p:spPr>
          <a:xfrm flipH="1" flipV="1">
            <a:off x="3806456" y="4051006"/>
            <a:ext cx="563524" cy="594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Line Callout 1 (No Border) 73"/>
          <p:cNvSpPr/>
          <p:nvPr/>
        </p:nvSpPr>
        <p:spPr>
          <a:xfrm>
            <a:off x="4384157" y="2381693"/>
            <a:ext cx="1041991" cy="534368"/>
          </a:xfrm>
          <a:prstGeom prst="callout1">
            <a:avLst>
              <a:gd name="adj1" fmla="val 53201"/>
              <a:gd name="adj2" fmla="val 103864"/>
              <a:gd name="adj3" fmla="val 10153"/>
              <a:gd name="adj4" fmla="val 228056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err="1" smtClean="0"/>
              <a:t>Any</a:t>
            </a:r>
            <a:r>
              <a:rPr lang="pt-PT" sz="1000" dirty="0" smtClean="0"/>
              <a:t> </a:t>
            </a:r>
            <a:r>
              <a:rPr lang="pt-PT" sz="1000" dirty="0" err="1" smtClean="0"/>
              <a:t>Messaging</a:t>
            </a:r>
            <a:r>
              <a:rPr lang="pt-PT" sz="1000" dirty="0" smtClean="0"/>
              <a:t> </a:t>
            </a:r>
            <a:r>
              <a:rPr lang="pt-PT" sz="1000" dirty="0" err="1" smtClean="0"/>
              <a:t>Protocol</a:t>
            </a:r>
            <a:r>
              <a:rPr lang="pt-PT" sz="1000" dirty="0" smtClean="0"/>
              <a:t> (</a:t>
            </a:r>
            <a:r>
              <a:rPr lang="pt-PT" sz="1000" dirty="0" err="1" smtClean="0"/>
              <a:t>Protofly</a:t>
            </a:r>
            <a:r>
              <a:rPr lang="pt-PT" sz="1000" dirty="0" smtClean="0"/>
              <a:t>)</a:t>
            </a:r>
            <a:endParaRPr lang="en-US" sz="1000" dirty="0"/>
          </a:p>
        </p:txBody>
      </p:sp>
      <p:cxnSp>
        <p:nvCxnSpPr>
          <p:cNvPr id="78" name="Straight Connector 77"/>
          <p:cNvCxnSpPr>
            <a:stCxn id="74" idx="2"/>
          </p:cNvCxnSpPr>
          <p:nvPr/>
        </p:nvCxnSpPr>
        <p:spPr>
          <a:xfrm flipH="1" flipV="1">
            <a:off x="3009014" y="2509284"/>
            <a:ext cx="1375143" cy="13959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74" idx="1"/>
          </p:cNvCxnSpPr>
          <p:nvPr/>
        </p:nvCxnSpPr>
        <p:spPr>
          <a:xfrm flipV="1">
            <a:off x="4896243" y="2916061"/>
            <a:ext cx="8910" cy="16039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Line Callout 1 (No Border) 93"/>
          <p:cNvSpPr/>
          <p:nvPr/>
        </p:nvSpPr>
        <p:spPr>
          <a:xfrm>
            <a:off x="4063116" y="5763710"/>
            <a:ext cx="1622066" cy="380480"/>
          </a:xfrm>
          <a:prstGeom prst="callout1">
            <a:avLst>
              <a:gd name="adj1" fmla="val 53201"/>
              <a:gd name="adj2" fmla="val 103864"/>
              <a:gd name="adj3" fmla="val 9664"/>
              <a:gd name="adj4" fmla="val 158748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smtClean="0"/>
              <a:t>Data </a:t>
            </a:r>
            <a:r>
              <a:rPr lang="pt-PT" sz="1000" dirty="0" err="1" smtClean="0"/>
              <a:t>Sync</a:t>
            </a:r>
            <a:r>
              <a:rPr lang="pt-PT" sz="1000" dirty="0" smtClean="0"/>
              <a:t> </a:t>
            </a:r>
            <a:r>
              <a:rPr lang="pt-PT" sz="1000" dirty="0" err="1" smtClean="0"/>
              <a:t>Stream</a:t>
            </a:r>
            <a:r>
              <a:rPr lang="pt-PT" sz="1000" dirty="0" smtClean="0"/>
              <a:t> </a:t>
            </a:r>
            <a:r>
              <a:rPr lang="pt-PT" sz="1000" dirty="0" err="1" smtClean="0"/>
              <a:t>Routing</a:t>
            </a:r>
            <a:r>
              <a:rPr lang="pt-PT" sz="1000" dirty="0" smtClean="0"/>
              <a:t> </a:t>
            </a:r>
            <a:r>
              <a:rPr lang="pt-PT" sz="1000" dirty="0" err="1" smtClean="0"/>
              <a:t>Path</a:t>
            </a:r>
            <a:r>
              <a:rPr lang="pt-PT" sz="1000" dirty="0" smtClean="0"/>
              <a:t>  </a:t>
            </a:r>
            <a:r>
              <a:rPr lang="pt-PT" sz="1000" dirty="0" err="1" smtClean="0"/>
              <a:t>Control</a:t>
            </a:r>
            <a:endParaRPr lang="en-US" sz="1000" dirty="0"/>
          </a:p>
        </p:txBody>
      </p:sp>
      <p:cxnSp>
        <p:nvCxnSpPr>
          <p:cNvPr id="95" name="Straight Connector 94"/>
          <p:cNvCxnSpPr>
            <a:stCxn id="94" idx="2"/>
          </p:cNvCxnSpPr>
          <p:nvPr/>
        </p:nvCxnSpPr>
        <p:spPr>
          <a:xfrm flipH="1" flipV="1">
            <a:off x="3116910" y="5748794"/>
            <a:ext cx="946206" cy="2051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107"/>
          <p:cNvSpPr/>
          <p:nvPr/>
        </p:nvSpPr>
        <p:spPr>
          <a:xfrm>
            <a:off x="1612420" y="2972588"/>
            <a:ext cx="6592754" cy="2436640"/>
          </a:xfrm>
          <a:custGeom>
            <a:avLst/>
            <a:gdLst>
              <a:gd name="connsiteX0" fmla="*/ 272902 w 6269665"/>
              <a:gd name="connsiteY0" fmla="*/ 274674 h 2206256"/>
              <a:gd name="connsiteX1" fmla="*/ 283534 w 6269665"/>
              <a:gd name="connsiteY1" fmla="*/ 583019 h 2206256"/>
              <a:gd name="connsiteX2" fmla="*/ 38986 w 6269665"/>
              <a:gd name="connsiteY2" fmla="*/ 678712 h 2206256"/>
              <a:gd name="connsiteX3" fmla="*/ 49618 w 6269665"/>
              <a:gd name="connsiteY3" fmla="*/ 1805763 h 2206256"/>
              <a:gd name="connsiteX4" fmla="*/ 336697 w 6269665"/>
              <a:gd name="connsiteY4" fmla="*/ 2039679 h 2206256"/>
              <a:gd name="connsiteX5" fmla="*/ 762000 w 6269665"/>
              <a:gd name="connsiteY5" fmla="*/ 2060944 h 2206256"/>
              <a:gd name="connsiteX6" fmla="*/ 1665767 w 6269665"/>
              <a:gd name="connsiteY6" fmla="*/ 2050312 h 2206256"/>
              <a:gd name="connsiteX7" fmla="*/ 1825255 w 6269665"/>
              <a:gd name="connsiteY7" fmla="*/ 1125279 h 2206256"/>
              <a:gd name="connsiteX8" fmla="*/ 1846520 w 6269665"/>
              <a:gd name="connsiteY8" fmla="*/ 306572 h 2206256"/>
              <a:gd name="connsiteX9" fmla="*/ 2133600 w 6269665"/>
              <a:gd name="connsiteY9" fmla="*/ 136451 h 2206256"/>
              <a:gd name="connsiteX10" fmla="*/ 3930502 w 6269665"/>
              <a:gd name="connsiteY10" fmla="*/ 115186 h 2206256"/>
              <a:gd name="connsiteX11" fmla="*/ 4175051 w 6269665"/>
              <a:gd name="connsiteY11" fmla="*/ 285307 h 2206256"/>
              <a:gd name="connsiteX12" fmla="*/ 4206948 w 6269665"/>
              <a:gd name="connsiteY12" fmla="*/ 1827028 h 2206256"/>
              <a:gd name="connsiteX13" fmla="*/ 4260111 w 6269665"/>
              <a:gd name="connsiteY13" fmla="*/ 1954619 h 2206256"/>
              <a:gd name="connsiteX14" fmla="*/ 5259572 w 6269665"/>
              <a:gd name="connsiteY14" fmla="*/ 1986516 h 2206256"/>
              <a:gd name="connsiteX15" fmla="*/ 5844362 w 6269665"/>
              <a:gd name="connsiteY15" fmla="*/ 2018414 h 2206256"/>
              <a:gd name="connsiteX16" fmla="*/ 5886893 w 6269665"/>
              <a:gd name="connsiteY16" fmla="*/ 923261 h 2206256"/>
              <a:gd name="connsiteX17" fmla="*/ 5918790 w 6269665"/>
              <a:gd name="connsiteY17" fmla="*/ 678712 h 2206256"/>
              <a:gd name="connsiteX18" fmla="*/ 6216502 w 6269665"/>
              <a:gd name="connsiteY18" fmla="*/ 678712 h 2206256"/>
              <a:gd name="connsiteX19" fmla="*/ 6237767 w 6269665"/>
              <a:gd name="connsiteY19" fmla="*/ 338470 h 2206256"/>
              <a:gd name="connsiteX0" fmla="*/ 272902 w 6269665"/>
              <a:gd name="connsiteY0" fmla="*/ 274674 h 2206256"/>
              <a:gd name="connsiteX1" fmla="*/ 283534 w 6269665"/>
              <a:gd name="connsiteY1" fmla="*/ 583019 h 2206256"/>
              <a:gd name="connsiteX2" fmla="*/ 38986 w 6269665"/>
              <a:gd name="connsiteY2" fmla="*/ 678712 h 2206256"/>
              <a:gd name="connsiteX3" fmla="*/ 49618 w 6269665"/>
              <a:gd name="connsiteY3" fmla="*/ 1805763 h 2206256"/>
              <a:gd name="connsiteX4" fmla="*/ 336697 w 6269665"/>
              <a:gd name="connsiteY4" fmla="*/ 2039679 h 2206256"/>
              <a:gd name="connsiteX5" fmla="*/ 762000 w 6269665"/>
              <a:gd name="connsiteY5" fmla="*/ 2060944 h 2206256"/>
              <a:gd name="connsiteX6" fmla="*/ 1665767 w 6269665"/>
              <a:gd name="connsiteY6" fmla="*/ 2050312 h 2206256"/>
              <a:gd name="connsiteX7" fmla="*/ 1825255 w 6269665"/>
              <a:gd name="connsiteY7" fmla="*/ 1125279 h 2206256"/>
              <a:gd name="connsiteX8" fmla="*/ 1846520 w 6269665"/>
              <a:gd name="connsiteY8" fmla="*/ 306572 h 2206256"/>
              <a:gd name="connsiteX9" fmla="*/ 2133600 w 6269665"/>
              <a:gd name="connsiteY9" fmla="*/ 136451 h 2206256"/>
              <a:gd name="connsiteX10" fmla="*/ 3930502 w 6269665"/>
              <a:gd name="connsiteY10" fmla="*/ 115186 h 2206256"/>
              <a:gd name="connsiteX11" fmla="*/ 4175051 w 6269665"/>
              <a:gd name="connsiteY11" fmla="*/ 285307 h 2206256"/>
              <a:gd name="connsiteX12" fmla="*/ 4206948 w 6269665"/>
              <a:gd name="connsiteY12" fmla="*/ 1827028 h 2206256"/>
              <a:gd name="connsiteX13" fmla="*/ 4260111 w 6269665"/>
              <a:gd name="connsiteY13" fmla="*/ 1954619 h 2206256"/>
              <a:gd name="connsiteX14" fmla="*/ 5259572 w 6269665"/>
              <a:gd name="connsiteY14" fmla="*/ 1986516 h 2206256"/>
              <a:gd name="connsiteX15" fmla="*/ 5844362 w 6269665"/>
              <a:gd name="connsiteY15" fmla="*/ 2018414 h 2206256"/>
              <a:gd name="connsiteX16" fmla="*/ 5886893 w 6269665"/>
              <a:gd name="connsiteY16" fmla="*/ 923261 h 2206256"/>
              <a:gd name="connsiteX17" fmla="*/ 5918790 w 6269665"/>
              <a:gd name="connsiteY17" fmla="*/ 678712 h 2206256"/>
              <a:gd name="connsiteX18" fmla="*/ 6216502 w 6269665"/>
              <a:gd name="connsiteY18" fmla="*/ 678712 h 2206256"/>
              <a:gd name="connsiteX19" fmla="*/ 6237767 w 6269665"/>
              <a:gd name="connsiteY19" fmla="*/ 338470 h 2206256"/>
              <a:gd name="connsiteX0" fmla="*/ 301257 w 6298020"/>
              <a:gd name="connsiteY0" fmla="*/ 274674 h 2206256"/>
              <a:gd name="connsiteX1" fmla="*/ 311889 w 6298020"/>
              <a:gd name="connsiteY1" fmla="*/ 583019 h 2206256"/>
              <a:gd name="connsiteX2" fmla="*/ 67341 w 6298020"/>
              <a:gd name="connsiteY2" fmla="*/ 678712 h 2206256"/>
              <a:gd name="connsiteX3" fmla="*/ 77973 w 6298020"/>
              <a:gd name="connsiteY3" fmla="*/ 1805763 h 2206256"/>
              <a:gd name="connsiteX4" fmla="*/ 365052 w 6298020"/>
              <a:gd name="connsiteY4" fmla="*/ 2039679 h 2206256"/>
              <a:gd name="connsiteX5" fmla="*/ 790355 w 6298020"/>
              <a:gd name="connsiteY5" fmla="*/ 2060944 h 2206256"/>
              <a:gd name="connsiteX6" fmla="*/ 1694122 w 6298020"/>
              <a:gd name="connsiteY6" fmla="*/ 2050312 h 2206256"/>
              <a:gd name="connsiteX7" fmla="*/ 1853610 w 6298020"/>
              <a:gd name="connsiteY7" fmla="*/ 1125279 h 2206256"/>
              <a:gd name="connsiteX8" fmla="*/ 1874875 w 6298020"/>
              <a:gd name="connsiteY8" fmla="*/ 306572 h 2206256"/>
              <a:gd name="connsiteX9" fmla="*/ 2161955 w 6298020"/>
              <a:gd name="connsiteY9" fmla="*/ 136451 h 2206256"/>
              <a:gd name="connsiteX10" fmla="*/ 3958857 w 6298020"/>
              <a:gd name="connsiteY10" fmla="*/ 115186 h 2206256"/>
              <a:gd name="connsiteX11" fmla="*/ 4203406 w 6298020"/>
              <a:gd name="connsiteY11" fmla="*/ 285307 h 2206256"/>
              <a:gd name="connsiteX12" fmla="*/ 4235303 w 6298020"/>
              <a:gd name="connsiteY12" fmla="*/ 1827028 h 2206256"/>
              <a:gd name="connsiteX13" fmla="*/ 4288466 w 6298020"/>
              <a:gd name="connsiteY13" fmla="*/ 1954619 h 2206256"/>
              <a:gd name="connsiteX14" fmla="*/ 5287927 w 6298020"/>
              <a:gd name="connsiteY14" fmla="*/ 1986516 h 2206256"/>
              <a:gd name="connsiteX15" fmla="*/ 5872717 w 6298020"/>
              <a:gd name="connsiteY15" fmla="*/ 2018414 h 2206256"/>
              <a:gd name="connsiteX16" fmla="*/ 5915248 w 6298020"/>
              <a:gd name="connsiteY16" fmla="*/ 923261 h 2206256"/>
              <a:gd name="connsiteX17" fmla="*/ 5947145 w 6298020"/>
              <a:gd name="connsiteY17" fmla="*/ 678712 h 2206256"/>
              <a:gd name="connsiteX18" fmla="*/ 6244857 w 6298020"/>
              <a:gd name="connsiteY18" fmla="*/ 678712 h 2206256"/>
              <a:gd name="connsiteX19" fmla="*/ 6266122 w 6298020"/>
              <a:gd name="connsiteY19" fmla="*/ 338470 h 2206256"/>
              <a:gd name="connsiteX0" fmla="*/ 301257 w 6298020"/>
              <a:gd name="connsiteY0" fmla="*/ 274674 h 2209800"/>
              <a:gd name="connsiteX1" fmla="*/ 311889 w 6298020"/>
              <a:gd name="connsiteY1" fmla="*/ 583019 h 2209800"/>
              <a:gd name="connsiteX2" fmla="*/ 67341 w 6298020"/>
              <a:gd name="connsiteY2" fmla="*/ 678712 h 2209800"/>
              <a:gd name="connsiteX3" fmla="*/ 77973 w 6298020"/>
              <a:gd name="connsiteY3" fmla="*/ 1805763 h 2209800"/>
              <a:gd name="connsiteX4" fmla="*/ 375685 w 6298020"/>
              <a:gd name="connsiteY4" fmla="*/ 2167270 h 2209800"/>
              <a:gd name="connsiteX5" fmla="*/ 790355 w 6298020"/>
              <a:gd name="connsiteY5" fmla="*/ 2060944 h 2209800"/>
              <a:gd name="connsiteX6" fmla="*/ 1694122 w 6298020"/>
              <a:gd name="connsiteY6" fmla="*/ 2050312 h 2209800"/>
              <a:gd name="connsiteX7" fmla="*/ 1853610 w 6298020"/>
              <a:gd name="connsiteY7" fmla="*/ 1125279 h 2209800"/>
              <a:gd name="connsiteX8" fmla="*/ 1874875 w 6298020"/>
              <a:gd name="connsiteY8" fmla="*/ 306572 h 2209800"/>
              <a:gd name="connsiteX9" fmla="*/ 2161955 w 6298020"/>
              <a:gd name="connsiteY9" fmla="*/ 136451 h 2209800"/>
              <a:gd name="connsiteX10" fmla="*/ 3958857 w 6298020"/>
              <a:gd name="connsiteY10" fmla="*/ 115186 h 2209800"/>
              <a:gd name="connsiteX11" fmla="*/ 4203406 w 6298020"/>
              <a:gd name="connsiteY11" fmla="*/ 285307 h 2209800"/>
              <a:gd name="connsiteX12" fmla="*/ 4235303 w 6298020"/>
              <a:gd name="connsiteY12" fmla="*/ 1827028 h 2209800"/>
              <a:gd name="connsiteX13" fmla="*/ 4288466 w 6298020"/>
              <a:gd name="connsiteY13" fmla="*/ 1954619 h 2209800"/>
              <a:gd name="connsiteX14" fmla="*/ 5287927 w 6298020"/>
              <a:gd name="connsiteY14" fmla="*/ 1986516 h 2209800"/>
              <a:gd name="connsiteX15" fmla="*/ 5872717 w 6298020"/>
              <a:gd name="connsiteY15" fmla="*/ 2018414 h 2209800"/>
              <a:gd name="connsiteX16" fmla="*/ 5915248 w 6298020"/>
              <a:gd name="connsiteY16" fmla="*/ 923261 h 2209800"/>
              <a:gd name="connsiteX17" fmla="*/ 5947145 w 6298020"/>
              <a:gd name="connsiteY17" fmla="*/ 678712 h 2209800"/>
              <a:gd name="connsiteX18" fmla="*/ 6244857 w 6298020"/>
              <a:gd name="connsiteY18" fmla="*/ 678712 h 2209800"/>
              <a:gd name="connsiteX19" fmla="*/ 6266122 w 6298020"/>
              <a:gd name="connsiteY19" fmla="*/ 338470 h 2209800"/>
              <a:gd name="connsiteX0" fmla="*/ 333154 w 6329917"/>
              <a:gd name="connsiteY0" fmla="*/ 274674 h 2209800"/>
              <a:gd name="connsiteX1" fmla="*/ 343786 w 6329917"/>
              <a:gd name="connsiteY1" fmla="*/ 583019 h 2209800"/>
              <a:gd name="connsiteX2" fmla="*/ 99238 w 6329917"/>
              <a:gd name="connsiteY2" fmla="*/ 678712 h 2209800"/>
              <a:gd name="connsiteX3" fmla="*/ 77973 w 6329917"/>
              <a:gd name="connsiteY3" fmla="*/ 1805763 h 2209800"/>
              <a:gd name="connsiteX4" fmla="*/ 407582 w 6329917"/>
              <a:gd name="connsiteY4" fmla="*/ 2167270 h 2209800"/>
              <a:gd name="connsiteX5" fmla="*/ 822252 w 6329917"/>
              <a:gd name="connsiteY5" fmla="*/ 2060944 h 2209800"/>
              <a:gd name="connsiteX6" fmla="*/ 1726019 w 6329917"/>
              <a:gd name="connsiteY6" fmla="*/ 2050312 h 2209800"/>
              <a:gd name="connsiteX7" fmla="*/ 1885507 w 6329917"/>
              <a:gd name="connsiteY7" fmla="*/ 1125279 h 2209800"/>
              <a:gd name="connsiteX8" fmla="*/ 1906772 w 6329917"/>
              <a:gd name="connsiteY8" fmla="*/ 306572 h 2209800"/>
              <a:gd name="connsiteX9" fmla="*/ 2193852 w 6329917"/>
              <a:gd name="connsiteY9" fmla="*/ 136451 h 2209800"/>
              <a:gd name="connsiteX10" fmla="*/ 3990754 w 6329917"/>
              <a:gd name="connsiteY10" fmla="*/ 115186 h 2209800"/>
              <a:gd name="connsiteX11" fmla="*/ 4235303 w 6329917"/>
              <a:gd name="connsiteY11" fmla="*/ 285307 h 2209800"/>
              <a:gd name="connsiteX12" fmla="*/ 4267200 w 6329917"/>
              <a:gd name="connsiteY12" fmla="*/ 1827028 h 2209800"/>
              <a:gd name="connsiteX13" fmla="*/ 4320363 w 6329917"/>
              <a:gd name="connsiteY13" fmla="*/ 1954619 h 2209800"/>
              <a:gd name="connsiteX14" fmla="*/ 5319824 w 6329917"/>
              <a:gd name="connsiteY14" fmla="*/ 1986516 h 2209800"/>
              <a:gd name="connsiteX15" fmla="*/ 5904614 w 6329917"/>
              <a:gd name="connsiteY15" fmla="*/ 2018414 h 2209800"/>
              <a:gd name="connsiteX16" fmla="*/ 5947145 w 6329917"/>
              <a:gd name="connsiteY16" fmla="*/ 923261 h 2209800"/>
              <a:gd name="connsiteX17" fmla="*/ 5979042 w 6329917"/>
              <a:gd name="connsiteY17" fmla="*/ 678712 h 2209800"/>
              <a:gd name="connsiteX18" fmla="*/ 6276754 w 6329917"/>
              <a:gd name="connsiteY18" fmla="*/ 678712 h 2209800"/>
              <a:gd name="connsiteX19" fmla="*/ 6298019 w 6329917"/>
              <a:gd name="connsiteY19" fmla="*/ 338470 h 2209800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71377 w 6393712"/>
              <a:gd name="connsiteY4" fmla="*/ 2167270 h 2319671"/>
              <a:gd name="connsiteX5" fmla="*/ 886047 w 6393712"/>
              <a:gd name="connsiteY5" fmla="*/ 2060944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71377 w 6393712"/>
              <a:gd name="connsiteY4" fmla="*/ 2167270 h 2319671"/>
              <a:gd name="connsiteX5" fmla="*/ 854150 w 6393712"/>
              <a:gd name="connsiteY5" fmla="*/ 1986516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567070 w 6393712"/>
              <a:gd name="connsiteY4" fmla="*/ 2050312 h 2319671"/>
              <a:gd name="connsiteX5" fmla="*/ 854150 w 6393712"/>
              <a:gd name="connsiteY5" fmla="*/ 1986516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567070 w 6393712"/>
              <a:gd name="connsiteY4" fmla="*/ 2050312 h 2319671"/>
              <a:gd name="connsiteX5" fmla="*/ 854150 w 6393712"/>
              <a:gd name="connsiteY5" fmla="*/ 1986516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56638 h 2319671"/>
              <a:gd name="connsiteX5" fmla="*/ 854150 w 6393712"/>
              <a:gd name="connsiteY5" fmla="*/ 1986516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53339"/>
              <a:gd name="connsiteX1" fmla="*/ 407581 w 6393712"/>
              <a:gd name="connsiteY1" fmla="*/ 583019 h 2353339"/>
              <a:gd name="connsiteX2" fmla="*/ 163033 w 6393712"/>
              <a:gd name="connsiteY2" fmla="*/ 678712 h 2353339"/>
              <a:gd name="connsiteX3" fmla="*/ 77973 w 6393712"/>
              <a:gd name="connsiteY3" fmla="*/ 1986517 h 2353339"/>
              <a:gd name="connsiteX4" fmla="*/ 482009 w 6393712"/>
              <a:gd name="connsiteY4" fmla="*/ 2199168 h 2353339"/>
              <a:gd name="connsiteX5" fmla="*/ 854150 w 6393712"/>
              <a:gd name="connsiteY5" fmla="*/ 1986516 h 2353339"/>
              <a:gd name="connsiteX6" fmla="*/ 2066261 w 6393712"/>
              <a:gd name="connsiteY6" fmla="*/ 2209800 h 2353339"/>
              <a:gd name="connsiteX7" fmla="*/ 1949302 w 6393712"/>
              <a:gd name="connsiteY7" fmla="*/ 1125279 h 2353339"/>
              <a:gd name="connsiteX8" fmla="*/ 1970567 w 6393712"/>
              <a:gd name="connsiteY8" fmla="*/ 306572 h 2353339"/>
              <a:gd name="connsiteX9" fmla="*/ 2257647 w 6393712"/>
              <a:gd name="connsiteY9" fmla="*/ 136451 h 2353339"/>
              <a:gd name="connsiteX10" fmla="*/ 4054549 w 6393712"/>
              <a:gd name="connsiteY10" fmla="*/ 115186 h 2353339"/>
              <a:gd name="connsiteX11" fmla="*/ 4299098 w 6393712"/>
              <a:gd name="connsiteY11" fmla="*/ 285307 h 2353339"/>
              <a:gd name="connsiteX12" fmla="*/ 4330995 w 6393712"/>
              <a:gd name="connsiteY12" fmla="*/ 1827028 h 2353339"/>
              <a:gd name="connsiteX13" fmla="*/ 4384158 w 6393712"/>
              <a:gd name="connsiteY13" fmla="*/ 1954619 h 2353339"/>
              <a:gd name="connsiteX14" fmla="*/ 5383619 w 6393712"/>
              <a:gd name="connsiteY14" fmla="*/ 1986516 h 2353339"/>
              <a:gd name="connsiteX15" fmla="*/ 5968409 w 6393712"/>
              <a:gd name="connsiteY15" fmla="*/ 2018414 h 2353339"/>
              <a:gd name="connsiteX16" fmla="*/ 6010940 w 6393712"/>
              <a:gd name="connsiteY16" fmla="*/ 923261 h 2353339"/>
              <a:gd name="connsiteX17" fmla="*/ 6042837 w 6393712"/>
              <a:gd name="connsiteY17" fmla="*/ 678712 h 2353339"/>
              <a:gd name="connsiteX18" fmla="*/ 6340549 w 6393712"/>
              <a:gd name="connsiteY18" fmla="*/ 678712 h 2353339"/>
              <a:gd name="connsiteX19" fmla="*/ 6361814 w 6393712"/>
              <a:gd name="connsiteY19" fmla="*/ 338470 h 2353339"/>
              <a:gd name="connsiteX0" fmla="*/ 396949 w 6393712"/>
              <a:gd name="connsiteY0" fmla="*/ 274674 h 2353339"/>
              <a:gd name="connsiteX1" fmla="*/ 407581 w 6393712"/>
              <a:gd name="connsiteY1" fmla="*/ 583019 h 2353339"/>
              <a:gd name="connsiteX2" fmla="*/ 163033 w 6393712"/>
              <a:gd name="connsiteY2" fmla="*/ 678712 h 2353339"/>
              <a:gd name="connsiteX3" fmla="*/ 77973 w 6393712"/>
              <a:gd name="connsiteY3" fmla="*/ 1986517 h 2353339"/>
              <a:gd name="connsiteX4" fmla="*/ 482009 w 6393712"/>
              <a:gd name="connsiteY4" fmla="*/ 2199168 h 2353339"/>
              <a:gd name="connsiteX5" fmla="*/ 854150 w 6393712"/>
              <a:gd name="connsiteY5" fmla="*/ 1986516 h 2353339"/>
              <a:gd name="connsiteX6" fmla="*/ 2066261 w 6393712"/>
              <a:gd name="connsiteY6" fmla="*/ 2209800 h 2353339"/>
              <a:gd name="connsiteX7" fmla="*/ 1949302 w 6393712"/>
              <a:gd name="connsiteY7" fmla="*/ 1125279 h 2353339"/>
              <a:gd name="connsiteX8" fmla="*/ 1970567 w 6393712"/>
              <a:gd name="connsiteY8" fmla="*/ 306572 h 2353339"/>
              <a:gd name="connsiteX9" fmla="*/ 2257647 w 6393712"/>
              <a:gd name="connsiteY9" fmla="*/ 136451 h 2353339"/>
              <a:gd name="connsiteX10" fmla="*/ 4054549 w 6393712"/>
              <a:gd name="connsiteY10" fmla="*/ 115186 h 2353339"/>
              <a:gd name="connsiteX11" fmla="*/ 4299098 w 6393712"/>
              <a:gd name="connsiteY11" fmla="*/ 285307 h 2353339"/>
              <a:gd name="connsiteX12" fmla="*/ 4330995 w 6393712"/>
              <a:gd name="connsiteY12" fmla="*/ 1827028 h 2353339"/>
              <a:gd name="connsiteX13" fmla="*/ 4384158 w 6393712"/>
              <a:gd name="connsiteY13" fmla="*/ 1954619 h 2353339"/>
              <a:gd name="connsiteX14" fmla="*/ 5383619 w 6393712"/>
              <a:gd name="connsiteY14" fmla="*/ 1986516 h 2353339"/>
              <a:gd name="connsiteX15" fmla="*/ 5968409 w 6393712"/>
              <a:gd name="connsiteY15" fmla="*/ 2018414 h 2353339"/>
              <a:gd name="connsiteX16" fmla="*/ 6010940 w 6393712"/>
              <a:gd name="connsiteY16" fmla="*/ 923261 h 2353339"/>
              <a:gd name="connsiteX17" fmla="*/ 6042837 w 6393712"/>
              <a:gd name="connsiteY17" fmla="*/ 678712 h 2353339"/>
              <a:gd name="connsiteX18" fmla="*/ 6340549 w 6393712"/>
              <a:gd name="connsiteY18" fmla="*/ 678712 h 2353339"/>
              <a:gd name="connsiteX19" fmla="*/ 6361814 w 6393712"/>
              <a:gd name="connsiteY19" fmla="*/ 338470 h 2353339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2066261 w 6393712"/>
              <a:gd name="connsiteY6" fmla="*/ 2209800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1970568 w 6393712"/>
              <a:gd name="connsiteY6" fmla="*/ 2156637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1970568 w 6393712"/>
              <a:gd name="connsiteY6" fmla="*/ 2156637 h 2319671"/>
              <a:gd name="connsiteX7" fmla="*/ 1981200 w 6393712"/>
              <a:gd name="connsiteY7" fmla="*/ 1731335 h 2319671"/>
              <a:gd name="connsiteX8" fmla="*/ 1949302 w 6393712"/>
              <a:gd name="connsiteY8" fmla="*/ 1125279 h 2319671"/>
              <a:gd name="connsiteX9" fmla="*/ 1970567 w 6393712"/>
              <a:gd name="connsiteY9" fmla="*/ 306572 h 2319671"/>
              <a:gd name="connsiteX10" fmla="*/ 2257647 w 6393712"/>
              <a:gd name="connsiteY10" fmla="*/ 136451 h 2319671"/>
              <a:gd name="connsiteX11" fmla="*/ 4054549 w 6393712"/>
              <a:gd name="connsiteY11" fmla="*/ 115186 h 2319671"/>
              <a:gd name="connsiteX12" fmla="*/ 4299098 w 6393712"/>
              <a:gd name="connsiteY12" fmla="*/ 285307 h 2319671"/>
              <a:gd name="connsiteX13" fmla="*/ 4330995 w 6393712"/>
              <a:gd name="connsiteY13" fmla="*/ 1827028 h 2319671"/>
              <a:gd name="connsiteX14" fmla="*/ 4384158 w 6393712"/>
              <a:gd name="connsiteY14" fmla="*/ 1954619 h 2319671"/>
              <a:gd name="connsiteX15" fmla="*/ 5383619 w 6393712"/>
              <a:gd name="connsiteY15" fmla="*/ 1986516 h 2319671"/>
              <a:gd name="connsiteX16" fmla="*/ 5968409 w 6393712"/>
              <a:gd name="connsiteY16" fmla="*/ 2018414 h 2319671"/>
              <a:gd name="connsiteX17" fmla="*/ 6010940 w 6393712"/>
              <a:gd name="connsiteY17" fmla="*/ 923261 h 2319671"/>
              <a:gd name="connsiteX18" fmla="*/ 6042837 w 6393712"/>
              <a:gd name="connsiteY18" fmla="*/ 678712 h 2319671"/>
              <a:gd name="connsiteX19" fmla="*/ 6340549 w 6393712"/>
              <a:gd name="connsiteY19" fmla="*/ 678712 h 2319671"/>
              <a:gd name="connsiteX20" fmla="*/ 6361814 w 6393712"/>
              <a:gd name="connsiteY20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1970568 w 6393712"/>
              <a:gd name="connsiteY6" fmla="*/ 2156637 h 2319671"/>
              <a:gd name="connsiteX7" fmla="*/ 1959935 w 6393712"/>
              <a:gd name="connsiteY7" fmla="*/ 1997149 h 2319671"/>
              <a:gd name="connsiteX8" fmla="*/ 1981200 w 6393712"/>
              <a:gd name="connsiteY8" fmla="*/ 1731335 h 2319671"/>
              <a:gd name="connsiteX9" fmla="*/ 1949302 w 6393712"/>
              <a:gd name="connsiteY9" fmla="*/ 1125279 h 2319671"/>
              <a:gd name="connsiteX10" fmla="*/ 1970567 w 6393712"/>
              <a:gd name="connsiteY10" fmla="*/ 306572 h 2319671"/>
              <a:gd name="connsiteX11" fmla="*/ 2257647 w 6393712"/>
              <a:gd name="connsiteY11" fmla="*/ 136451 h 2319671"/>
              <a:gd name="connsiteX12" fmla="*/ 4054549 w 6393712"/>
              <a:gd name="connsiteY12" fmla="*/ 115186 h 2319671"/>
              <a:gd name="connsiteX13" fmla="*/ 4299098 w 6393712"/>
              <a:gd name="connsiteY13" fmla="*/ 285307 h 2319671"/>
              <a:gd name="connsiteX14" fmla="*/ 4330995 w 6393712"/>
              <a:gd name="connsiteY14" fmla="*/ 1827028 h 2319671"/>
              <a:gd name="connsiteX15" fmla="*/ 4384158 w 6393712"/>
              <a:gd name="connsiteY15" fmla="*/ 1954619 h 2319671"/>
              <a:gd name="connsiteX16" fmla="*/ 5383619 w 6393712"/>
              <a:gd name="connsiteY16" fmla="*/ 1986516 h 2319671"/>
              <a:gd name="connsiteX17" fmla="*/ 5968409 w 6393712"/>
              <a:gd name="connsiteY17" fmla="*/ 2018414 h 2319671"/>
              <a:gd name="connsiteX18" fmla="*/ 6010940 w 6393712"/>
              <a:gd name="connsiteY18" fmla="*/ 923261 h 2319671"/>
              <a:gd name="connsiteX19" fmla="*/ 6042837 w 6393712"/>
              <a:gd name="connsiteY19" fmla="*/ 678712 h 2319671"/>
              <a:gd name="connsiteX20" fmla="*/ 6340549 w 6393712"/>
              <a:gd name="connsiteY20" fmla="*/ 678712 h 2319671"/>
              <a:gd name="connsiteX21" fmla="*/ 6361814 w 6393712"/>
              <a:gd name="connsiteY21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1258187 w 6393712"/>
              <a:gd name="connsiteY6" fmla="*/ 2103475 h 2319671"/>
              <a:gd name="connsiteX7" fmla="*/ 1970568 w 6393712"/>
              <a:gd name="connsiteY7" fmla="*/ 2156637 h 2319671"/>
              <a:gd name="connsiteX8" fmla="*/ 1959935 w 6393712"/>
              <a:gd name="connsiteY8" fmla="*/ 1997149 h 2319671"/>
              <a:gd name="connsiteX9" fmla="*/ 1981200 w 6393712"/>
              <a:gd name="connsiteY9" fmla="*/ 1731335 h 2319671"/>
              <a:gd name="connsiteX10" fmla="*/ 1949302 w 6393712"/>
              <a:gd name="connsiteY10" fmla="*/ 1125279 h 2319671"/>
              <a:gd name="connsiteX11" fmla="*/ 1970567 w 6393712"/>
              <a:gd name="connsiteY11" fmla="*/ 306572 h 2319671"/>
              <a:gd name="connsiteX12" fmla="*/ 2257647 w 6393712"/>
              <a:gd name="connsiteY12" fmla="*/ 136451 h 2319671"/>
              <a:gd name="connsiteX13" fmla="*/ 4054549 w 6393712"/>
              <a:gd name="connsiteY13" fmla="*/ 115186 h 2319671"/>
              <a:gd name="connsiteX14" fmla="*/ 4299098 w 6393712"/>
              <a:gd name="connsiteY14" fmla="*/ 285307 h 2319671"/>
              <a:gd name="connsiteX15" fmla="*/ 4330995 w 6393712"/>
              <a:gd name="connsiteY15" fmla="*/ 1827028 h 2319671"/>
              <a:gd name="connsiteX16" fmla="*/ 4384158 w 6393712"/>
              <a:gd name="connsiteY16" fmla="*/ 1954619 h 2319671"/>
              <a:gd name="connsiteX17" fmla="*/ 5383619 w 6393712"/>
              <a:gd name="connsiteY17" fmla="*/ 1986516 h 2319671"/>
              <a:gd name="connsiteX18" fmla="*/ 5968409 w 6393712"/>
              <a:gd name="connsiteY18" fmla="*/ 2018414 h 2319671"/>
              <a:gd name="connsiteX19" fmla="*/ 6010940 w 6393712"/>
              <a:gd name="connsiteY19" fmla="*/ 923261 h 2319671"/>
              <a:gd name="connsiteX20" fmla="*/ 6042837 w 6393712"/>
              <a:gd name="connsiteY20" fmla="*/ 678712 h 2319671"/>
              <a:gd name="connsiteX21" fmla="*/ 6340549 w 6393712"/>
              <a:gd name="connsiteY21" fmla="*/ 678712 h 2319671"/>
              <a:gd name="connsiteX22" fmla="*/ 6361814 w 6393712"/>
              <a:gd name="connsiteY22" fmla="*/ 338470 h 2319671"/>
              <a:gd name="connsiteX0" fmla="*/ 331381 w 6328144"/>
              <a:gd name="connsiteY0" fmla="*/ 274674 h 2238154"/>
              <a:gd name="connsiteX1" fmla="*/ 342013 w 6328144"/>
              <a:gd name="connsiteY1" fmla="*/ 583019 h 2238154"/>
              <a:gd name="connsiteX2" fmla="*/ 97465 w 6328144"/>
              <a:gd name="connsiteY2" fmla="*/ 678712 h 2238154"/>
              <a:gd name="connsiteX3" fmla="*/ 12405 w 6328144"/>
              <a:gd name="connsiteY3" fmla="*/ 1986517 h 2238154"/>
              <a:gd name="connsiteX4" fmla="*/ 171893 w 6328144"/>
              <a:gd name="connsiteY4" fmla="*/ 2188535 h 2238154"/>
              <a:gd name="connsiteX5" fmla="*/ 416441 w 6328144"/>
              <a:gd name="connsiteY5" fmla="*/ 2199168 h 2238154"/>
              <a:gd name="connsiteX6" fmla="*/ 788582 w 6328144"/>
              <a:gd name="connsiteY6" fmla="*/ 1986516 h 2238154"/>
              <a:gd name="connsiteX7" fmla="*/ 1192619 w 6328144"/>
              <a:gd name="connsiteY7" fmla="*/ 2103475 h 2238154"/>
              <a:gd name="connsiteX8" fmla="*/ 1905000 w 6328144"/>
              <a:gd name="connsiteY8" fmla="*/ 2156637 h 2238154"/>
              <a:gd name="connsiteX9" fmla="*/ 1894367 w 6328144"/>
              <a:gd name="connsiteY9" fmla="*/ 1997149 h 2238154"/>
              <a:gd name="connsiteX10" fmla="*/ 1915632 w 6328144"/>
              <a:gd name="connsiteY10" fmla="*/ 1731335 h 2238154"/>
              <a:gd name="connsiteX11" fmla="*/ 1883734 w 6328144"/>
              <a:gd name="connsiteY11" fmla="*/ 1125279 h 2238154"/>
              <a:gd name="connsiteX12" fmla="*/ 1904999 w 6328144"/>
              <a:gd name="connsiteY12" fmla="*/ 306572 h 2238154"/>
              <a:gd name="connsiteX13" fmla="*/ 2192079 w 6328144"/>
              <a:gd name="connsiteY13" fmla="*/ 136451 h 2238154"/>
              <a:gd name="connsiteX14" fmla="*/ 3988981 w 6328144"/>
              <a:gd name="connsiteY14" fmla="*/ 115186 h 2238154"/>
              <a:gd name="connsiteX15" fmla="*/ 4233530 w 6328144"/>
              <a:gd name="connsiteY15" fmla="*/ 285307 h 2238154"/>
              <a:gd name="connsiteX16" fmla="*/ 4265427 w 6328144"/>
              <a:gd name="connsiteY16" fmla="*/ 1827028 h 2238154"/>
              <a:gd name="connsiteX17" fmla="*/ 4318590 w 6328144"/>
              <a:gd name="connsiteY17" fmla="*/ 1954619 h 2238154"/>
              <a:gd name="connsiteX18" fmla="*/ 5318051 w 6328144"/>
              <a:gd name="connsiteY18" fmla="*/ 1986516 h 2238154"/>
              <a:gd name="connsiteX19" fmla="*/ 5902841 w 6328144"/>
              <a:gd name="connsiteY19" fmla="*/ 2018414 h 2238154"/>
              <a:gd name="connsiteX20" fmla="*/ 5945372 w 6328144"/>
              <a:gd name="connsiteY20" fmla="*/ 923261 h 2238154"/>
              <a:gd name="connsiteX21" fmla="*/ 5977269 w 6328144"/>
              <a:gd name="connsiteY21" fmla="*/ 678712 h 2238154"/>
              <a:gd name="connsiteX22" fmla="*/ 6274981 w 6328144"/>
              <a:gd name="connsiteY22" fmla="*/ 678712 h 2238154"/>
              <a:gd name="connsiteX23" fmla="*/ 6296246 w 6328144"/>
              <a:gd name="connsiteY23" fmla="*/ 338470 h 2238154"/>
              <a:gd name="connsiteX0" fmla="*/ 331381 w 6328144"/>
              <a:gd name="connsiteY0" fmla="*/ 274674 h 2238154"/>
              <a:gd name="connsiteX1" fmla="*/ 342013 w 6328144"/>
              <a:gd name="connsiteY1" fmla="*/ 583019 h 2238154"/>
              <a:gd name="connsiteX2" fmla="*/ 97465 w 6328144"/>
              <a:gd name="connsiteY2" fmla="*/ 678712 h 2238154"/>
              <a:gd name="connsiteX3" fmla="*/ 12405 w 6328144"/>
              <a:gd name="connsiteY3" fmla="*/ 1986517 h 2238154"/>
              <a:gd name="connsiteX4" fmla="*/ 171893 w 6328144"/>
              <a:gd name="connsiteY4" fmla="*/ 2188535 h 2238154"/>
              <a:gd name="connsiteX5" fmla="*/ 416441 w 6328144"/>
              <a:gd name="connsiteY5" fmla="*/ 2199168 h 2238154"/>
              <a:gd name="connsiteX6" fmla="*/ 788582 w 6328144"/>
              <a:gd name="connsiteY6" fmla="*/ 1986516 h 2238154"/>
              <a:gd name="connsiteX7" fmla="*/ 1192619 w 6328144"/>
              <a:gd name="connsiteY7" fmla="*/ 2103475 h 2238154"/>
              <a:gd name="connsiteX8" fmla="*/ 1905000 w 6328144"/>
              <a:gd name="connsiteY8" fmla="*/ 2156637 h 2238154"/>
              <a:gd name="connsiteX9" fmla="*/ 1894367 w 6328144"/>
              <a:gd name="connsiteY9" fmla="*/ 1997149 h 2238154"/>
              <a:gd name="connsiteX10" fmla="*/ 1915632 w 6328144"/>
              <a:gd name="connsiteY10" fmla="*/ 1731335 h 2238154"/>
              <a:gd name="connsiteX11" fmla="*/ 1883734 w 6328144"/>
              <a:gd name="connsiteY11" fmla="*/ 1125279 h 2238154"/>
              <a:gd name="connsiteX12" fmla="*/ 1904999 w 6328144"/>
              <a:gd name="connsiteY12" fmla="*/ 306572 h 2238154"/>
              <a:gd name="connsiteX13" fmla="*/ 2192079 w 6328144"/>
              <a:gd name="connsiteY13" fmla="*/ 136451 h 2238154"/>
              <a:gd name="connsiteX14" fmla="*/ 3988981 w 6328144"/>
              <a:gd name="connsiteY14" fmla="*/ 115186 h 2238154"/>
              <a:gd name="connsiteX15" fmla="*/ 4233530 w 6328144"/>
              <a:gd name="connsiteY15" fmla="*/ 285307 h 2238154"/>
              <a:gd name="connsiteX16" fmla="*/ 4265427 w 6328144"/>
              <a:gd name="connsiteY16" fmla="*/ 1827028 h 2238154"/>
              <a:gd name="connsiteX17" fmla="*/ 4318590 w 6328144"/>
              <a:gd name="connsiteY17" fmla="*/ 1954619 h 2238154"/>
              <a:gd name="connsiteX18" fmla="*/ 5318051 w 6328144"/>
              <a:gd name="connsiteY18" fmla="*/ 1986516 h 2238154"/>
              <a:gd name="connsiteX19" fmla="*/ 5902841 w 6328144"/>
              <a:gd name="connsiteY19" fmla="*/ 2018414 h 2238154"/>
              <a:gd name="connsiteX20" fmla="*/ 5945372 w 6328144"/>
              <a:gd name="connsiteY20" fmla="*/ 923261 h 2238154"/>
              <a:gd name="connsiteX21" fmla="*/ 5977269 w 6328144"/>
              <a:gd name="connsiteY21" fmla="*/ 678712 h 2238154"/>
              <a:gd name="connsiteX22" fmla="*/ 6274981 w 6328144"/>
              <a:gd name="connsiteY22" fmla="*/ 678712 h 2238154"/>
              <a:gd name="connsiteX23" fmla="*/ 6296246 w 6328144"/>
              <a:gd name="connsiteY23" fmla="*/ 338470 h 2238154"/>
              <a:gd name="connsiteX0" fmla="*/ 310116 w 6306879"/>
              <a:gd name="connsiteY0" fmla="*/ 274674 h 2238154"/>
              <a:gd name="connsiteX1" fmla="*/ 320748 w 6306879"/>
              <a:gd name="connsiteY1" fmla="*/ 583019 h 2238154"/>
              <a:gd name="connsiteX2" fmla="*/ 76200 w 6306879"/>
              <a:gd name="connsiteY2" fmla="*/ 678712 h 2238154"/>
              <a:gd name="connsiteX3" fmla="*/ 12405 w 6306879"/>
              <a:gd name="connsiteY3" fmla="*/ 1986517 h 2238154"/>
              <a:gd name="connsiteX4" fmla="*/ 150628 w 6306879"/>
              <a:gd name="connsiteY4" fmla="*/ 2188535 h 2238154"/>
              <a:gd name="connsiteX5" fmla="*/ 395176 w 6306879"/>
              <a:gd name="connsiteY5" fmla="*/ 2199168 h 2238154"/>
              <a:gd name="connsiteX6" fmla="*/ 767317 w 6306879"/>
              <a:gd name="connsiteY6" fmla="*/ 1986516 h 2238154"/>
              <a:gd name="connsiteX7" fmla="*/ 1171354 w 6306879"/>
              <a:gd name="connsiteY7" fmla="*/ 2103475 h 2238154"/>
              <a:gd name="connsiteX8" fmla="*/ 1883735 w 6306879"/>
              <a:gd name="connsiteY8" fmla="*/ 2156637 h 2238154"/>
              <a:gd name="connsiteX9" fmla="*/ 1873102 w 6306879"/>
              <a:gd name="connsiteY9" fmla="*/ 1997149 h 2238154"/>
              <a:gd name="connsiteX10" fmla="*/ 1894367 w 6306879"/>
              <a:gd name="connsiteY10" fmla="*/ 1731335 h 2238154"/>
              <a:gd name="connsiteX11" fmla="*/ 1862469 w 6306879"/>
              <a:gd name="connsiteY11" fmla="*/ 1125279 h 2238154"/>
              <a:gd name="connsiteX12" fmla="*/ 1883734 w 6306879"/>
              <a:gd name="connsiteY12" fmla="*/ 306572 h 2238154"/>
              <a:gd name="connsiteX13" fmla="*/ 2170814 w 6306879"/>
              <a:gd name="connsiteY13" fmla="*/ 136451 h 2238154"/>
              <a:gd name="connsiteX14" fmla="*/ 3967716 w 6306879"/>
              <a:gd name="connsiteY14" fmla="*/ 115186 h 2238154"/>
              <a:gd name="connsiteX15" fmla="*/ 4212265 w 6306879"/>
              <a:gd name="connsiteY15" fmla="*/ 285307 h 2238154"/>
              <a:gd name="connsiteX16" fmla="*/ 4244162 w 6306879"/>
              <a:gd name="connsiteY16" fmla="*/ 1827028 h 2238154"/>
              <a:gd name="connsiteX17" fmla="*/ 4297325 w 6306879"/>
              <a:gd name="connsiteY17" fmla="*/ 1954619 h 2238154"/>
              <a:gd name="connsiteX18" fmla="*/ 5296786 w 6306879"/>
              <a:gd name="connsiteY18" fmla="*/ 1986516 h 2238154"/>
              <a:gd name="connsiteX19" fmla="*/ 5881576 w 6306879"/>
              <a:gd name="connsiteY19" fmla="*/ 2018414 h 2238154"/>
              <a:gd name="connsiteX20" fmla="*/ 5924107 w 6306879"/>
              <a:gd name="connsiteY20" fmla="*/ 923261 h 2238154"/>
              <a:gd name="connsiteX21" fmla="*/ 5956004 w 6306879"/>
              <a:gd name="connsiteY21" fmla="*/ 678712 h 2238154"/>
              <a:gd name="connsiteX22" fmla="*/ 6253716 w 6306879"/>
              <a:gd name="connsiteY22" fmla="*/ 678712 h 2238154"/>
              <a:gd name="connsiteX23" fmla="*/ 6274981 w 6306879"/>
              <a:gd name="connsiteY23" fmla="*/ 338470 h 2238154"/>
              <a:gd name="connsiteX0" fmla="*/ 310116 w 6306879"/>
              <a:gd name="connsiteY0" fmla="*/ 274674 h 2238154"/>
              <a:gd name="connsiteX1" fmla="*/ 320748 w 6306879"/>
              <a:gd name="connsiteY1" fmla="*/ 583019 h 2238154"/>
              <a:gd name="connsiteX2" fmla="*/ 76200 w 6306879"/>
              <a:gd name="connsiteY2" fmla="*/ 678712 h 2238154"/>
              <a:gd name="connsiteX3" fmla="*/ 12405 w 6306879"/>
              <a:gd name="connsiteY3" fmla="*/ 1986517 h 2238154"/>
              <a:gd name="connsiteX4" fmla="*/ 150628 w 6306879"/>
              <a:gd name="connsiteY4" fmla="*/ 2188535 h 2238154"/>
              <a:gd name="connsiteX5" fmla="*/ 395176 w 6306879"/>
              <a:gd name="connsiteY5" fmla="*/ 2199168 h 2238154"/>
              <a:gd name="connsiteX6" fmla="*/ 767317 w 6306879"/>
              <a:gd name="connsiteY6" fmla="*/ 1986516 h 2238154"/>
              <a:gd name="connsiteX7" fmla="*/ 1213884 w 6306879"/>
              <a:gd name="connsiteY7" fmla="*/ 2167271 h 2238154"/>
              <a:gd name="connsiteX8" fmla="*/ 1883735 w 6306879"/>
              <a:gd name="connsiteY8" fmla="*/ 2156637 h 2238154"/>
              <a:gd name="connsiteX9" fmla="*/ 1873102 w 6306879"/>
              <a:gd name="connsiteY9" fmla="*/ 1997149 h 2238154"/>
              <a:gd name="connsiteX10" fmla="*/ 1894367 w 6306879"/>
              <a:gd name="connsiteY10" fmla="*/ 1731335 h 2238154"/>
              <a:gd name="connsiteX11" fmla="*/ 1862469 w 6306879"/>
              <a:gd name="connsiteY11" fmla="*/ 1125279 h 2238154"/>
              <a:gd name="connsiteX12" fmla="*/ 1883734 w 6306879"/>
              <a:gd name="connsiteY12" fmla="*/ 306572 h 2238154"/>
              <a:gd name="connsiteX13" fmla="*/ 2170814 w 6306879"/>
              <a:gd name="connsiteY13" fmla="*/ 136451 h 2238154"/>
              <a:gd name="connsiteX14" fmla="*/ 3967716 w 6306879"/>
              <a:gd name="connsiteY14" fmla="*/ 115186 h 2238154"/>
              <a:gd name="connsiteX15" fmla="*/ 4212265 w 6306879"/>
              <a:gd name="connsiteY15" fmla="*/ 285307 h 2238154"/>
              <a:gd name="connsiteX16" fmla="*/ 4244162 w 6306879"/>
              <a:gd name="connsiteY16" fmla="*/ 1827028 h 2238154"/>
              <a:gd name="connsiteX17" fmla="*/ 4297325 w 6306879"/>
              <a:gd name="connsiteY17" fmla="*/ 1954619 h 2238154"/>
              <a:gd name="connsiteX18" fmla="*/ 5296786 w 6306879"/>
              <a:gd name="connsiteY18" fmla="*/ 1986516 h 2238154"/>
              <a:gd name="connsiteX19" fmla="*/ 5881576 w 6306879"/>
              <a:gd name="connsiteY19" fmla="*/ 2018414 h 2238154"/>
              <a:gd name="connsiteX20" fmla="*/ 5924107 w 6306879"/>
              <a:gd name="connsiteY20" fmla="*/ 923261 h 2238154"/>
              <a:gd name="connsiteX21" fmla="*/ 5956004 w 6306879"/>
              <a:gd name="connsiteY21" fmla="*/ 678712 h 2238154"/>
              <a:gd name="connsiteX22" fmla="*/ 6253716 w 6306879"/>
              <a:gd name="connsiteY22" fmla="*/ 678712 h 2238154"/>
              <a:gd name="connsiteX23" fmla="*/ 6274981 w 6306879"/>
              <a:gd name="connsiteY23" fmla="*/ 338470 h 2238154"/>
              <a:gd name="connsiteX0" fmla="*/ 310116 w 6306879"/>
              <a:gd name="connsiteY0" fmla="*/ 274674 h 2238154"/>
              <a:gd name="connsiteX1" fmla="*/ 320748 w 6306879"/>
              <a:gd name="connsiteY1" fmla="*/ 583019 h 2238154"/>
              <a:gd name="connsiteX2" fmla="*/ 76200 w 6306879"/>
              <a:gd name="connsiteY2" fmla="*/ 678712 h 2238154"/>
              <a:gd name="connsiteX3" fmla="*/ 12405 w 6306879"/>
              <a:gd name="connsiteY3" fmla="*/ 1986517 h 2238154"/>
              <a:gd name="connsiteX4" fmla="*/ 150628 w 6306879"/>
              <a:gd name="connsiteY4" fmla="*/ 2188535 h 2238154"/>
              <a:gd name="connsiteX5" fmla="*/ 395176 w 6306879"/>
              <a:gd name="connsiteY5" fmla="*/ 2199168 h 2238154"/>
              <a:gd name="connsiteX6" fmla="*/ 767317 w 6306879"/>
              <a:gd name="connsiteY6" fmla="*/ 1986516 h 2238154"/>
              <a:gd name="connsiteX7" fmla="*/ 1213884 w 6306879"/>
              <a:gd name="connsiteY7" fmla="*/ 2167271 h 2238154"/>
              <a:gd name="connsiteX8" fmla="*/ 1883735 w 6306879"/>
              <a:gd name="connsiteY8" fmla="*/ 2156637 h 2238154"/>
              <a:gd name="connsiteX9" fmla="*/ 1830572 w 6306879"/>
              <a:gd name="connsiteY9" fmla="*/ 2146005 h 2238154"/>
              <a:gd name="connsiteX10" fmla="*/ 1873102 w 6306879"/>
              <a:gd name="connsiteY10" fmla="*/ 1997149 h 2238154"/>
              <a:gd name="connsiteX11" fmla="*/ 1894367 w 6306879"/>
              <a:gd name="connsiteY11" fmla="*/ 1731335 h 2238154"/>
              <a:gd name="connsiteX12" fmla="*/ 1862469 w 6306879"/>
              <a:gd name="connsiteY12" fmla="*/ 1125279 h 2238154"/>
              <a:gd name="connsiteX13" fmla="*/ 1883734 w 6306879"/>
              <a:gd name="connsiteY13" fmla="*/ 306572 h 2238154"/>
              <a:gd name="connsiteX14" fmla="*/ 2170814 w 6306879"/>
              <a:gd name="connsiteY14" fmla="*/ 136451 h 2238154"/>
              <a:gd name="connsiteX15" fmla="*/ 3967716 w 6306879"/>
              <a:gd name="connsiteY15" fmla="*/ 115186 h 2238154"/>
              <a:gd name="connsiteX16" fmla="*/ 4212265 w 6306879"/>
              <a:gd name="connsiteY16" fmla="*/ 285307 h 2238154"/>
              <a:gd name="connsiteX17" fmla="*/ 4244162 w 6306879"/>
              <a:gd name="connsiteY17" fmla="*/ 1827028 h 2238154"/>
              <a:gd name="connsiteX18" fmla="*/ 4297325 w 6306879"/>
              <a:gd name="connsiteY18" fmla="*/ 1954619 h 2238154"/>
              <a:gd name="connsiteX19" fmla="*/ 5296786 w 6306879"/>
              <a:gd name="connsiteY19" fmla="*/ 1986516 h 2238154"/>
              <a:gd name="connsiteX20" fmla="*/ 5881576 w 6306879"/>
              <a:gd name="connsiteY20" fmla="*/ 2018414 h 2238154"/>
              <a:gd name="connsiteX21" fmla="*/ 5924107 w 6306879"/>
              <a:gd name="connsiteY21" fmla="*/ 923261 h 2238154"/>
              <a:gd name="connsiteX22" fmla="*/ 5956004 w 6306879"/>
              <a:gd name="connsiteY22" fmla="*/ 678712 h 2238154"/>
              <a:gd name="connsiteX23" fmla="*/ 6253716 w 6306879"/>
              <a:gd name="connsiteY23" fmla="*/ 678712 h 2238154"/>
              <a:gd name="connsiteX24" fmla="*/ 6274981 w 6306879"/>
              <a:gd name="connsiteY24" fmla="*/ 338470 h 2238154"/>
              <a:gd name="connsiteX0" fmla="*/ 508590 w 6505353"/>
              <a:gd name="connsiteY0" fmla="*/ 274674 h 2238154"/>
              <a:gd name="connsiteX1" fmla="*/ 519222 w 6505353"/>
              <a:gd name="connsiteY1" fmla="*/ 583019 h 2238154"/>
              <a:gd name="connsiteX2" fmla="*/ 51390 w 6505353"/>
              <a:gd name="connsiteY2" fmla="*/ 678712 h 2238154"/>
              <a:gd name="connsiteX3" fmla="*/ 210879 w 6505353"/>
              <a:gd name="connsiteY3" fmla="*/ 1986517 h 2238154"/>
              <a:gd name="connsiteX4" fmla="*/ 349102 w 6505353"/>
              <a:gd name="connsiteY4" fmla="*/ 2188535 h 2238154"/>
              <a:gd name="connsiteX5" fmla="*/ 593650 w 6505353"/>
              <a:gd name="connsiteY5" fmla="*/ 2199168 h 2238154"/>
              <a:gd name="connsiteX6" fmla="*/ 965791 w 6505353"/>
              <a:gd name="connsiteY6" fmla="*/ 1986516 h 2238154"/>
              <a:gd name="connsiteX7" fmla="*/ 1412358 w 6505353"/>
              <a:gd name="connsiteY7" fmla="*/ 2167271 h 2238154"/>
              <a:gd name="connsiteX8" fmla="*/ 2082209 w 6505353"/>
              <a:gd name="connsiteY8" fmla="*/ 2156637 h 2238154"/>
              <a:gd name="connsiteX9" fmla="*/ 2029046 w 6505353"/>
              <a:gd name="connsiteY9" fmla="*/ 2146005 h 2238154"/>
              <a:gd name="connsiteX10" fmla="*/ 2071576 w 6505353"/>
              <a:gd name="connsiteY10" fmla="*/ 1997149 h 2238154"/>
              <a:gd name="connsiteX11" fmla="*/ 2092841 w 6505353"/>
              <a:gd name="connsiteY11" fmla="*/ 1731335 h 2238154"/>
              <a:gd name="connsiteX12" fmla="*/ 2060943 w 6505353"/>
              <a:gd name="connsiteY12" fmla="*/ 1125279 h 2238154"/>
              <a:gd name="connsiteX13" fmla="*/ 2082208 w 6505353"/>
              <a:gd name="connsiteY13" fmla="*/ 306572 h 2238154"/>
              <a:gd name="connsiteX14" fmla="*/ 2369288 w 6505353"/>
              <a:gd name="connsiteY14" fmla="*/ 136451 h 2238154"/>
              <a:gd name="connsiteX15" fmla="*/ 4166190 w 6505353"/>
              <a:gd name="connsiteY15" fmla="*/ 115186 h 2238154"/>
              <a:gd name="connsiteX16" fmla="*/ 4410739 w 6505353"/>
              <a:gd name="connsiteY16" fmla="*/ 285307 h 2238154"/>
              <a:gd name="connsiteX17" fmla="*/ 4442636 w 6505353"/>
              <a:gd name="connsiteY17" fmla="*/ 1827028 h 2238154"/>
              <a:gd name="connsiteX18" fmla="*/ 4495799 w 6505353"/>
              <a:gd name="connsiteY18" fmla="*/ 1954619 h 2238154"/>
              <a:gd name="connsiteX19" fmla="*/ 5495260 w 6505353"/>
              <a:gd name="connsiteY19" fmla="*/ 1986516 h 2238154"/>
              <a:gd name="connsiteX20" fmla="*/ 6080050 w 6505353"/>
              <a:gd name="connsiteY20" fmla="*/ 2018414 h 2238154"/>
              <a:gd name="connsiteX21" fmla="*/ 6122581 w 6505353"/>
              <a:gd name="connsiteY21" fmla="*/ 923261 h 2238154"/>
              <a:gd name="connsiteX22" fmla="*/ 6154478 w 6505353"/>
              <a:gd name="connsiteY22" fmla="*/ 678712 h 2238154"/>
              <a:gd name="connsiteX23" fmla="*/ 6452190 w 6505353"/>
              <a:gd name="connsiteY23" fmla="*/ 678712 h 2238154"/>
              <a:gd name="connsiteX24" fmla="*/ 6473455 w 6505353"/>
              <a:gd name="connsiteY24" fmla="*/ 338470 h 2238154"/>
              <a:gd name="connsiteX0" fmla="*/ 515679 w 6512442"/>
              <a:gd name="connsiteY0" fmla="*/ 274674 h 2238154"/>
              <a:gd name="connsiteX1" fmla="*/ 526311 w 6512442"/>
              <a:gd name="connsiteY1" fmla="*/ 583019 h 2238154"/>
              <a:gd name="connsiteX2" fmla="*/ 58479 w 6512442"/>
              <a:gd name="connsiteY2" fmla="*/ 678712 h 2238154"/>
              <a:gd name="connsiteX3" fmla="*/ 175438 w 6512442"/>
              <a:gd name="connsiteY3" fmla="*/ 1901457 h 2238154"/>
              <a:gd name="connsiteX4" fmla="*/ 356191 w 6512442"/>
              <a:gd name="connsiteY4" fmla="*/ 2188535 h 2238154"/>
              <a:gd name="connsiteX5" fmla="*/ 600739 w 6512442"/>
              <a:gd name="connsiteY5" fmla="*/ 2199168 h 2238154"/>
              <a:gd name="connsiteX6" fmla="*/ 972880 w 6512442"/>
              <a:gd name="connsiteY6" fmla="*/ 1986516 h 2238154"/>
              <a:gd name="connsiteX7" fmla="*/ 1419447 w 6512442"/>
              <a:gd name="connsiteY7" fmla="*/ 2167271 h 2238154"/>
              <a:gd name="connsiteX8" fmla="*/ 2089298 w 6512442"/>
              <a:gd name="connsiteY8" fmla="*/ 2156637 h 2238154"/>
              <a:gd name="connsiteX9" fmla="*/ 2036135 w 6512442"/>
              <a:gd name="connsiteY9" fmla="*/ 2146005 h 2238154"/>
              <a:gd name="connsiteX10" fmla="*/ 2078665 w 6512442"/>
              <a:gd name="connsiteY10" fmla="*/ 1997149 h 2238154"/>
              <a:gd name="connsiteX11" fmla="*/ 2099930 w 6512442"/>
              <a:gd name="connsiteY11" fmla="*/ 1731335 h 2238154"/>
              <a:gd name="connsiteX12" fmla="*/ 2068032 w 6512442"/>
              <a:gd name="connsiteY12" fmla="*/ 1125279 h 2238154"/>
              <a:gd name="connsiteX13" fmla="*/ 2089297 w 6512442"/>
              <a:gd name="connsiteY13" fmla="*/ 306572 h 2238154"/>
              <a:gd name="connsiteX14" fmla="*/ 2376377 w 6512442"/>
              <a:gd name="connsiteY14" fmla="*/ 136451 h 2238154"/>
              <a:gd name="connsiteX15" fmla="*/ 4173279 w 6512442"/>
              <a:gd name="connsiteY15" fmla="*/ 115186 h 2238154"/>
              <a:gd name="connsiteX16" fmla="*/ 4417828 w 6512442"/>
              <a:gd name="connsiteY16" fmla="*/ 285307 h 2238154"/>
              <a:gd name="connsiteX17" fmla="*/ 4449725 w 6512442"/>
              <a:gd name="connsiteY17" fmla="*/ 1827028 h 2238154"/>
              <a:gd name="connsiteX18" fmla="*/ 4502888 w 6512442"/>
              <a:gd name="connsiteY18" fmla="*/ 1954619 h 2238154"/>
              <a:gd name="connsiteX19" fmla="*/ 5502349 w 6512442"/>
              <a:gd name="connsiteY19" fmla="*/ 1986516 h 2238154"/>
              <a:gd name="connsiteX20" fmla="*/ 6087139 w 6512442"/>
              <a:gd name="connsiteY20" fmla="*/ 2018414 h 2238154"/>
              <a:gd name="connsiteX21" fmla="*/ 6129670 w 6512442"/>
              <a:gd name="connsiteY21" fmla="*/ 923261 h 2238154"/>
              <a:gd name="connsiteX22" fmla="*/ 6161567 w 6512442"/>
              <a:gd name="connsiteY22" fmla="*/ 678712 h 2238154"/>
              <a:gd name="connsiteX23" fmla="*/ 6459279 w 6512442"/>
              <a:gd name="connsiteY23" fmla="*/ 678712 h 2238154"/>
              <a:gd name="connsiteX24" fmla="*/ 6480544 w 6512442"/>
              <a:gd name="connsiteY24" fmla="*/ 338470 h 2238154"/>
              <a:gd name="connsiteX0" fmla="*/ 515679 w 6512442"/>
              <a:gd name="connsiteY0" fmla="*/ 274674 h 2238154"/>
              <a:gd name="connsiteX1" fmla="*/ 526311 w 6512442"/>
              <a:gd name="connsiteY1" fmla="*/ 583019 h 2238154"/>
              <a:gd name="connsiteX2" fmla="*/ 58479 w 6512442"/>
              <a:gd name="connsiteY2" fmla="*/ 678712 h 2238154"/>
              <a:gd name="connsiteX3" fmla="*/ 175438 w 6512442"/>
              <a:gd name="connsiteY3" fmla="*/ 1901457 h 2238154"/>
              <a:gd name="connsiteX4" fmla="*/ 356191 w 6512442"/>
              <a:gd name="connsiteY4" fmla="*/ 2188535 h 2238154"/>
              <a:gd name="connsiteX5" fmla="*/ 600739 w 6512442"/>
              <a:gd name="connsiteY5" fmla="*/ 2199168 h 2238154"/>
              <a:gd name="connsiteX6" fmla="*/ 972880 w 6512442"/>
              <a:gd name="connsiteY6" fmla="*/ 1986516 h 2238154"/>
              <a:gd name="connsiteX7" fmla="*/ 1419447 w 6512442"/>
              <a:gd name="connsiteY7" fmla="*/ 2167271 h 2238154"/>
              <a:gd name="connsiteX8" fmla="*/ 2089298 w 6512442"/>
              <a:gd name="connsiteY8" fmla="*/ 2156637 h 2238154"/>
              <a:gd name="connsiteX9" fmla="*/ 2036135 w 6512442"/>
              <a:gd name="connsiteY9" fmla="*/ 2146005 h 2238154"/>
              <a:gd name="connsiteX10" fmla="*/ 2078665 w 6512442"/>
              <a:gd name="connsiteY10" fmla="*/ 1997149 h 2238154"/>
              <a:gd name="connsiteX11" fmla="*/ 2099930 w 6512442"/>
              <a:gd name="connsiteY11" fmla="*/ 1731335 h 2238154"/>
              <a:gd name="connsiteX12" fmla="*/ 2068032 w 6512442"/>
              <a:gd name="connsiteY12" fmla="*/ 1125279 h 2238154"/>
              <a:gd name="connsiteX13" fmla="*/ 2089297 w 6512442"/>
              <a:gd name="connsiteY13" fmla="*/ 306572 h 2238154"/>
              <a:gd name="connsiteX14" fmla="*/ 2376377 w 6512442"/>
              <a:gd name="connsiteY14" fmla="*/ 136451 h 2238154"/>
              <a:gd name="connsiteX15" fmla="*/ 4173279 w 6512442"/>
              <a:gd name="connsiteY15" fmla="*/ 115186 h 2238154"/>
              <a:gd name="connsiteX16" fmla="*/ 4417828 w 6512442"/>
              <a:gd name="connsiteY16" fmla="*/ 285307 h 2238154"/>
              <a:gd name="connsiteX17" fmla="*/ 4449725 w 6512442"/>
              <a:gd name="connsiteY17" fmla="*/ 1827028 h 2238154"/>
              <a:gd name="connsiteX18" fmla="*/ 4502888 w 6512442"/>
              <a:gd name="connsiteY18" fmla="*/ 1954619 h 2238154"/>
              <a:gd name="connsiteX19" fmla="*/ 5502349 w 6512442"/>
              <a:gd name="connsiteY19" fmla="*/ 1986516 h 2238154"/>
              <a:gd name="connsiteX20" fmla="*/ 6087139 w 6512442"/>
              <a:gd name="connsiteY20" fmla="*/ 2018414 h 2238154"/>
              <a:gd name="connsiteX21" fmla="*/ 6129670 w 6512442"/>
              <a:gd name="connsiteY21" fmla="*/ 923261 h 2238154"/>
              <a:gd name="connsiteX22" fmla="*/ 6161567 w 6512442"/>
              <a:gd name="connsiteY22" fmla="*/ 678712 h 2238154"/>
              <a:gd name="connsiteX23" fmla="*/ 6459279 w 6512442"/>
              <a:gd name="connsiteY23" fmla="*/ 678712 h 2238154"/>
              <a:gd name="connsiteX24" fmla="*/ 6480544 w 6512442"/>
              <a:gd name="connsiteY24" fmla="*/ 338470 h 2238154"/>
              <a:gd name="connsiteX0" fmla="*/ 508590 w 6505353"/>
              <a:gd name="connsiteY0" fmla="*/ 274674 h 2238154"/>
              <a:gd name="connsiteX1" fmla="*/ 519222 w 6505353"/>
              <a:gd name="connsiteY1" fmla="*/ 583019 h 2238154"/>
              <a:gd name="connsiteX2" fmla="*/ 51390 w 6505353"/>
              <a:gd name="connsiteY2" fmla="*/ 678712 h 2238154"/>
              <a:gd name="connsiteX3" fmla="*/ 210879 w 6505353"/>
              <a:gd name="connsiteY3" fmla="*/ 1050851 h 2238154"/>
              <a:gd name="connsiteX4" fmla="*/ 168349 w 6505353"/>
              <a:gd name="connsiteY4" fmla="*/ 1901457 h 2238154"/>
              <a:gd name="connsiteX5" fmla="*/ 349102 w 6505353"/>
              <a:gd name="connsiteY5" fmla="*/ 2188535 h 2238154"/>
              <a:gd name="connsiteX6" fmla="*/ 593650 w 6505353"/>
              <a:gd name="connsiteY6" fmla="*/ 2199168 h 2238154"/>
              <a:gd name="connsiteX7" fmla="*/ 965791 w 6505353"/>
              <a:gd name="connsiteY7" fmla="*/ 1986516 h 2238154"/>
              <a:gd name="connsiteX8" fmla="*/ 1412358 w 6505353"/>
              <a:gd name="connsiteY8" fmla="*/ 2167271 h 2238154"/>
              <a:gd name="connsiteX9" fmla="*/ 2082209 w 6505353"/>
              <a:gd name="connsiteY9" fmla="*/ 2156637 h 2238154"/>
              <a:gd name="connsiteX10" fmla="*/ 2029046 w 6505353"/>
              <a:gd name="connsiteY10" fmla="*/ 2146005 h 2238154"/>
              <a:gd name="connsiteX11" fmla="*/ 2071576 w 6505353"/>
              <a:gd name="connsiteY11" fmla="*/ 1997149 h 2238154"/>
              <a:gd name="connsiteX12" fmla="*/ 2092841 w 6505353"/>
              <a:gd name="connsiteY12" fmla="*/ 1731335 h 2238154"/>
              <a:gd name="connsiteX13" fmla="*/ 2060943 w 6505353"/>
              <a:gd name="connsiteY13" fmla="*/ 1125279 h 2238154"/>
              <a:gd name="connsiteX14" fmla="*/ 2082208 w 6505353"/>
              <a:gd name="connsiteY14" fmla="*/ 306572 h 2238154"/>
              <a:gd name="connsiteX15" fmla="*/ 2369288 w 6505353"/>
              <a:gd name="connsiteY15" fmla="*/ 136451 h 2238154"/>
              <a:gd name="connsiteX16" fmla="*/ 4166190 w 6505353"/>
              <a:gd name="connsiteY16" fmla="*/ 115186 h 2238154"/>
              <a:gd name="connsiteX17" fmla="*/ 4410739 w 6505353"/>
              <a:gd name="connsiteY17" fmla="*/ 285307 h 2238154"/>
              <a:gd name="connsiteX18" fmla="*/ 4442636 w 6505353"/>
              <a:gd name="connsiteY18" fmla="*/ 1827028 h 2238154"/>
              <a:gd name="connsiteX19" fmla="*/ 4495799 w 6505353"/>
              <a:gd name="connsiteY19" fmla="*/ 1954619 h 2238154"/>
              <a:gd name="connsiteX20" fmla="*/ 5495260 w 6505353"/>
              <a:gd name="connsiteY20" fmla="*/ 1986516 h 2238154"/>
              <a:gd name="connsiteX21" fmla="*/ 6080050 w 6505353"/>
              <a:gd name="connsiteY21" fmla="*/ 2018414 h 2238154"/>
              <a:gd name="connsiteX22" fmla="*/ 6122581 w 6505353"/>
              <a:gd name="connsiteY22" fmla="*/ 923261 h 2238154"/>
              <a:gd name="connsiteX23" fmla="*/ 6154478 w 6505353"/>
              <a:gd name="connsiteY23" fmla="*/ 678712 h 2238154"/>
              <a:gd name="connsiteX24" fmla="*/ 6452190 w 6505353"/>
              <a:gd name="connsiteY24" fmla="*/ 678712 h 2238154"/>
              <a:gd name="connsiteX25" fmla="*/ 6473455 w 6505353"/>
              <a:gd name="connsiteY25" fmla="*/ 338470 h 2238154"/>
              <a:gd name="connsiteX0" fmla="*/ 508590 w 6505353"/>
              <a:gd name="connsiteY0" fmla="*/ 274674 h 2238154"/>
              <a:gd name="connsiteX1" fmla="*/ 519222 w 6505353"/>
              <a:gd name="connsiteY1" fmla="*/ 583019 h 2238154"/>
              <a:gd name="connsiteX2" fmla="*/ 51390 w 6505353"/>
              <a:gd name="connsiteY2" fmla="*/ 678712 h 2238154"/>
              <a:gd name="connsiteX3" fmla="*/ 210879 w 6505353"/>
              <a:gd name="connsiteY3" fmla="*/ 1050851 h 2238154"/>
              <a:gd name="connsiteX4" fmla="*/ 255813 w 6505353"/>
              <a:gd name="connsiteY4" fmla="*/ 1853749 h 2238154"/>
              <a:gd name="connsiteX5" fmla="*/ 349102 w 6505353"/>
              <a:gd name="connsiteY5" fmla="*/ 2188535 h 2238154"/>
              <a:gd name="connsiteX6" fmla="*/ 593650 w 6505353"/>
              <a:gd name="connsiteY6" fmla="*/ 2199168 h 2238154"/>
              <a:gd name="connsiteX7" fmla="*/ 965791 w 6505353"/>
              <a:gd name="connsiteY7" fmla="*/ 1986516 h 2238154"/>
              <a:gd name="connsiteX8" fmla="*/ 1412358 w 6505353"/>
              <a:gd name="connsiteY8" fmla="*/ 2167271 h 2238154"/>
              <a:gd name="connsiteX9" fmla="*/ 2082209 w 6505353"/>
              <a:gd name="connsiteY9" fmla="*/ 2156637 h 2238154"/>
              <a:gd name="connsiteX10" fmla="*/ 2029046 w 6505353"/>
              <a:gd name="connsiteY10" fmla="*/ 2146005 h 2238154"/>
              <a:gd name="connsiteX11" fmla="*/ 2071576 w 6505353"/>
              <a:gd name="connsiteY11" fmla="*/ 1997149 h 2238154"/>
              <a:gd name="connsiteX12" fmla="*/ 2092841 w 6505353"/>
              <a:gd name="connsiteY12" fmla="*/ 1731335 h 2238154"/>
              <a:gd name="connsiteX13" fmla="*/ 2060943 w 6505353"/>
              <a:gd name="connsiteY13" fmla="*/ 1125279 h 2238154"/>
              <a:gd name="connsiteX14" fmla="*/ 2082208 w 6505353"/>
              <a:gd name="connsiteY14" fmla="*/ 306572 h 2238154"/>
              <a:gd name="connsiteX15" fmla="*/ 2369288 w 6505353"/>
              <a:gd name="connsiteY15" fmla="*/ 136451 h 2238154"/>
              <a:gd name="connsiteX16" fmla="*/ 4166190 w 6505353"/>
              <a:gd name="connsiteY16" fmla="*/ 115186 h 2238154"/>
              <a:gd name="connsiteX17" fmla="*/ 4410739 w 6505353"/>
              <a:gd name="connsiteY17" fmla="*/ 285307 h 2238154"/>
              <a:gd name="connsiteX18" fmla="*/ 4442636 w 6505353"/>
              <a:gd name="connsiteY18" fmla="*/ 1827028 h 2238154"/>
              <a:gd name="connsiteX19" fmla="*/ 4495799 w 6505353"/>
              <a:gd name="connsiteY19" fmla="*/ 1954619 h 2238154"/>
              <a:gd name="connsiteX20" fmla="*/ 5495260 w 6505353"/>
              <a:gd name="connsiteY20" fmla="*/ 1986516 h 2238154"/>
              <a:gd name="connsiteX21" fmla="*/ 6080050 w 6505353"/>
              <a:gd name="connsiteY21" fmla="*/ 2018414 h 2238154"/>
              <a:gd name="connsiteX22" fmla="*/ 6122581 w 6505353"/>
              <a:gd name="connsiteY22" fmla="*/ 923261 h 2238154"/>
              <a:gd name="connsiteX23" fmla="*/ 6154478 w 6505353"/>
              <a:gd name="connsiteY23" fmla="*/ 678712 h 2238154"/>
              <a:gd name="connsiteX24" fmla="*/ 6452190 w 6505353"/>
              <a:gd name="connsiteY24" fmla="*/ 678712 h 2238154"/>
              <a:gd name="connsiteX25" fmla="*/ 6473455 w 6505353"/>
              <a:gd name="connsiteY25" fmla="*/ 338470 h 2238154"/>
              <a:gd name="connsiteX0" fmla="*/ 508590 w 6505353"/>
              <a:gd name="connsiteY0" fmla="*/ 274674 h 2238154"/>
              <a:gd name="connsiteX1" fmla="*/ 519222 w 6505353"/>
              <a:gd name="connsiteY1" fmla="*/ 583019 h 2238154"/>
              <a:gd name="connsiteX2" fmla="*/ 51390 w 6505353"/>
              <a:gd name="connsiteY2" fmla="*/ 678712 h 2238154"/>
              <a:gd name="connsiteX3" fmla="*/ 210879 w 6505353"/>
              <a:gd name="connsiteY3" fmla="*/ 1050851 h 2238154"/>
              <a:gd name="connsiteX4" fmla="*/ 255813 w 6505353"/>
              <a:gd name="connsiteY4" fmla="*/ 1853749 h 2238154"/>
              <a:gd name="connsiteX5" fmla="*/ 349102 w 6505353"/>
              <a:gd name="connsiteY5" fmla="*/ 2188535 h 2238154"/>
              <a:gd name="connsiteX6" fmla="*/ 593650 w 6505353"/>
              <a:gd name="connsiteY6" fmla="*/ 2199168 h 2238154"/>
              <a:gd name="connsiteX7" fmla="*/ 965791 w 6505353"/>
              <a:gd name="connsiteY7" fmla="*/ 1986516 h 2238154"/>
              <a:gd name="connsiteX8" fmla="*/ 1412358 w 6505353"/>
              <a:gd name="connsiteY8" fmla="*/ 2167271 h 2238154"/>
              <a:gd name="connsiteX9" fmla="*/ 2082209 w 6505353"/>
              <a:gd name="connsiteY9" fmla="*/ 2156637 h 2238154"/>
              <a:gd name="connsiteX10" fmla="*/ 2029046 w 6505353"/>
              <a:gd name="connsiteY10" fmla="*/ 2146005 h 2238154"/>
              <a:gd name="connsiteX11" fmla="*/ 2071576 w 6505353"/>
              <a:gd name="connsiteY11" fmla="*/ 1997149 h 2238154"/>
              <a:gd name="connsiteX12" fmla="*/ 2092841 w 6505353"/>
              <a:gd name="connsiteY12" fmla="*/ 1731335 h 2238154"/>
              <a:gd name="connsiteX13" fmla="*/ 2060943 w 6505353"/>
              <a:gd name="connsiteY13" fmla="*/ 1125279 h 2238154"/>
              <a:gd name="connsiteX14" fmla="*/ 2082208 w 6505353"/>
              <a:gd name="connsiteY14" fmla="*/ 306572 h 2238154"/>
              <a:gd name="connsiteX15" fmla="*/ 2369288 w 6505353"/>
              <a:gd name="connsiteY15" fmla="*/ 136451 h 2238154"/>
              <a:gd name="connsiteX16" fmla="*/ 4166190 w 6505353"/>
              <a:gd name="connsiteY16" fmla="*/ 115186 h 2238154"/>
              <a:gd name="connsiteX17" fmla="*/ 4410739 w 6505353"/>
              <a:gd name="connsiteY17" fmla="*/ 285307 h 2238154"/>
              <a:gd name="connsiteX18" fmla="*/ 4442636 w 6505353"/>
              <a:gd name="connsiteY18" fmla="*/ 1827028 h 2238154"/>
              <a:gd name="connsiteX19" fmla="*/ 4495799 w 6505353"/>
              <a:gd name="connsiteY19" fmla="*/ 1954619 h 2238154"/>
              <a:gd name="connsiteX20" fmla="*/ 5495260 w 6505353"/>
              <a:gd name="connsiteY20" fmla="*/ 1986516 h 2238154"/>
              <a:gd name="connsiteX21" fmla="*/ 6080050 w 6505353"/>
              <a:gd name="connsiteY21" fmla="*/ 2018414 h 2238154"/>
              <a:gd name="connsiteX22" fmla="*/ 6122581 w 6505353"/>
              <a:gd name="connsiteY22" fmla="*/ 923261 h 2238154"/>
              <a:gd name="connsiteX23" fmla="*/ 6154478 w 6505353"/>
              <a:gd name="connsiteY23" fmla="*/ 678712 h 2238154"/>
              <a:gd name="connsiteX24" fmla="*/ 6452190 w 6505353"/>
              <a:gd name="connsiteY24" fmla="*/ 678712 h 2238154"/>
              <a:gd name="connsiteX25" fmla="*/ 6473455 w 6505353"/>
              <a:gd name="connsiteY25" fmla="*/ 338470 h 2238154"/>
              <a:gd name="connsiteX0" fmla="*/ 508590 w 6505353"/>
              <a:gd name="connsiteY0" fmla="*/ 274674 h 2238154"/>
              <a:gd name="connsiteX1" fmla="*/ 519222 w 6505353"/>
              <a:gd name="connsiteY1" fmla="*/ 583019 h 2238154"/>
              <a:gd name="connsiteX2" fmla="*/ 51390 w 6505353"/>
              <a:gd name="connsiteY2" fmla="*/ 678712 h 2238154"/>
              <a:gd name="connsiteX3" fmla="*/ 210879 w 6505353"/>
              <a:gd name="connsiteY3" fmla="*/ 1050851 h 2238154"/>
              <a:gd name="connsiteX4" fmla="*/ 224007 w 6505353"/>
              <a:gd name="connsiteY4" fmla="*/ 1853749 h 2238154"/>
              <a:gd name="connsiteX5" fmla="*/ 349102 w 6505353"/>
              <a:gd name="connsiteY5" fmla="*/ 2188535 h 2238154"/>
              <a:gd name="connsiteX6" fmla="*/ 593650 w 6505353"/>
              <a:gd name="connsiteY6" fmla="*/ 2199168 h 2238154"/>
              <a:gd name="connsiteX7" fmla="*/ 965791 w 6505353"/>
              <a:gd name="connsiteY7" fmla="*/ 1986516 h 2238154"/>
              <a:gd name="connsiteX8" fmla="*/ 1412358 w 6505353"/>
              <a:gd name="connsiteY8" fmla="*/ 2167271 h 2238154"/>
              <a:gd name="connsiteX9" fmla="*/ 2082209 w 6505353"/>
              <a:gd name="connsiteY9" fmla="*/ 2156637 h 2238154"/>
              <a:gd name="connsiteX10" fmla="*/ 2029046 w 6505353"/>
              <a:gd name="connsiteY10" fmla="*/ 2146005 h 2238154"/>
              <a:gd name="connsiteX11" fmla="*/ 2071576 w 6505353"/>
              <a:gd name="connsiteY11" fmla="*/ 1997149 h 2238154"/>
              <a:gd name="connsiteX12" fmla="*/ 2092841 w 6505353"/>
              <a:gd name="connsiteY12" fmla="*/ 1731335 h 2238154"/>
              <a:gd name="connsiteX13" fmla="*/ 2060943 w 6505353"/>
              <a:gd name="connsiteY13" fmla="*/ 1125279 h 2238154"/>
              <a:gd name="connsiteX14" fmla="*/ 2082208 w 6505353"/>
              <a:gd name="connsiteY14" fmla="*/ 306572 h 2238154"/>
              <a:gd name="connsiteX15" fmla="*/ 2369288 w 6505353"/>
              <a:gd name="connsiteY15" fmla="*/ 136451 h 2238154"/>
              <a:gd name="connsiteX16" fmla="*/ 4166190 w 6505353"/>
              <a:gd name="connsiteY16" fmla="*/ 115186 h 2238154"/>
              <a:gd name="connsiteX17" fmla="*/ 4410739 w 6505353"/>
              <a:gd name="connsiteY17" fmla="*/ 285307 h 2238154"/>
              <a:gd name="connsiteX18" fmla="*/ 4442636 w 6505353"/>
              <a:gd name="connsiteY18" fmla="*/ 1827028 h 2238154"/>
              <a:gd name="connsiteX19" fmla="*/ 4495799 w 6505353"/>
              <a:gd name="connsiteY19" fmla="*/ 1954619 h 2238154"/>
              <a:gd name="connsiteX20" fmla="*/ 5495260 w 6505353"/>
              <a:gd name="connsiteY20" fmla="*/ 1986516 h 2238154"/>
              <a:gd name="connsiteX21" fmla="*/ 6080050 w 6505353"/>
              <a:gd name="connsiteY21" fmla="*/ 2018414 h 2238154"/>
              <a:gd name="connsiteX22" fmla="*/ 6122581 w 6505353"/>
              <a:gd name="connsiteY22" fmla="*/ 923261 h 2238154"/>
              <a:gd name="connsiteX23" fmla="*/ 6154478 w 6505353"/>
              <a:gd name="connsiteY23" fmla="*/ 678712 h 2238154"/>
              <a:gd name="connsiteX24" fmla="*/ 6452190 w 6505353"/>
              <a:gd name="connsiteY24" fmla="*/ 678712 h 2238154"/>
              <a:gd name="connsiteX25" fmla="*/ 6473455 w 6505353"/>
              <a:gd name="connsiteY25" fmla="*/ 338470 h 2238154"/>
              <a:gd name="connsiteX0" fmla="*/ 508590 w 6505353"/>
              <a:gd name="connsiteY0" fmla="*/ 274674 h 2206349"/>
              <a:gd name="connsiteX1" fmla="*/ 519222 w 6505353"/>
              <a:gd name="connsiteY1" fmla="*/ 583019 h 2206349"/>
              <a:gd name="connsiteX2" fmla="*/ 51390 w 6505353"/>
              <a:gd name="connsiteY2" fmla="*/ 678712 h 2206349"/>
              <a:gd name="connsiteX3" fmla="*/ 210879 w 6505353"/>
              <a:gd name="connsiteY3" fmla="*/ 1050851 h 2206349"/>
              <a:gd name="connsiteX4" fmla="*/ 224007 w 6505353"/>
              <a:gd name="connsiteY4" fmla="*/ 1853749 h 2206349"/>
              <a:gd name="connsiteX5" fmla="*/ 349102 w 6505353"/>
              <a:gd name="connsiteY5" fmla="*/ 2188535 h 2206349"/>
              <a:gd name="connsiteX6" fmla="*/ 577748 w 6505353"/>
              <a:gd name="connsiteY6" fmla="*/ 2167363 h 2206349"/>
              <a:gd name="connsiteX7" fmla="*/ 965791 w 6505353"/>
              <a:gd name="connsiteY7" fmla="*/ 1986516 h 2206349"/>
              <a:gd name="connsiteX8" fmla="*/ 1412358 w 6505353"/>
              <a:gd name="connsiteY8" fmla="*/ 2167271 h 2206349"/>
              <a:gd name="connsiteX9" fmla="*/ 2082209 w 6505353"/>
              <a:gd name="connsiteY9" fmla="*/ 2156637 h 2206349"/>
              <a:gd name="connsiteX10" fmla="*/ 2029046 w 6505353"/>
              <a:gd name="connsiteY10" fmla="*/ 2146005 h 2206349"/>
              <a:gd name="connsiteX11" fmla="*/ 2071576 w 6505353"/>
              <a:gd name="connsiteY11" fmla="*/ 1997149 h 2206349"/>
              <a:gd name="connsiteX12" fmla="*/ 2092841 w 6505353"/>
              <a:gd name="connsiteY12" fmla="*/ 1731335 h 2206349"/>
              <a:gd name="connsiteX13" fmla="*/ 2060943 w 6505353"/>
              <a:gd name="connsiteY13" fmla="*/ 1125279 h 2206349"/>
              <a:gd name="connsiteX14" fmla="*/ 2082208 w 6505353"/>
              <a:gd name="connsiteY14" fmla="*/ 306572 h 2206349"/>
              <a:gd name="connsiteX15" fmla="*/ 2369288 w 6505353"/>
              <a:gd name="connsiteY15" fmla="*/ 136451 h 2206349"/>
              <a:gd name="connsiteX16" fmla="*/ 4166190 w 6505353"/>
              <a:gd name="connsiteY16" fmla="*/ 115186 h 2206349"/>
              <a:gd name="connsiteX17" fmla="*/ 4410739 w 6505353"/>
              <a:gd name="connsiteY17" fmla="*/ 285307 h 2206349"/>
              <a:gd name="connsiteX18" fmla="*/ 4442636 w 6505353"/>
              <a:gd name="connsiteY18" fmla="*/ 1827028 h 2206349"/>
              <a:gd name="connsiteX19" fmla="*/ 4495799 w 6505353"/>
              <a:gd name="connsiteY19" fmla="*/ 1954619 h 2206349"/>
              <a:gd name="connsiteX20" fmla="*/ 5495260 w 6505353"/>
              <a:gd name="connsiteY20" fmla="*/ 1986516 h 2206349"/>
              <a:gd name="connsiteX21" fmla="*/ 6080050 w 6505353"/>
              <a:gd name="connsiteY21" fmla="*/ 2018414 h 2206349"/>
              <a:gd name="connsiteX22" fmla="*/ 6122581 w 6505353"/>
              <a:gd name="connsiteY22" fmla="*/ 923261 h 2206349"/>
              <a:gd name="connsiteX23" fmla="*/ 6154478 w 6505353"/>
              <a:gd name="connsiteY23" fmla="*/ 678712 h 2206349"/>
              <a:gd name="connsiteX24" fmla="*/ 6452190 w 6505353"/>
              <a:gd name="connsiteY24" fmla="*/ 678712 h 2206349"/>
              <a:gd name="connsiteX25" fmla="*/ 6473455 w 6505353"/>
              <a:gd name="connsiteY25" fmla="*/ 338470 h 2206349"/>
              <a:gd name="connsiteX0" fmla="*/ 536435 w 6533198"/>
              <a:gd name="connsiteY0" fmla="*/ 274674 h 2206349"/>
              <a:gd name="connsiteX1" fmla="*/ 547067 w 6533198"/>
              <a:gd name="connsiteY1" fmla="*/ 583019 h 2206349"/>
              <a:gd name="connsiteX2" fmla="*/ 79235 w 6533198"/>
              <a:gd name="connsiteY2" fmla="*/ 678712 h 2206349"/>
              <a:gd name="connsiteX3" fmla="*/ 71654 w 6533198"/>
              <a:gd name="connsiteY3" fmla="*/ 880269 h 2206349"/>
              <a:gd name="connsiteX4" fmla="*/ 238724 w 6533198"/>
              <a:gd name="connsiteY4" fmla="*/ 1050851 h 2206349"/>
              <a:gd name="connsiteX5" fmla="*/ 251852 w 6533198"/>
              <a:gd name="connsiteY5" fmla="*/ 1853749 h 2206349"/>
              <a:gd name="connsiteX6" fmla="*/ 376947 w 6533198"/>
              <a:gd name="connsiteY6" fmla="*/ 2188535 h 2206349"/>
              <a:gd name="connsiteX7" fmla="*/ 605593 w 6533198"/>
              <a:gd name="connsiteY7" fmla="*/ 2167363 h 2206349"/>
              <a:gd name="connsiteX8" fmla="*/ 993636 w 6533198"/>
              <a:gd name="connsiteY8" fmla="*/ 1986516 h 2206349"/>
              <a:gd name="connsiteX9" fmla="*/ 1440203 w 6533198"/>
              <a:gd name="connsiteY9" fmla="*/ 2167271 h 2206349"/>
              <a:gd name="connsiteX10" fmla="*/ 2110054 w 6533198"/>
              <a:gd name="connsiteY10" fmla="*/ 2156637 h 2206349"/>
              <a:gd name="connsiteX11" fmla="*/ 2056891 w 6533198"/>
              <a:gd name="connsiteY11" fmla="*/ 2146005 h 2206349"/>
              <a:gd name="connsiteX12" fmla="*/ 2099421 w 6533198"/>
              <a:gd name="connsiteY12" fmla="*/ 1997149 h 2206349"/>
              <a:gd name="connsiteX13" fmla="*/ 2120686 w 6533198"/>
              <a:gd name="connsiteY13" fmla="*/ 1731335 h 2206349"/>
              <a:gd name="connsiteX14" fmla="*/ 2088788 w 6533198"/>
              <a:gd name="connsiteY14" fmla="*/ 1125279 h 2206349"/>
              <a:gd name="connsiteX15" fmla="*/ 2110053 w 6533198"/>
              <a:gd name="connsiteY15" fmla="*/ 306572 h 2206349"/>
              <a:gd name="connsiteX16" fmla="*/ 2397133 w 6533198"/>
              <a:gd name="connsiteY16" fmla="*/ 136451 h 2206349"/>
              <a:gd name="connsiteX17" fmla="*/ 4194035 w 6533198"/>
              <a:gd name="connsiteY17" fmla="*/ 115186 h 2206349"/>
              <a:gd name="connsiteX18" fmla="*/ 4438584 w 6533198"/>
              <a:gd name="connsiteY18" fmla="*/ 285307 h 2206349"/>
              <a:gd name="connsiteX19" fmla="*/ 4470481 w 6533198"/>
              <a:gd name="connsiteY19" fmla="*/ 1827028 h 2206349"/>
              <a:gd name="connsiteX20" fmla="*/ 4523644 w 6533198"/>
              <a:gd name="connsiteY20" fmla="*/ 1954619 h 2206349"/>
              <a:gd name="connsiteX21" fmla="*/ 5523105 w 6533198"/>
              <a:gd name="connsiteY21" fmla="*/ 1986516 h 2206349"/>
              <a:gd name="connsiteX22" fmla="*/ 6107895 w 6533198"/>
              <a:gd name="connsiteY22" fmla="*/ 2018414 h 2206349"/>
              <a:gd name="connsiteX23" fmla="*/ 6150426 w 6533198"/>
              <a:gd name="connsiteY23" fmla="*/ 923261 h 2206349"/>
              <a:gd name="connsiteX24" fmla="*/ 6182323 w 6533198"/>
              <a:gd name="connsiteY24" fmla="*/ 678712 h 2206349"/>
              <a:gd name="connsiteX25" fmla="*/ 6480035 w 6533198"/>
              <a:gd name="connsiteY25" fmla="*/ 678712 h 2206349"/>
              <a:gd name="connsiteX26" fmla="*/ 6501300 w 6533198"/>
              <a:gd name="connsiteY26" fmla="*/ 338470 h 2206349"/>
              <a:gd name="connsiteX0" fmla="*/ 491363 w 6488126"/>
              <a:gd name="connsiteY0" fmla="*/ 274674 h 2206349"/>
              <a:gd name="connsiteX1" fmla="*/ 501995 w 6488126"/>
              <a:gd name="connsiteY1" fmla="*/ 583019 h 2206349"/>
              <a:gd name="connsiteX2" fmla="*/ 161754 w 6488126"/>
              <a:gd name="connsiteY2" fmla="*/ 601973 h 2206349"/>
              <a:gd name="connsiteX3" fmla="*/ 34163 w 6488126"/>
              <a:gd name="connsiteY3" fmla="*/ 678712 h 2206349"/>
              <a:gd name="connsiteX4" fmla="*/ 26582 w 6488126"/>
              <a:gd name="connsiteY4" fmla="*/ 880269 h 2206349"/>
              <a:gd name="connsiteX5" fmla="*/ 193652 w 6488126"/>
              <a:gd name="connsiteY5" fmla="*/ 1050851 h 2206349"/>
              <a:gd name="connsiteX6" fmla="*/ 206780 w 6488126"/>
              <a:gd name="connsiteY6" fmla="*/ 1853749 h 2206349"/>
              <a:gd name="connsiteX7" fmla="*/ 331875 w 6488126"/>
              <a:gd name="connsiteY7" fmla="*/ 2188535 h 2206349"/>
              <a:gd name="connsiteX8" fmla="*/ 560521 w 6488126"/>
              <a:gd name="connsiteY8" fmla="*/ 2167363 h 2206349"/>
              <a:gd name="connsiteX9" fmla="*/ 948564 w 6488126"/>
              <a:gd name="connsiteY9" fmla="*/ 1986516 h 2206349"/>
              <a:gd name="connsiteX10" fmla="*/ 1395131 w 6488126"/>
              <a:gd name="connsiteY10" fmla="*/ 2167271 h 2206349"/>
              <a:gd name="connsiteX11" fmla="*/ 2064982 w 6488126"/>
              <a:gd name="connsiteY11" fmla="*/ 2156637 h 2206349"/>
              <a:gd name="connsiteX12" fmla="*/ 2011819 w 6488126"/>
              <a:gd name="connsiteY12" fmla="*/ 2146005 h 2206349"/>
              <a:gd name="connsiteX13" fmla="*/ 2054349 w 6488126"/>
              <a:gd name="connsiteY13" fmla="*/ 1997149 h 2206349"/>
              <a:gd name="connsiteX14" fmla="*/ 2075614 w 6488126"/>
              <a:gd name="connsiteY14" fmla="*/ 1731335 h 2206349"/>
              <a:gd name="connsiteX15" fmla="*/ 2043716 w 6488126"/>
              <a:gd name="connsiteY15" fmla="*/ 1125279 h 2206349"/>
              <a:gd name="connsiteX16" fmla="*/ 2064981 w 6488126"/>
              <a:gd name="connsiteY16" fmla="*/ 306572 h 2206349"/>
              <a:gd name="connsiteX17" fmla="*/ 2352061 w 6488126"/>
              <a:gd name="connsiteY17" fmla="*/ 136451 h 2206349"/>
              <a:gd name="connsiteX18" fmla="*/ 4148963 w 6488126"/>
              <a:gd name="connsiteY18" fmla="*/ 115186 h 2206349"/>
              <a:gd name="connsiteX19" fmla="*/ 4393512 w 6488126"/>
              <a:gd name="connsiteY19" fmla="*/ 285307 h 2206349"/>
              <a:gd name="connsiteX20" fmla="*/ 4425409 w 6488126"/>
              <a:gd name="connsiteY20" fmla="*/ 1827028 h 2206349"/>
              <a:gd name="connsiteX21" fmla="*/ 4478572 w 6488126"/>
              <a:gd name="connsiteY21" fmla="*/ 1954619 h 2206349"/>
              <a:gd name="connsiteX22" fmla="*/ 5478033 w 6488126"/>
              <a:gd name="connsiteY22" fmla="*/ 1986516 h 2206349"/>
              <a:gd name="connsiteX23" fmla="*/ 6062823 w 6488126"/>
              <a:gd name="connsiteY23" fmla="*/ 2018414 h 2206349"/>
              <a:gd name="connsiteX24" fmla="*/ 6105354 w 6488126"/>
              <a:gd name="connsiteY24" fmla="*/ 923261 h 2206349"/>
              <a:gd name="connsiteX25" fmla="*/ 6137251 w 6488126"/>
              <a:gd name="connsiteY25" fmla="*/ 678712 h 2206349"/>
              <a:gd name="connsiteX26" fmla="*/ 6434963 w 6488126"/>
              <a:gd name="connsiteY26" fmla="*/ 678712 h 2206349"/>
              <a:gd name="connsiteX27" fmla="*/ 6456228 w 6488126"/>
              <a:gd name="connsiteY27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053347 w 6476492"/>
              <a:gd name="connsiteY17" fmla="*/ 306572 h 2206349"/>
              <a:gd name="connsiteX18" fmla="*/ 2340427 w 6476492"/>
              <a:gd name="connsiteY18" fmla="*/ 136451 h 2206349"/>
              <a:gd name="connsiteX19" fmla="*/ 4137329 w 6476492"/>
              <a:gd name="connsiteY19" fmla="*/ 115186 h 2206349"/>
              <a:gd name="connsiteX20" fmla="*/ 4381878 w 6476492"/>
              <a:gd name="connsiteY20" fmla="*/ 285307 h 2206349"/>
              <a:gd name="connsiteX21" fmla="*/ 4413775 w 6476492"/>
              <a:gd name="connsiteY21" fmla="*/ 1827028 h 2206349"/>
              <a:gd name="connsiteX22" fmla="*/ 4466938 w 6476492"/>
              <a:gd name="connsiteY22" fmla="*/ 1954619 h 2206349"/>
              <a:gd name="connsiteX23" fmla="*/ 5466399 w 6476492"/>
              <a:gd name="connsiteY23" fmla="*/ 1986516 h 2206349"/>
              <a:gd name="connsiteX24" fmla="*/ 6051189 w 6476492"/>
              <a:gd name="connsiteY24" fmla="*/ 2018414 h 2206349"/>
              <a:gd name="connsiteX25" fmla="*/ 6093720 w 6476492"/>
              <a:gd name="connsiteY25" fmla="*/ 923261 h 2206349"/>
              <a:gd name="connsiteX26" fmla="*/ 6125617 w 6476492"/>
              <a:gd name="connsiteY26" fmla="*/ 678712 h 2206349"/>
              <a:gd name="connsiteX27" fmla="*/ 6423329 w 6476492"/>
              <a:gd name="connsiteY27" fmla="*/ 678712 h 2206349"/>
              <a:gd name="connsiteX28" fmla="*/ 6444594 w 6476492"/>
              <a:gd name="connsiteY28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249264 w 6476492"/>
              <a:gd name="connsiteY17" fmla="*/ 792805 h 2206349"/>
              <a:gd name="connsiteX18" fmla="*/ 2053347 w 6476492"/>
              <a:gd name="connsiteY18" fmla="*/ 306572 h 2206349"/>
              <a:gd name="connsiteX19" fmla="*/ 2340427 w 6476492"/>
              <a:gd name="connsiteY19" fmla="*/ 136451 h 2206349"/>
              <a:gd name="connsiteX20" fmla="*/ 4137329 w 6476492"/>
              <a:gd name="connsiteY20" fmla="*/ 115186 h 2206349"/>
              <a:gd name="connsiteX21" fmla="*/ 4381878 w 6476492"/>
              <a:gd name="connsiteY21" fmla="*/ 285307 h 2206349"/>
              <a:gd name="connsiteX22" fmla="*/ 4413775 w 6476492"/>
              <a:gd name="connsiteY22" fmla="*/ 1827028 h 2206349"/>
              <a:gd name="connsiteX23" fmla="*/ 4466938 w 6476492"/>
              <a:gd name="connsiteY23" fmla="*/ 1954619 h 2206349"/>
              <a:gd name="connsiteX24" fmla="*/ 5466399 w 6476492"/>
              <a:gd name="connsiteY24" fmla="*/ 1986516 h 2206349"/>
              <a:gd name="connsiteX25" fmla="*/ 6051189 w 6476492"/>
              <a:gd name="connsiteY25" fmla="*/ 2018414 h 2206349"/>
              <a:gd name="connsiteX26" fmla="*/ 6093720 w 6476492"/>
              <a:gd name="connsiteY26" fmla="*/ 923261 h 2206349"/>
              <a:gd name="connsiteX27" fmla="*/ 6125617 w 6476492"/>
              <a:gd name="connsiteY27" fmla="*/ 678712 h 2206349"/>
              <a:gd name="connsiteX28" fmla="*/ 6423329 w 6476492"/>
              <a:gd name="connsiteY28" fmla="*/ 678712 h 2206349"/>
              <a:gd name="connsiteX29" fmla="*/ 6444594 w 6476492"/>
              <a:gd name="connsiteY29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249264 w 6476492"/>
              <a:gd name="connsiteY17" fmla="*/ 792805 h 2206349"/>
              <a:gd name="connsiteX18" fmla="*/ 2042530 w 6476492"/>
              <a:gd name="connsiteY18" fmla="*/ 498606 h 2206349"/>
              <a:gd name="connsiteX19" fmla="*/ 2053347 w 6476492"/>
              <a:gd name="connsiteY19" fmla="*/ 306572 h 2206349"/>
              <a:gd name="connsiteX20" fmla="*/ 2340427 w 6476492"/>
              <a:gd name="connsiteY20" fmla="*/ 136451 h 2206349"/>
              <a:gd name="connsiteX21" fmla="*/ 4137329 w 6476492"/>
              <a:gd name="connsiteY21" fmla="*/ 115186 h 2206349"/>
              <a:gd name="connsiteX22" fmla="*/ 4381878 w 6476492"/>
              <a:gd name="connsiteY22" fmla="*/ 285307 h 2206349"/>
              <a:gd name="connsiteX23" fmla="*/ 4413775 w 6476492"/>
              <a:gd name="connsiteY23" fmla="*/ 1827028 h 2206349"/>
              <a:gd name="connsiteX24" fmla="*/ 4466938 w 6476492"/>
              <a:gd name="connsiteY24" fmla="*/ 1954619 h 2206349"/>
              <a:gd name="connsiteX25" fmla="*/ 5466399 w 6476492"/>
              <a:gd name="connsiteY25" fmla="*/ 1986516 h 2206349"/>
              <a:gd name="connsiteX26" fmla="*/ 6051189 w 6476492"/>
              <a:gd name="connsiteY26" fmla="*/ 2018414 h 2206349"/>
              <a:gd name="connsiteX27" fmla="*/ 6093720 w 6476492"/>
              <a:gd name="connsiteY27" fmla="*/ 923261 h 2206349"/>
              <a:gd name="connsiteX28" fmla="*/ 6125617 w 6476492"/>
              <a:gd name="connsiteY28" fmla="*/ 678712 h 2206349"/>
              <a:gd name="connsiteX29" fmla="*/ 6423329 w 6476492"/>
              <a:gd name="connsiteY29" fmla="*/ 678712 h 2206349"/>
              <a:gd name="connsiteX30" fmla="*/ 6444594 w 6476492"/>
              <a:gd name="connsiteY30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249264 w 6476492"/>
              <a:gd name="connsiteY17" fmla="*/ 792805 h 2206349"/>
              <a:gd name="connsiteX18" fmla="*/ 2201557 w 6476492"/>
              <a:gd name="connsiteY18" fmla="*/ 617876 h 2206349"/>
              <a:gd name="connsiteX19" fmla="*/ 2042530 w 6476492"/>
              <a:gd name="connsiteY19" fmla="*/ 498606 h 2206349"/>
              <a:gd name="connsiteX20" fmla="*/ 2053347 w 6476492"/>
              <a:gd name="connsiteY20" fmla="*/ 306572 h 2206349"/>
              <a:gd name="connsiteX21" fmla="*/ 2340427 w 6476492"/>
              <a:gd name="connsiteY21" fmla="*/ 136451 h 2206349"/>
              <a:gd name="connsiteX22" fmla="*/ 4137329 w 6476492"/>
              <a:gd name="connsiteY22" fmla="*/ 115186 h 2206349"/>
              <a:gd name="connsiteX23" fmla="*/ 4381878 w 6476492"/>
              <a:gd name="connsiteY23" fmla="*/ 285307 h 2206349"/>
              <a:gd name="connsiteX24" fmla="*/ 4413775 w 6476492"/>
              <a:gd name="connsiteY24" fmla="*/ 1827028 h 2206349"/>
              <a:gd name="connsiteX25" fmla="*/ 4466938 w 6476492"/>
              <a:gd name="connsiteY25" fmla="*/ 1954619 h 2206349"/>
              <a:gd name="connsiteX26" fmla="*/ 5466399 w 6476492"/>
              <a:gd name="connsiteY26" fmla="*/ 1986516 h 2206349"/>
              <a:gd name="connsiteX27" fmla="*/ 6051189 w 6476492"/>
              <a:gd name="connsiteY27" fmla="*/ 2018414 h 2206349"/>
              <a:gd name="connsiteX28" fmla="*/ 6093720 w 6476492"/>
              <a:gd name="connsiteY28" fmla="*/ 923261 h 2206349"/>
              <a:gd name="connsiteX29" fmla="*/ 6125617 w 6476492"/>
              <a:gd name="connsiteY29" fmla="*/ 678712 h 2206349"/>
              <a:gd name="connsiteX30" fmla="*/ 6423329 w 6476492"/>
              <a:gd name="connsiteY30" fmla="*/ 678712 h 2206349"/>
              <a:gd name="connsiteX31" fmla="*/ 6444594 w 6476492"/>
              <a:gd name="connsiteY31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340427 w 6476492"/>
              <a:gd name="connsiteY22" fmla="*/ 136451 h 2206349"/>
              <a:gd name="connsiteX23" fmla="*/ 4137329 w 6476492"/>
              <a:gd name="connsiteY23" fmla="*/ 115186 h 2206349"/>
              <a:gd name="connsiteX24" fmla="*/ 4381878 w 6476492"/>
              <a:gd name="connsiteY24" fmla="*/ 285307 h 2206349"/>
              <a:gd name="connsiteX25" fmla="*/ 4413775 w 6476492"/>
              <a:gd name="connsiteY25" fmla="*/ 1827028 h 2206349"/>
              <a:gd name="connsiteX26" fmla="*/ 4466938 w 6476492"/>
              <a:gd name="connsiteY26" fmla="*/ 1954619 h 2206349"/>
              <a:gd name="connsiteX27" fmla="*/ 5466399 w 6476492"/>
              <a:gd name="connsiteY27" fmla="*/ 1986516 h 2206349"/>
              <a:gd name="connsiteX28" fmla="*/ 6051189 w 6476492"/>
              <a:gd name="connsiteY28" fmla="*/ 2018414 h 2206349"/>
              <a:gd name="connsiteX29" fmla="*/ 6093720 w 6476492"/>
              <a:gd name="connsiteY29" fmla="*/ 923261 h 2206349"/>
              <a:gd name="connsiteX30" fmla="*/ 6125617 w 6476492"/>
              <a:gd name="connsiteY30" fmla="*/ 678712 h 2206349"/>
              <a:gd name="connsiteX31" fmla="*/ 6423329 w 6476492"/>
              <a:gd name="connsiteY31" fmla="*/ 678712 h 2206349"/>
              <a:gd name="connsiteX32" fmla="*/ 6444594 w 6476492"/>
              <a:gd name="connsiteY32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340427 w 6476492"/>
              <a:gd name="connsiteY22" fmla="*/ 136451 h 2206349"/>
              <a:gd name="connsiteX23" fmla="*/ 2503706 w 6476492"/>
              <a:gd name="connsiteY23" fmla="*/ 37431 h 2206349"/>
              <a:gd name="connsiteX24" fmla="*/ 4137329 w 6476492"/>
              <a:gd name="connsiteY24" fmla="*/ 115186 h 2206349"/>
              <a:gd name="connsiteX25" fmla="*/ 4381878 w 6476492"/>
              <a:gd name="connsiteY25" fmla="*/ 285307 h 2206349"/>
              <a:gd name="connsiteX26" fmla="*/ 4413775 w 6476492"/>
              <a:gd name="connsiteY26" fmla="*/ 1827028 h 2206349"/>
              <a:gd name="connsiteX27" fmla="*/ 4466938 w 6476492"/>
              <a:gd name="connsiteY27" fmla="*/ 1954619 h 2206349"/>
              <a:gd name="connsiteX28" fmla="*/ 5466399 w 6476492"/>
              <a:gd name="connsiteY28" fmla="*/ 1986516 h 2206349"/>
              <a:gd name="connsiteX29" fmla="*/ 6051189 w 6476492"/>
              <a:gd name="connsiteY29" fmla="*/ 2018414 h 2206349"/>
              <a:gd name="connsiteX30" fmla="*/ 6093720 w 6476492"/>
              <a:gd name="connsiteY30" fmla="*/ 923261 h 2206349"/>
              <a:gd name="connsiteX31" fmla="*/ 6125617 w 6476492"/>
              <a:gd name="connsiteY31" fmla="*/ 678712 h 2206349"/>
              <a:gd name="connsiteX32" fmla="*/ 6423329 w 6476492"/>
              <a:gd name="connsiteY32" fmla="*/ 678712 h 2206349"/>
              <a:gd name="connsiteX33" fmla="*/ 6444594 w 6476492"/>
              <a:gd name="connsiteY33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340427 w 6476492"/>
              <a:gd name="connsiteY22" fmla="*/ 136451 h 2206349"/>
              <a:gd name="connsiteX23" fmla="*/ 2503706 w 6476492"/>
              <a:gd name="connsiteY23" fmla="*/ 37431 h 2206349"/>
              <a:gd name="connsiteX24" fmla="*/ 4137329 w 6476492"/>
              <a:gd name="connsiteY24" fmla="*/ 115186 h 2206349"/>
              <a:gd name="connsiteX25" fmla="*/ 4381878 w 6476492"/>
              <a:gd name="connsiteY25" fmla="*/ 285307 h 2206349"/>
              <a:gd name="connsiteX26" fmla="*/ 4413775 w 6476492"/>
              <a:gd name="connsiteY26" fmla="*/ 1827028 h 2206349"/>
              <a:gd name="connsiteX27" fmla="*/ 4466938 w 6476492"/>
              <a:gd name="connsiteY27" fmla="*/ 1954619 h 2206349"/>
              <a:gd name="connsiteX28" fmla="*/ 5466399 w 6476492"/>
              <a:gd name="connsiteY28" fmla="*/ 1986516 h 2206349"/>
              <a:gd name="connsiteX29" fmla="*/ 6051189 w 6476492"/>
              <a:gd name="connsiteY29" fmla="*/ 2018414 h 2206349"/>
              <a:gd name="connsiteX30" fmla="*/ 6093720 w 6476492"/>
              <a:gd name="connsiteY30" fmla="*/ 923261 h 2206349"/>
              <a:gd name="connsiteX31" fmla="*/ 6125617 w 6476492"/>
              <a:gd name="connsiteY31" fmla="*/ 678712 h 2206349"/>
              <a:gd name="connsiteX32" fmla="*/ 6423329 w 6476492"/>
              <a:gd name="connsiteY32" fmla="*/ 678712 h 2206349"/>
              <a:gd name="connsiteX33" fmla="*/ 6444594 w 6476492"/>
              <a:gd name="connsiteY33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340427 w 6476492"/>
              <a:gd name="connsiteY22" fmla="*/ 136451 h 2206349"/>
              <a:gd name="connsiteX23" fmla="*/ 2503706 w 6476492"/>
              <a:gd name="connsiteY23" fmla="*/ 37431 h 2206349"/>
              <a:gd name="connsiteX24" fmla="*/ 4137329 w 6476492"/>
              <a:gd name="connsiteY24" fmla="*/ 115186 h 2206349"/>
              <a:gd name="connsiteX25" fmla="*/ 4381878 w 6476492"/>
              <a:gd name="connsiteY25" fmla="*/ 285307 h 2206349"/>
              <a:gd name="connsiteX26" fmla="*/ 4413775 w 6476492"/>
              <a:gd name="connsiteY26" fmla="*/ 1827028 h 2206349"/>
              <a:gd name="connsiteX27" fmla="*/ 4466938 w 6476492"/>
              <a:gd name="connsiteY27" fmla="*/ 1954619 h 2206349"/>
              <a:gd name="connsiteX28" fmla="*/ 5466399 w 6476492"/>
              <a:gd name="connsiteY28" fmla="*/ 1986516 h 2206349"/>
              <a:gd name="connsiteX29" fmla="*/ 6051189 w 6476492"/>
              <a:gd name="connsiteY29" fmla="*/ 2018414 h 2206349"/>
              <a:gd name="connsiteX30" fmla="*/ 6093720 w 6476492"/>
              <a:gd name="connsiteY30" fmla="*/ 923261 h 2206349"/>
              <a:gd name="connsiteX31" fmla="*/ 6125617 w 6476492"/>
              <a:gd name="connsiteY31" fmla="*/ 678712 h 2206349"/>
              <a:gd name="connsiteX32" fmla="*/ 6423329 w 6476492"/>
              <a:gd name="connsiteY32" fmla="*/ 678712 h 2206349"/>
              <a:gd name="connsiteX33" fmla="*/ 6444594 w 6476492"/>
              <a:gd name="connsiteY33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40427 w 6476492"/>
              <a:gd name="connsiteY23" fmla="*/ 136451 h 2206349"/>
              <a:gd name="connsiteX24" fmla="*/ 2503706 w 6476492"/>
              <a:gd name="connsiteY24" fmla="*/ 37431 h 2206349"/>
              <a:gd name="connsiteX25" fmla="*/ 4137329 w 6476492"/>
              <a:gd name="connsiteY25" fmla="*/ 115186 h 2206349"/>
              <a:gd name="connsiteX26" fmla="*/ 4381878 w 6476492"/>
              <a:gd name="connsiteY26" fmla="*/ 285307 h 2206349"/>
              <a:gd name="connsiteX27" fmla="*/ 4413775 w 6476492"/>
              <a:gd name="connsiteY27" fmla="*/ 1827028 h 2206349"/>
              <a:gd name="connsiteX28" fmla="*/ 4466938 w 6476492"/>
              <a:gd name="connsiteY28" fmla="*/ 1954619 h 2206349"/>
              <a:gd name="connsiteX29" fmla="*/ 5466399 w 6476492"/>
              <a:gd name="connsiteY29" fmla="*/ 1986516 h 2206349"/>
              <a:gd name="connsiteX30" fmla="*/ 6051189 w 6476492"/>
              <a:gd name="connsiteY30" fmla="*/ 2018414 h 2206349"/>
              <a:gd name="connsiteX31" fmla="*/ 6093720 w 6476492"/>
              <a:gd name="connsiteY31" fmla="*/ 923261 h 2206349"/>
              <a:gd name="connsiteX32" fmla="*/ 6125617 w 6476492"/>
              <a:gd name="connsiteY32" fmla="*/ 678712 h 2206349"/>
              <a:gd name="connsiteX33" fmla="*/ 6423329 w 6476492"/>
              <a:gd name="connsiteY33" fmla="*/ 678712 h 2206349"/>
              <a:gd name="connsiteX34" fmla="*/ 6444594 w 6476492"/>
              <a:gd name="connsiteY34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48378 w 6476492"/>
              <a:gd name="connsiteY23" fmla="*/ 192110 h 2206349"/>
              <a:gd name="connsiteX24" fmla="*/ 2503706 w 6476492"/>
              <a:gd name="connsiteY24" fmla="*/ 37431 h 2206349"/>
              <a:gd name="connsiteX25" fmla="*/ 4137329 w 6476492"/>
              <a:gd name="connsiteY25" fmla="*/ 115186 h 2206349"/>
              <a:gd name="connsiteX26" fmla="*/ 4381878 w 6476492"/>
              <a:gd name="connsiteY26" fmla="*/ 285307 h 2206349"/>
              <a:gd name="connsiteX27" fmla="*/ 4413775 w 6476492"/>
              <a:gd name="connsiteY27" fmla="*/ 1827028 h 2206349"/>
              <a:gd name="connsiteX28" fmla="*/ 4466938 w 6476492"/>
              <a:gd name="connsiteY28" fmla="*/ 1954619 h 2206349"/>
              <a:gd name="connsiteX29" fmla="*/ 5466399 w 6476492"/>
              <a:gd name="connsiteY29" fmla="*/ 1986516 h 2206349"/>
              <a:gd name="connsiteX30" fmla="*/ 6051189 w 6476492"/>
              <a:gd name="connsiteY30" fmla="*/ 2018414 h 2206349"/>
              <a:gd name="connsiteX31" fmla="*/ 6093720 w 6476492"/>
              <a:gd name="connsiteY31" fmla="*/ 923261 h 2206349"/>
              <a:gd name="connsiteX32" fmla="*/ 6125617 w 6476492"/>
              <a:gd name="connsiteY32" fmla="*/ 678712 h 2206349"/>
              <a:gd name="connsiteX33" fmla="*/ 6423329 w 6476492"/>
              <a:gd name="connsiteY33" fmla="*/ 678712 h 2206349"/>
              <a:gd name="connsiteX34" fmla="*/ 6444594 w 6476492"/>
              <a:gd name="connsiteY34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16573 w 6476492"/>
              <a:gd name="connsiteY23" fmla="*/ 176207 h 2206349"/>
              <a:gd name="connsiteX24" fmla="*/ 2503706 w 6476492"/>
              <a:gd name="connsiteY24" fmla="*/ 37431 h 2206349"/>
              <a:gd name="connsiteX25" fmla="*/ 4137329 w 6476492"/>
              <a:gd name="connsiteY25" fmla="*/ 115186 h 2206349"/>
              <a:gd name="connsiteX26" fmla="*/ 4381878 w 6476492"/>
              <a:gd name="connsiteY26" fmla="*/ 285307 h 2206349"/>
              <a:gd name="connsiteX27" fmla="*/ 4413775 w 6476492"/>
              <a:gd name="connsiteY27" fmla="*/ 1827028 h 2206349"/>
              <a:gd name="connsiteX28" fmla="*/ 4466938 w 6476492"/>
              <a:gd name="connsiteY28" fmla="*/ 1954619 h 2206349"/>
              <a:gd name="connsiteX29" fmla="*/ 5466399 w 6476492"/>
              <a:gd name="connsiteY29" fmla="*/ 1986516 h 2206349"/>
              <a:gd name="connsiteX30" fmla="*/ 6051189 w 6476492"/>
              <a:gd name="connsiteY30" fmla="*/ 2018414 h 2206349"/>
              <a:gd name="connsiteX31" fmla="*/ 6093720 w 6476492"/>
              <a:gd name="connsiteY31" fmla="*/ 923261 h 2206349"/>
              <a:gd name="connsiteX32" fmla="*/ 6125617 w 6476492"/>
              <a:gd name="connsiteY32" fmla="*/ 678712 h 2206349"/>
              <a:gd name="connsiteX33" fmla="*/ 6423329 w 6476492"/>
              <a:gd name="connsiteY33" fmla="*/ 678712 h 2206349"/>
              <a:gd name="connsiteX34" fmla="*/ 6444594 w 6476492"/>
              <a:gd name="connsiteY34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16573 w 6476492"/>
              <a:gd name="connsiteY23" fmla="*/ 176207 h 2206349"/>
              <a:gd name="connsiteX24" fmla="*/ 2503706 w 6476492"/>
              <a:gd name="connsiteY24" fmla="*/ 37431 h 2206349"/>
              <a:gd name="connsiteX25" fmla="*/ 2845612 w 6476492"/>
              <a:gd name="connsiteY25" fmla="*/ 188506 h 2206349"/>
              <a:gd name="connsiteX26" fmla="*/ 4137329 w 6476492"/>
              <a:gd name="connsiteY26" fmla="*/ 115186 h 2206349"/>
              <a:gd name="connsiteX27" fmla="*/ 4381878 w 6476492"/>
              <a:gd name="connsiteY27" fmla="*/ 285307 h 2206349"/>
              <a:gd name="connsiteX28" fmla="*/ 4413775 w 6476492"/>
              <a:gd name="connsiteY28" fmla="*/ 1827028 h 2206349"/>
              <a:gd name="connsiteX29" fmla="*/ 4466938 w 6476492"/>
              <a:gd name="connsiteY29" fmla="*/ 1954619 h 2206349"/>
              <a:gd name="connsiteX30" fmla="*/ 5466399 w 6476492"/>
              <a:gd name="connsiteY30" fmla="*/ 1986516 h 2206349"/>
              <a:gd name="connsiteX31" fmla="*/ 6051189 w 6476492"/>
              <a:gd name="connsiteY31" fmla="*/ 2018414 h 2206349"/>
              <a:gd name="connsiteX32" fmla="*/ 6093720 w 6476492"/>
              <a:gd name="connsiteY32" fmla="*/ 923261 h 2206349"/>
              <a:gd name="connsiteX33" fmla="*/ 6125617 w 6476492"/>
              <a:gd name="connsiteY33" fmla="*/ 678712 h 2206349"/>
              <a:gd name="connsiteX34" fmla="*/ 6423329 w 6476492"/>
              <a:gd name="connsiteY34" fmla="*/ 678712 h 2206349"/>
              <a:gd name="connsiteX35" fmla="*/ 6444594 w 6476492"/>
              <a:gd name="connsiteY35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16573 w 6476492"/>
              <a:gd name="connsiteY23" fmla="*/ 176207 h 2206349"/>
              <a:gd name="connsiteX24" fmla="*/ 2503706 w 6476492"/>
              <a:gd name="connsiteY24" fmla="*/ 37431 h 2206349"/>
              <a:gd name="connsiteX25" fmla="*/ 2845612 w 6476492"/>
              <a:gd name="connsiteY25" fmla="*/ 188506 h 2206349"/>
              <a:gd name="connsiteX26" fmla="*/ 3783866 w 6476492"/>
              <a:gd name="connsiteY26" fmla="*/ 180554 h 2206349"/>
              <a:gd name="connsiteX27" fmla="*/ 4137329 w 6476492"/>
              <a:gd name="connsiteY27" fmla="*/ 115186 h 2206349"/>
              <a:gd name="connsiteX28" fmla="*/ 4381878 w 6476492"/>
              <a:gd name="connsiteY28" fmla="*/ 285307 h 2206349"/>
              <a:gd name="connsiteX29" fmla="*/ 4413775 w 6476492"/>
              <a:gd name="connsiteY29" fmla="*/ 1827028 h 2206349"/>
              <a:gd name="connsiteX30" fmla="*/ 4466938 w 6476492"/>
              <a:gd name="connsiteY30" fmla="*/ 1954619 h 2206349"/>
              <a:gd name="connsiteX31" fmla="*/ 5466399 w 6476492"/>
              <a:gd name="connsiteY31" fmla="*/ 1986516 h 2206349"/>
              <a:gd name="connsiteX32" fmla="*/ 6051189 w 6476492"/>
              <a:gd name="connsiteY32" fmla="*/ 2018414 h 2206349"/>
              <a:gd name="connsiteX33" fmla="*/ 6093720 w 6476492"/>
              <a:gd name="connsiteY33" fmla="*/ 923261 h 2206349"/>
              <a:gd name="connsiteX34" fmla="*/ 6125617 w 6476492"/>
              <a:gd name="connsiteY34" fmla="*/ 678712 h 2206349"/>
              <a:gd name="connsiteX35" fmla="*/ 6423329 w 6476492"/>
              <a:gd name="connsiteY35" fmla="*/ 678712 h 2206349"/>
              <a:gd name="connsiteX36" fmla="*/ 6444594 w 6476492"/>
              <a:gd name="connsiteY36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16573 w 6476492"/>
              <a:gd name="connsiteY23" fmla="*/ 176207 h 2206349"/>
              <a:gd name="connsiteX24" fmla="*/ 2503706 w 6476492"/>
              <a:gd name="connsiteY24" fmla="*/ 37431 h 2206349"/>
              <a:gd name="connsiteX25" fmla="*/ 2845612 w 6476492"/>
              <a:gd name="connsiteY25" fmla="*/ 188506 h 2206349"/>
              <a:gd name="connsiteX26" fmla="*/ 3815672 w 6476492"/>
              <a:gd name="connsiteY26" fmla="*/ 77187 h 2206349"/>
              <a:gd name="connsiteX27" fmla="*/ 4137329 w 6476492"/>
              <a:gd name="connsiteY27" fmla="*/ 115186 h 2206349"/>
              <a:gd name="connsiteX28" fmla="*/ 4381878 w 6476492"/>
              <a:gd name="connsiteY28" fmla="*/ 285307 h 2206349"/>
              <a:gd name="connsiteX29" fmla="*/ 4413775 w 6476492"/>
              <a:gd name="connsiteY29" fmla="*/ 1827028 h 2206349"/>
              <a:gd name="connsiteX30" fmla="*/ 4466938 w 6476492"/>
              <a:gd name="connsiteY30" fmla="*/ 1954619 h 2206349"/>
              <a:gd name="connsiteX31" fmla="*/ 5466399 w 6476492"/>
              <a:gd name="connsiteY31" fmla="*/ 1986516 h 2206349"/>
              <a:gd name="connsiteX32" fmla="*/ 6051189 w 6476492"/>
              <a:gd name="connsiteY32" fmla="*/ 2018414 h 2206349"/>
              <a:gd name="connsiteX33" fmla="*/ 6093720 w 6476492"/>
              <a:gd name="connsiteY33" fmla="*/ 923261 h 2206349"/>
              <a:gd name="connsiteX34" fmla="*/ 6125617 w 6476492"/>
              <a:gd name="connsiteY34" fmla="*/ 678712 h 2206349"/>
              <a:gd name="connsiteX35" fmla="*/ 6423329 w 6476492"/>
              <a:gd name="connsiteY35" fmla="*/ 678712 h 2206349"/>
              <a:gd name="connsiteX36" fmla="*/ 6444594 w 6476492"/>
              <a:gd name="connsiteY36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16573 w 6476492"/>
              <a:gd name="connsiteY23" fmla="*/ 176207 h 2206349"/>
              <a:gd name="connsiteX24" fmla="*/ 2503706 w 6476492"/>
              <a:gd name="connsiteY24" fmla="*/ 37431 h 2206349"/>
              <a:gd name="connsiteX25" fmla="*/ 2845612 w 6476492"/>
              <a:gd name="connsiteY25" fmla="*/ 188506 h 2206349"/>
              <a:gd name="connsiteX26" fmla="*/ 3815672 w 6476492"/>
              <a:gd name="connsiteY26" fmla="*/ 77187 h 2206349"/>
              <a:gd name="connsiteX27" fmla="*/ 4137329 w 6476492"/>
              <a:gd name="connsiteY27" fmla="*/ 115186 h 2206349"/>
              <a:gd name="connsiteX28" fmla="*/ 4381878 w 6476492"/>
              <a:gd name="connsiteY28" fmla="*/ 285307 h 2206349"/>
              <a:gd name="connsiteX29" fmla="*/ 4413775 w 6476492"/>
              <a:gd name="connsiteY29" fmla="*/ 1827028 h 2206349"/>
              <a:gd name="connsiteX30" fmla="*/ 4466938 w 6476492"/>
              <a:gd name="connsiteY30" fmla="*/ 1954619 h 2206349"/>
              <a:gd name="connsiteX31" fmla="*/ 5466399 w 6476492"/>
              <a:gd name="connsiteY31" fmla="*/ 1986516 h 2206349"/>
              <a:gd name="connsiteX32" fmla="*/ 6051189 w 6476492"/>
              <a:gd name="connsiteY32" fmla="*/ 2018414 h 2206349"/>
              <a:gd name="connsiteX33" fmla="*/ 6093720 w 6476492"/>
              <a:gd name="connsiteY33" fmla="*/ 923261 h 2206349"/>
              <a:gd name="connsiteX34" fmla="*/ 6125617 w 6476492"/>
              <a:gd name="connsiteY34" fmla="*/ 678712 h 2206349"/>
              <a:gd name="connsiteX35" fmla="*/ 6423329 w 6476492"/>
              <a:gd name="connsiteY35" fmla="*/ 678712 h 2206349"/>
              <a:gd name="connsiteX36" fmla="*/ 6444594 w 6476492"/>
              <a:gd name="connsiteY36" fmla="*/ 338470 h 2206349"/>
              <a:gd name="connsiteX0" fmla="*/ 479729 w 6476492"/>
              <a:gd name="connsiteY0" fmla="*/ 264072 h 2195747"/>
              <a:gd name="connsiteX1" fmla="*/ 490361 w 6476492"/>
              <a:gd name="connsiteY1" fmla="*/ 572417 h 2195747"/>
              <a:gd name="connsiteX2" fmla="*/ 150120 w 6476492"/>
              <a:gd name="connsiteY2" fmla="*/ 591371 h 2195747"/>
              <a:gd name="connsiteX3" fmla="*/ 22529 w 6476492"/>
              <a:gd name="connsiteY3" fmla="*/ 668110 h 2195747"/>
              <a:gd name="connsiteX4" fmla="*/ 14948 w 6476492"/>
              <a:gd name="connsiteY4" fmla="*/ 869667 h 2195747"/>
              <a:gd name="connsiteX5" fmla="*/ 102412 w 6476492"/>
              <a:gd name="connsiteY5" fmla="*/ 973034 h 2195747"/>
              <a:gd name="connsiteX6" fmla="*/ 182018 w 6476492"/>
              <a:gd name="connsiteY6" fmla="*/ 1040249 h 2195747"/>
              <a:gd name="connsiteX7" fmla="*/ 195146 w 6476492"/>
              <a:gd name="connsiteY7" fmla="*/ 1843147 h 2195747"/>
              <a:gd name="connsiteX8" fmla="*/ 320241 w 6476492"/>
              <a:gd name="connsiteY8" fmla="*/ 2177933 h 2195747"/>
              <a:gd name="connsiteX9" fmla="*/ 548887 w 6476492"/>
              <a:gd name="connsiteY9" fmla="*/ 2156761 h 2195747"/>
              <a:gd name="connsiteX10" fmla="*/ 936930 w 6476492"/>
              <a:gd name="connsiteY10" fmla="*/ 1975914 h 2195747"/>
              <a:gd name="connsiteX11" fmla="*/ 1383497 w 6476492"/>
              <a:gd name="connsiteY11" fmla="*/ 2156669 h 2195747"/>
              <a:gd name="connsiteX12" fmla="*/ 2053348 w 6476492"/>
              <a:gd name="connsiteY12" fmla="*/ 2146035 h 2195747"/>
              <a:gd name="connsiteX13" fmla="*/ 2000185 w 6476492"/>
              <a:gd name="connsiteY13" fmla="*/ 2135403 h 2195747"/>
              <a:gd name="connsiteX14" fmla="*/ 2042715 w 6476492"/>
              <a:gd name="connsiteY14" fmla="*/ 1986547 h 2195747"/>
              <a:gd name="connsiteX15" fmla="*/ 2063980 w 6476492"/>
              <a:gd name="connsiteY15" fmla="*/ 1720733 h 2195747"/>
              <a:gd name="connsiteX16" fmla="*/ 2032082 w 6476492"/>
              <a:gd name="connsiteY16" fmla="*/ 1114677 h 2195747"/>
              <a:gd name="connsiteX17" fmla="*/ 2169751 w 6476492"/>
              <a:gd name="connsiteY17" fmla="*/ 925326 h 2195747"/>
              <a:gd name="connsiteX18" fmla="*/ 2249264 w 6476492"/>
              <a:gd name="connsiteY18" fmla="*/ 782203 h 2195747"/>
              <a:gd name="connsiteX19" fmla="*/ 2201557 w 6476492"/>
              <a:gd name="connsiteY19" fmla="*/ 607274 h 2195747"/>
              <a:gd name="connsiteX20" fmla="*/ 2042530 w 6476492"/>
              <a:gd name="connsiteY20" fmla="*/ 488004 h 2195747"/>
              <a:gd name="connsiteX21" fmla="*/ 2053347 w 6476492"/>
              <a:gd name="connsiteY21" fmla="*/ 295970 h 2195747"/>
              <a:gd name="connsiteX22" fmla="*/ 2058433 w 6476492"/>
              <a:gd name="connsiteY22" fmla="*/ 162001 h 2195747"/>
              <a:gd name="connsiteX23" fmla="*/ 2316573 w 6476492"/>
              <a:gd name="connsiteY23" fmla="*/ 165605 h 2195747"/>
              <a:gd name="connsiteX24" fmla="*/ 2503706 w 6476492"/>
              <a:gd name="connsiteY24" fmla="*/ 26829 h 2195747"/>
              <a:gd name="connsiteX25" fmla="*/ 2845612 w 6476492"/>
              <a:gd name="connsiteY25" fmla="*/ 177904 h 2195747"/>
              <a:gd name="connsiteX26" fmla="*/ 3815672 w 6476492"/>
              <a:gd name="connsiteY26" fmla="*/ 66585 h 2195747"/>
              <a:gd name="connsiteX27" fmla="*/ 4113475 w 6476492"/>
              <a:gd name="connsiteY27" fmla="*/ 168195 h 2195747"/>
              <a:gd name="connsiteX28" fmla="*/ 4381878 w 6476492"/>
              <a:gd name="connsiteY28" fmla="*/ 274705 h 2195747"/>
              <a:gd name="connsiteX29" fmla="*/ 4413775 w 6476492"/>
              <a:gd name="connsiteY29" fmla="*/ 1816426 h 2195747"/>
              <a:gd name="connsiteX30" fmla="*/ 4466938 w 6476492"/>
              <a:gd name="connsiteY30" fmla="*/ 1944017 h 2195747"/>
              <a:gd name="connsiteX31" fmla="*/ 5466399 w 6476492"/>
              <a:gd name="connsiteY31" fmla="*/ 1975914 h 2195747"/>
              <a:gd name="connsiteX32" fmla="*/ 6051189 w 6476492"/>
              <a:gd name="connsiteY32" fmla="*/ 2007812 h 2195747"/>
              <a:gd name="connsiteX33" fmla="*/ 6093720 w 6476492"/>
              <a:gd name="connsiteY33" fmla="*/ 912659 h 2195747"/>
              <a:gd name="connsiteX34" fmla="*/ 6125617 w 6476492"/>
              <a:gd name="connsiteY34" fmla="*/ 668110 h 2195747"/>
              <a:gd name="connsiteX35" fmla="*/ 6423329 w 6476492"/>
              <a:gd name="connsiteY35" fmla="*/ 668110 h 2195747"/>
              <a:gd name="connsiteX36" fmla="*/ 6444594 w 6476492"/>
              <a:gd name="connsiteY36" fmla="*/ 327868 h 2195747"/>
              <a:gd name="connsiteX0" fmla="*/ 479729 w 6476492"/>
              <a:gd name="connsiteY0" fmla="*/ 264072 h 2195747"/>
              <a:gd name="connsiteX1" fmla="*/ 490361 w 6476492"/>
              <a:gd name="connsiteY1" fmla="*/ 572417 h 2195747"/>
              <a:gd name="connsiteX2" fmla="*/ 150120 w 6476492"/>
              <a:gd name="connsiteY2" fmla="*/ 591371 h 2195747"/>
              <a:gd name="connsiteX3" fmla="*/ 22529 w 6476492"/>
              <a:gd name="connsiteY3" fmla="*/ 668110 h 2195747"/>
              <a:gd name="connsiteX4" fmla="*/ 14948 w 6476492"/>
              <a:gd name="connsiteY4" fmla="*/ 869667 h 2195747"/>
              <a:gd name="connsiteX5" fmla="*/ 102412 w 6476492"/>
              <a:gd name="connsiteY5" fmla="*/ 973034 h 2195747"/>
              <a:gd name="connsiteX6" fmla="*/ 182018 w 6476492"/>
              <a:gd name="connsiteY6" fmla="*/ 1040249 h 2195747"/>
              <a:gd name="connsiteX7" fmla="*/ 195146 w 6476492"/>
              <a:gd name="connsiteY7" fmla="*/ 1843147 h 2195747"/>
              <a:gd name="connsiteX8" fmla="*/ 320241 w 6476492"/>
              <a:gd name="connsiteY8" fmla="*/ 2177933 h 2195747"/>
              <a:gd name="connsiteX9" fmla="*/ 548887 w 6476492"/>
              <a:gd name="connsiteY9" fmla="*/ 2156761 h 2195747"/>
              <a:gd name="connsiteX10" fmla="*/ 936930 w 6476492"/>
              <a:gd name="connsiteY10" fmla="*/ 1975914 h 2195747"/>
              <a:gd name="connsiteX11" fmla="*/ 1383497 w 6476492"/>
              <a:gd name="connsiteY11" fmla="*/ 2156669 h 2195747"/>
              <a:gd name="connsiteX12" fmla="*/ 2053348 w 6476492"/>
              <a:gd name="connsiteY12" fmla="*/ 2146035 h 2195747"/>
              <a:gd name="connsiteX13" fmla="*/ 2000185 w 6476492"/>
              <a:gd name="connsiteY13" fmla="*/ 2135403 h 2195747"/>
              <a:gd name="connsiteX14" fmla="*/ 2042715 w 6476492"/>
              <a:gd name="connsiteY14" fmla="*/ 1986547 h 2195747"/>
              <a:gd name="connsiteX15" fmla="*/ 2063980 w 6476492"/>
              <a:gd name="connsiteY15" fmla="*/ 1720733 h 2195747"/>
              <a:gd name="connsiteX16" fmla="*/ 2032082 w 6476492"/>
              <a:gd name="connsiteY16" fmla="*/ 1114677 h 2195747"/>
              <a:gd name="connsiteX17" fmla="*/ 2169751 w 6476492"/>
              <a:gd name="connsiteY17" fmla="*/ 925326 h 2195747"/>
              <a:gd name="connsiteX18" fmla="*/ 2249264 w 6476492"/>
              <a:gd name="connsiteY18" fmla="*/ 782203 h 2195747"/>
              <a:gd name="connsiteX19" fmla="*/ 2201557 w 6476492"/>
              <a:gd name="connsiteY19" fmla="*/ 607274 h 2195747"/>
              <a:gd name="connsiteX20" fmla="*/ 2042530 w 6476492"/>
              <a:gd name="connsiteY20" fmla="*/ 488004 h 2195747"/>
              <a:gd name="connsiteX21" fmla="*/ 2053347 w 6476492"/>
              <a:gd name="connsiteY21" fmla="*/ 295970 h 2195747"/>
              <a:gd name="connsiteX22" fmla="*/ 2058433 w 6476492"/>
              <a:gd name="connsiteY22" fmla="*/ 162001 h 2195747"/>
              <a:gd name="connsiteX23" fmla="*/ 2316573 w 6476492"/>
              <a:gd name="connsiteY23" fmla="*/ 165605 h 2195747"/>
              <a:gd name="connsiteX24" fmla="*/ 2503706 w 6476492"/>
              <a:gd name="connsiteY24" fmla="*/ 26829 h 2195747"/>
              <a:gd name="connsiteX25" fmla="*/ 2845612 w 6476492"/>
              <a:gd name="connsiteY25" fmla="*/ 177904 h 2195747"/>
              <a:gd name="connsiteX26" fmla="*/ 3815672 w 6476492"/>
              <a:gd name="connsiteY26" fmla="*/ 66585 h 2195747"/>
              <a:gd name="connsiteX27" fmla="*/ 4113475 w 6476492"/>
              <a:gd name="connsiteY27" fmla="*/ 168195 h 2195747"/>
              <a:gd name="connsiteX28" fmla="*/ 4326218 w 6476492"/>
              <a:gd name="connsiteY28" fmla="*/ 274705 h 2195747"/>
              <a:gd name="connsiteX29" fmla="*/ 4413775 w 6476492"/>
              <a:gd name="connsiteY29" fmla="*/ 1816426 h 2195747"/>
              <a:gd name="connsiteX30" fmla="*/ 4466938 w 6476492"/>
              <a:gd name="connsiteY30" fmla="*/ 1944017 h 2195747"/>
              <a:gd name="connsiteX31" fmla="*/ 5466399 w 6476492"/>
              <a:gd name="connsiteY31" fmla="*/ 1975914 h 2195747"/>
              <a:gd name="connsiteX32" fmla="*/ 6051189 w 6476492"/>
              <a:gd name="connsiteY32" fmla="*/ 2007812 h 2195747"/>
              <a:gd name="connsiteX33" fmla="*/ 6093720 w 6476492"/>
              <a:gd name="connsiteY33" fmla="*/ 912659 h 2195747"/>
              <a:gd name="connsiteX34" fmla="*/ 6125617 w 6476492"/>
              <a:gd name="connsiteY34" fmla="*/ 668110 h 2195747"/>
              <a:gd name="connsiteX35" fmla="*/ 6423329 w 6476492"/>
              <a:gd name="connsiteY35" fmla="*/ 668110 h 2195747"/>
              <a:gd name="connsiteX36" fmla="*/ 6444594 w 6476492"/>
              <a:gd name="connsiteY36" fmla="*/ 327868 h 2195747"/>
              <a:gd name="connsiteX0" fmla="*/ 479729 w 6476492"/>
              <a:gd name="connsiteY0" fmla="*/ 272024 h 2203699"/>
              <a:gd name="connsiteX1" fmla="*/ 490361 w 6476492"/>
              <a:gd name="connsiteY1" fmla="*/ 580369 h 2203699"/>
              <a:gd name="connsiteX2" fmla="*/ 150120 w 6476492"/>
              <a:gd name="connsiteY2" fmla="*/ 599323 h 2203699"/>
              <a:gd name="connsiteX3" fmla="*/ 22529 w 6476492"/>
              <a:gd name="connsiteY3" fmla="*/ 676062 h 2203699"/>
              <a:gd name="connsiteX4" fmla="*/ 14948 w 6476492"/>
              <a:gd name="connsiteY4" fmla="*/ 877619 h 2203699"/>
              <a:gd name="connsiteX5" fmla="*/ 102412 w 6476492"/>
              <a:gd name="connsiteY5" fmla="*/ 980986 h 2203699"/>
              <a:gd name="connsiteX6" fmla="*/ 182018 w 6476492"/>
              <a:gd name="connsiteY6" fmla="*/ 1048201 h 2203699"/>
              <a:gd name="connsiteX7" fmla="*/ 195146 w 6476492"/>
              <a:gd name="connsiteY7" fmla="*/ 1851099 h 2203699"/>
              <a:gd name="connsiteX8" fmla="*/ 320241 w 6476492"/>
              <a:gd name="connsiteY8" fmla="*/ 2185885 h 2203699"/>
              <a:gd name="connsiteX9" fmla="*/ 548887 w 6476492"/>
              <a:gd name="connsiteY9" fmla="*/ 2164713 h 2203699"/>
              <a:gd name="connsiteX10" fmla="*/ 936930 w 6476492"/>
              <a:gd name="connsiteY10" fmla="*/ 1983866 h 2203699"/>
              <a:gd name="connsiteX11" fmla="*/ 1383497 w 6476492"/>
              <a:gd name="connsiteY11" fmla="*/ 2164621 h 2203699"/>
              <a:gd name="connsiteX12" fmla="*/ 2053348 w 6476492"/>
              <a:gd name="connsiteY12" fmla="*/ 2153987 h 2203699"/>
              <a:gd name="connsiteX13" fmla="*/ 2000185 w 6476492"/>
              <a:gd name="connsiteY13" fmla="*/ 2143355 h 2203699"/>
              <a:gd name="connsiteX14" fmla="*/ 2042715 w 6476492"/>
              <a:gd name="connsiteY14" fmla="*/ 1994499 h 2203699"/>
              <a:gd name="connsiteX15" fmla="*/ 2063980 w 6476492"/>
              <a:gd name="connsiteY15" fmla="*/ 1728685 h 2203699"/>
              <a:gd name="connsiteX16" fmla="*/ 2032082 w 6476492"/>
              <a:gd name="connsiteY16" fmla="*/ 1122629 h 2203699"/>
              <a:gd name="connsiteX17" fmla="*/ 2169751 w 6476492"/>
              <a:gd name="connsiteY17" fmla="*/ 933278 h 2203699"/>
              <a:gd name="connsiteX18" fmla="*/ 2249264 w 6476492"/>
              <a:gd name="connsiteY18" fmla="*/ 790155 h 2203699"/>
              <a:gd name="connsiteX19" fmla="*/ 2201557 w 6476492"/>
              <a:gd name="connsiteY19" fmla="*/ 615226 h 2203699"/>
              <a:gd name="connsiteX20" fmla="*/ 2042530 w 6476492"/>
              <a:gd name="connsiteY20" fmla="*/ 495956 h 2203699"/>
              <a:gd name="connsiteX21" fmla="*/ 2053347 w 6476492"/>
              <a:gd name="connsiteY21" fmla="*/ 303922 h 2203699"/>
              <a:gd name="connsiteX22" fmla="*/ 2058433 w 6476492"/>
              <a:gd name="connsiteY22" fmla="*/ 169953 h 2203699"/>
              <a:gd name="connsiteX23" fmla="*/ 2316573 w 6476492"/>
              <a:gd name="connsiteY23" fmla="*/ 173557 h 2203699"/>
              <a:gd name="connsiteX24" fmla="*/ 2503706 w 6476492"/>
              <a:gd name="connsiteY24" fmla="*/ 34781 h 2203699"/>
              <a:gd name="connsiteX25" fmla="*/ 2845612 w 6476492"/>
              <a:gd name="connsiteY25" fmla="*/ 185856 h 2203699"/>
              <a:gd name="connsiteX26" fmla="*/ 3815672 w 6476492"/>
              <a:gd name="connsiteY26" fmla="*/ 74537 h 2203699"/>
              <a:gd name="connsiteX27" fmla="*/ 4113475 w 6476492"/>
              <a:gd name="connsiteY27" fmla="*/ 176147 h 2203699"/>
              <a:gd name="connsiteX28" fmla="*/ 4350072 w 6476492"/>
              <a:gd name="connsiteY28" fmla="*/ 274705 h 2203699"/>
              <a:gd name="connsiteX29" fmla="*/ 4413775 w 6476492"/>
              <a:gd name="connsiteY29" fmla="*/ 1824378 h 2203699"/>
              <a:gd name="connsiteX30" fmla="*/ 4466938 w 6476492"/>
              <a:gd name="connsiteY30" fmla="*/ 1951969 h 2203699"/>
              <a:gd name="connsiteX31" fmla="*/ 5466399 w 6476492"/>
              <a:gd name="connsiteY31" fmla="*/ 1983866 h 2203699"/>
              <a:gd name="connsiteX32" fmla="*/ 6051189 w 6476492"/>
              <a:gd name="connsiteY32" fmla="*/ 2015764 h 2203699"/>
              <a:gd name="connsiteX33" fmla="*/ 6093720 w 6476492"/>
              <a:gd name="connsiteY33" fmla="*/ 920611 h 2203699"/>
              <a:gd name="connsiteX34" fmla="*/ 6125617 w 6476492"/>
              <a:gd name="connsiteY34" fmla="*/ 676062 h 2203699"/>
              <a:gd name="connsiteX35" fmla="*/ 6423329 w 6476492"/>
              <a:gd name="connsiteY35" fmla="*/ 676062 h 2203699"/>
              <a:gd name="connsiteX36" fmla="*/ 6444594 w 6476492"/>
              <a:gd name="connsiteY36" fmla="*/ 335820 h 2203699"/>
              <a:gd name="connsiteX0" fmla="*/ 479729 w 6476492"/>
              <a:gd name="connsiteY0" fmla="*/ 239293 h 2170968"/>
              <a:gd name="connsiteX1" fmla="*/ 490361 w 6476492"/>
              <a:gd name="connsiteY1" fmla="*/ 547638 h 2170968"/>
              <a:gd name="connsiteX2" fmla="*/ 150120 w 6476492"/>
              <a:gd name="connsiteY2" fmla="*/ 566592 h 2170968"/>
              <a:gd name="connsiteX3" fmla="*/ 22529 w 6476492"/>
              <a:gd name="connsiteY3" fmla="*/ 643331 h 2170968"/>
              <a:gd name="connsiteX4" fmla="*/ 14948 w 6476492"/>
              <a:gd name="connsiteY4" fmla="*/ 844888 h 2170968"/>
              <a:gd name="connsiteX5" fmla="*/ 102412 w 6476492"/>
              <a:gd name="connsiteY5" fmla="*/ 948255 h 2170968"/>
              <a:gd name="connsiteX6" fmla="*/ 182018 w 6476492"/>
              <a:gd name="connsiteY6" fmla="*/ 1015470 h 2170968"/>
              <a:gd name="connsiteX7" fmla="*/ 195146 w 6476492"/>
              <a:gd name="connsiteY7" fmla="*/ 1818368 h 2170968"/>
              <a:gd name="connsiteX8" fmla="*/ 320241 w 6476492"/>
              <a:gd name="connsiteY8" fmla="*/ 2153154 h 2170968"/>
              <a:gd name="connsiteX9" fmla="*/ 548887 w 6476492"/>
              <a:gd name="connsiteY9" fmla="*/ 2131982 h 2170968"/>
              <a:gd name="connsiteX10" fmla="*/ 936930 w 6476492"/>
              <a:gd name="connsiteY10" fmla="*/ 1951135 h 2170968"/>
              <a:gd name="connsiteX11" fmla="*/ 1383497 w 6476492"/>
              <a:gd name="connsiteY11" fmla="*/ 2131890 h 2170968"/>
              <a:gd name="connsiteX12" fmla="*/ 2053348 w 6476492"/>
              <a:gd name="connsiteY12" fmla="*/ 2121256 h 2170968"/>
              <a:gd name="connsiteX13" fmla="*/ 2000185 w 6476492"/>
              <a:gd name="connsiteY13" fmla="*/ 2110624 h 2170968"/>
              <a:gd name="connsiteX14" fmla="*/ 2042715 w 6476492"/>
              <a:gd name="connsiteY14" fmla="*/ 1961768 h 2170968"/>
              <a:gd name="connsiteX15" fmla="*/ 2063980 w 6476492"/>
              <a:gd name="connsiteY15" fmla="*/ 1695954 h 2170968"/>
              <a:gd name="connsiteX16" fmla="*/ 2032082 w 6476492"/>
              <a:gd name="connsiteY16" fmla="*/ 1089898 h 2170968"/>
              <a:gd name="connsiteX17" fmla="*/ 2169751 w 6476492"/>
              <a:gd name="connsiteY17" fmla="*/ 900547 h 2170968"/>
              <a:gd name="connsiteX18" fmla="*/ 2249264 w 6476492"/>
              <a:gd name="connsiteY18" fmla="*/ 757424 h 2170968"/>
              <a:gd name="connsiteX19" fmla="*/ 2201557 w 6476492"/>
              <a:gd name="connsiteY19" fmla="*/ 582495 h 2170968"/>
              <a:gd name="connsiteX20" fmla="*/ 2042530 w 6476492"/>
              <a:gd name="connsiteY20" fmla="*/ 463225 h 2170968"/>
              <a:gd name="connsiteX21" fmla="*/ 2053347 w 6476492"/>
              <a:gd name="connsiteY21" fmla="*/ 271191 h 2170968"/>
              <a:gd name="connsiteX22" fmla="*/ 2058433 w 6476492"/>
              <a:gd name="connsiteY22" fmla="*/ 137222 h 2170968"/>
              <a:gd name="connsiteX23" fmla="*/ 2316573 w 6476492"/>
              <a:gd name="connsiteY23" fmla="*/ 140826 h 2170968"/>
              <a:gd name="connsiteX24" fmla="*/ 2503706 w 6476492"/>
              <a:gd name="connsiteY24" fmla="*/ 2050 h 2170968"/>
              <a:gd name="connsiteX25" fmla="*/ 2845612 w 6476492"/>
              <a:gd name="connsiteY25" fmla="*/ 153125 h 2170968"/>
              <a:gd name="connsiteX26" fmla="*/ 3815672 w 6476492"/>
              <a:gd name="connsiteY26" fmla="*/ 41806 h 2170968"/>
              <a:gd name="connsiteX27" fmla="*/ 4113475 w 6476492"/>
              <a:gd name="connsiteY27" fmla="*/ 143416 h 2170968"/>
              <a:gd name="connsiteX28" fmla="*/ 4350072 w 6476492"/>
              <a:gd name="connsiteY28" fmla="*/ 241974 h 2170968"/>
              <a:gd name="connsiteX29" fmla="*/ 4413775 w 6476492"/>
              <a:gd name="connsiteY29" fmla="*/ 1791647 h 2170968"/>
              <a:gd name="connsiteX30" fmla="*/ 4466938 w 6476492"/>
              <a:gd name="connsiteY30" fmla="*/ 1919238 h 2170968"/>
              <a:gd name="connsiteX31" fmla="*/ 5466399 w 6476492"/>
              <a:gd name="connsiteY31" fmla="*/ 1951135 h 2170968"/>
              <a:gd name="connsiteX32" fmla="*/ 6051189 w 6476492"/>
              <a:gd name="connsiteY32" fmla="*/ 1983033 h 2170968"/>
              <a:gd name="connsiteX33" fmla="*/ 6093720 w 6476492"/>
              <a:gd name="connsiteY33" fmla="*/ 887880 h 2170968"/>
              <a:gd name="connsiteX34" fmla="*/ 6125617 w 6476492"/>
              <a:gd name="connsiteY34" fmla="*/ 643331 h 2170968"/>
              <a:gd name="connsiteX35" fmla="*/ 6423329 w 6476492"/>
              <a:gd name="connsiteY35" fmla="*/ 643331 h 2170968"/>
              <a:gd name="connsiteX36" fmla="*/ 6444594 w 6476492"/>
              <a:gd name="connsiteY36" fmla="*/ 303089 h 2170968"/>
              <a:gd name="connsiteX0" fmla="*/ 479729 w 6476492"/>
              <a:gd name="connsiteY0" fmla="*/ 239293 h 2170968"/>
              <a:gd name="connsiteX1" fmla="*/ 490361 w 6476492"/>
              <a:gd name="connsiteY1" fmla="*/ 547638 h 2170968"/>
              <a:gd name="connsiteX2" fmla="*/ 150120 w 6476492"/>
              <a:gd name="connsiteY2" fmla="*/ 566592 h 2170968"/>
              <a:gd name="connsiteX3" fmla="*/ 22529 w 6476492"/>
              <a:gd name="connsiteY3" fmla="*/ 643331 h 2170968"/>
              <a:gd name="connsiteX4" fmla="*/ 14948 w 6476492"/>
              <a:gd name="connsiteY4" fmla="*/ 844888 h 2170968"/>
              <a:gd name="connsiteX5" fmla="*/ 102412 w 6476492"/>
              <a:gd name="connsiteY5" fmla="*/ 948255 h 2170968"/>
              <a:gd name="connsiteX6" fmla="*/ 182018 w 6476492"/>
              <a:gd name="connsiteY6" fmla="*/ 1015470 h 2170968"/>
              <a:gd name="connsiteX7" fmla="*/ 195146 w 6476492"/>
              <a:gd name="connsiteY7" fmla="*/ 1818368 h 2170968"/>
              <a:gd name="connsiteX8" fmla="*/ 320241 w 6476492"/>
              <a:gd name="connsiteY8" fmla="*/ 2153154 h 2170968"/>
              <a:gd name="connsiteX9" fmla="*/ 548887 w 6476492"/>
              <a:gd name="connsiteY9" fmla="*/ 2131982 h 2170968"/>
              <a:gd name="connsiteX10" fmla="*/ 936930 w 6476492"/>
              <a:gd name="connsiteY10" fmla="*/ 1951135 h 2170968"/>
              <a:gd name="connsiteX11" fmla="*/ 1383497 w 6476492"/>
              <a:gd name="connsiteY11" fmla="*/ 2131890 h 2170968"/>
              <a:gd name="connsiteX12" fmla="*/ 2053348 w 6476492"/>
              <a:gd name="connsiteY12" fmla="*/ 2121256 h 2170968"/>
              <a:gd name="connsiteX13" fmla="*/ 2000185 w 6476492"/>
              <a:gd name="connsiteY13" fmla="*/ 2110624 h 2170968"/>
              <a:gd name="connsiteX14" fmla="*/ 2042715 w 6476492"/>
              <a:gd name="connsiteY14" fmla="*/ 1961768 h 2170968"/>
              <a:gd name="connsiteX15" fmla="*/ 2063980 w 6476492"/>
              <a:gd name="connsiteY15" fmla="*/ 1695954 h 2170968"/>
              <a:gd name="connsiteX16" fmla="*/ 2032082 w 6476492"/>
              <a:gd name="connsiteY16" fmla="*/ 1089898 h 2170968"/>
              <a:gd name="connsiteX17" fmla="*/ 2169751 w 6476492"/>
              <a:gd name="connsiteY17" fmla="*/ 900547 h 2170968"/>
              <a:gd name="connsiteX18" fmla="*/ 2249264 w 6476492"/>
              <a:gd name="connsiteY18" fmla="*/ 757424 h 2170968"/>
              <a:gd name="connsiteX19" fmla="*/ 2201557 w 6476492"/>
              <a:gd name="connsiteY19" fmla="*/ 582495 h 2170968"/>
              <a:gd name="connsiteX20" fmla="*/ 2042530 w 6476492"/>
              <a:gd name="connsiteY20" fmla="*/ 463225 h 2170968"/>
              <a:gd name="connsiteX21" fmla="*/ 2053347 w 6476492"/>
              <a:gd name="connsiteY21" fmla="*/ 271191 h 2170968"/>
              <a:gd name="connsiteX22" fmla="*/ 2058433 w 6476492"/>
              <a:gd name="connsiteY22" fmla="*/ 137222 h 2170968"/>
              <a:gd name="connsiteX23" fmla="*/ 2316573 w 6476492"/>
              <a:gd name="connsiteY23" fmla="*/ 140826 h 2170968"/>
              <a:gd name="connsiteX24" fmla="*/ 2503706 w 6476492"/>
              <a:gd name="connsiteY24" fmla="*/ 2050 h 2170968"/>
              <a:gd name="connsiteX25" fmla="*/ 2845612 w 6476492"/>
              <a:gd name="connsiteY25" fmla="*/ 153125 h 2170968"/>
              <a:gd name="connsiteX26" fmla="*/ 3815672 w 6476492"/>
              <a:gd name="connsiteY26" fmla="*/ 41806 h 2170968"/>
              <a:gd name="connsiteX27" fmla="*/ 3879282 w 6476492"/>
              <a:gd name="connsiteY27" fmla="*/ 33854 h 2170968"/>
              <a:gd name="connsiteX28" fmla="*/ 4113475 w 6476492"/>
              <a:gd name="connsiteY28" fmla="*/ 143416 h 2170968"/>
              <a:gd name="connsiteX29" fmla="*/ 4350072 w 6476492"/>
              <a:gd name="connsiteY29" fmla="*/ 241974 h 2170968"/>
              <a:gd name="connsiteX30" fmla="*/ 4413775 w 6476492"/>
              <a:gd name="connsiteY30" fmla="*/ 1791647 h 2170968"/>
              <a:gd name="connsiteX31" fmla="*/ 4466938 w 6476492"/>
              <a:gd name="connsiteY31" fmla="*/ 1919238 h 2170968"/>
              <a:gd name="connsiteX32" fmla="*/ 5466399 w 6476492"/>
              <a:gd name="connsiteY32" fmla="*/ 1951135 h 2170968"/>
              <a:gd name="connsiteX33" fmla="*/ 6051189 w 6476492"/>
              <a:gd name="connsiteY33" fmla="*/ 1983033 h 2170968"/>
              <a:gd name="connsiteX34" fmla="*/ 6093720 w 6476492"/>
              <a:gd name="connsiteY34" fmla="*/ 887880 h 2170968"/>
              <a:gd name="connsiteX35" fmla="*/ 6125617 w 6476492"/>
              <a:gd name="connsiteY35" fmla="*/ 643331 h 2170968"/>
              <a:gd name="connsiteX36" fmla="*/ 6423329 w 6476492"/>
              <a:gd name="connsiteY36" fmla="*/ 643331 h 2170968"/>
              <a:gd name="connsiteX37" fmla="*/ 6444594 w 6476492"/>
              <a:gd name="connsiteY37" fmla="*/ 303089 h 2170968"/>
              <a:gd name="connsiteX0" fmla="*/ 479729 w 6476492"/>
              <a:gd name="connsiteY0" fmla="*/ 239293 h 2170968"/>
              <a:gd name="connsiteX1" fmla="*/ 490361 w 6476492"/>
              <a:gd name="connsiteY1" fmla="*/ 547638 h 2170968"/>
              <a:gd name="connsiteX2" fmla="*/ 150120 w 6476492"/>
              <a:gd name="connsiteY2" fmla="*/ 566592 h 2170968"/>
              <a:gd name="connsiteX3" fmla="*/ 22529 w 6476492"/>
              <a:gd name="connsiteY3" fmla="*/ 643331 h 2170968"/>
              <a:gd name="connsiteX4" fmla="*/ 14948 w 6476492"/>
              <a:gd name="connsiteY4" fmla="*/ 844888 h 2170968"/>
              <a:gd name="connsiteX5" fmla="*/ 102412 w 6476492"/>
              <a:gd name="connsiteY5" fmla="*/ 948255 h 2170968"/>
              <a:gd name="connsiteX6" fmla="*/ 182018 w 6476492"/>
              <a:gd name="connsiteY6" fmla="*/ 1015470 h 2170968"/>
              <a:gd name="connsiteX7" fmla="*/ 195146 w 6476492"/>
              <a:gd name="connsiteY7" fmla="*/ 1818368 h 2170968"/>
              <a:gd name="connsiteX8" fmla="*/ 320241 w 6476492"/>
              <a:gd name="connsiteY8" fmla="*/ 2153154 h 2170968"/>
              <a:gd name="connsiteX9" fmla="*/ 548887 w 6476492"/>
              <a:gd name="connsiteY9" fmla="*/ 2131982 h 2170968"/>
              <a:gd name="connsiteX10" fmla="*/ 936930 w 6476492"/>
              <a:gd name="connsiteY10" fmla="*/ 1951135 h 2170968"/>
              <a:gd name="connsiteX11" fmla="*/ 1383497 w 6476492"/>
              <a:gd name="connsiteY11" fmla="*/ 2131890 h 2170968"/>
              <a:gd name="connsiteX12" fmla="*/ 2053348 w 6476492"/>
              <a:gd name="connsiteY12" fmla="*/ 2121256 h 2170968"/>
              <a:gd name="connsiteX13" fmla="*/ 2000185 w 6476492"/>
              <a:gd name="connsiteY13" fmla="*/ 2110624 h 2170968"/>
              <a:gd name="connsiteX14" fmla="*/ 2042715 w 6476492"/>
              <a:gd name="connsiteY14" fmla="*/ 1961768 h 2170968"/>
              <a:gd name="connsiteX15" fmla="*/ 2063980 w 6476492"/>
              <a:gd name="connsiteY15" fmla="*/ 1695954 h 2170968"/>
              <a:gd name="connsiteX16" fmla="*/ 2032082 w 6476492"/>
              <a:gd name="connsiteY16" fmla="*/ 1089898 h 2170968"/>
              <a:gd name="connsiteX17" fmla="*/ 2169751 w 6476492"/>
              <a:gd name="connsiteY17" fmla="*/ 900547 h 2170968"/>
              <a:gd name="connsiteX18" fmla="*/ 2249264 w 6476492"/>
              <a:gd name="connsiteY18" fmla="*/ 757424 h 2170968"/>
              <a:gd name="connsiteX19" fmla="*/ 2201557 w 6476492"/>
              <a:gd name="connsiteY19" fmla="*/ 582495 h 2170968"/>
              <a:gd name="connsiteX20" fmla="*/ 2042530 w 6476492"/>
              <a:gd name="connsiteY20" fmla="*/ 463225 h 2170968"/>
              <a:gd name="connsiteX21" fmla="*/ 2053347 w 6476492"/>
              <a:gd name="connsiteY21" fmla="*/ 271191 h 2170968"/>
              <a:gd name="connsiteX22" fmla="*/ 2058433 w 6476492"/>
              <a:gd name="connsiteY22" fmla="*/ 137222 h 2170968"/>
              <a:gd name="connsiteX23" fmla="*/ 2316573 w 6476492"/>
              <a:gd name="connsiteY23" fmla="*/ 140826 h 2170968"/>
              <a:gd name="connsiteX24" fmla="*/ 2503706 w 6476492"/>
              <a:gd name="connsiteY24" fmla="*/ 2050 h 2170968"/>
              <a:gd name="connsiteX25" fmla="*/ 2845612 w 6476492"/>
              <a:gd name="connsiteY25" fmla="*/ 153125 h 2170968"/>
              <a:gd name="connsiteX26" fmla="*/ 3672548 w 6476492"/>
              <a:gd name="connsiteY26" fmla="*/ 153124 h 2170968"/>
              <a:gd name="connsiteX27" fmla="*/ 3815672 w 6476492"/>
              <a:gd name="connsiteY27" fmla="*/ 41806 h 2170968"/>
              <a:gd name="connsiteX28" fmla="*/ 3879282 w 6476492"/>
              <a:gd name="connsiteY28" fmla="*/ 33854 h 2170968"/>
              <a:gd name="connsiteX29" fmla="*/ 4113475 w 6476492"/>
              <a:gd name="connsiteY29" fmla="*/ 143416 h 2170968"/>
              <a:gd name="connsiteX30" fmla="*/ 4350072 w 6476492"/>
              <a:gd name="connsiteY30" fmla="*/ 241974 h 2170968"/>
              <a:gd name="connsiteX31" fmla="*/ 4413775 w 6476492"/>
              <a:gd name="connsiteY31" fmla="*/ 1791647 h 2170968"/>
              <a:gd name="connsiteX32" fmla="*/ 4466938 w 6476492"/>
              <a:gd name="connsiteY32" fmla="*/ 1919238 h 2170968"/>
              <a:gd name="connsiteX33" fmla="*/ 5466399 w 6476492"/>
              <a:gd name="connsiteY33" fmla="*/ 1951135 h 2170968"/>
              <a:gd name="connsiteX34" fmla="*/ 6051189 w 6476492"/>
              <a:gd name="connsiteY34" fmla="*/ 1983033 h 2170968"/>
              <a:gd name="connsiteX35" fmla="*/ 6093720 w 6476492"/>
              <a:gd name="connsiteY35" fmla="*/ 887880 h 2170968"/>
              <a:gd name="connsiteX36" fmla="*/ 6125617 w 6476492"/>
              <a:gd name="connsiteY36" fmla="*/ 643331 h 2170968"/>
              <a:gd name="connsiteX37" fmla="*/ 6423329 w 6476492"/>
              <a:gd name="connsiteY37" fmla="*/ 643331 h 2170968"/>
              <a:gd name="connsiteX38" fmla="*/ 6444594 w 6476492"/>
              <a:gd name="connsiteY38" fmla="*/ 303089 h 2170968"/>
              <a:gd name="connsiteX0" fmla="*/ 479729 w 6476492"/>
              <a:gd name="connsiteY0" fmla="*/ 239293 h 2170968"/>
              <a:gd name="connsiteX1" fmla="*/ 490361 w 6476492"/>
              <a:gd name="connsiteY1" fmla="*/ 547638 h 2170968"/>
              <a:gd name="connsiteX2" fmla="*/ 150120 w 6476492"/>
              <a:gd name="connsiteY2" fmla="*/ 566592 h 2170968"/>
              <a:gd name="connsiteX3" fmla="*/ 22529 w 6476492"/>
              <a:gd name="connsiteY3" fmla="*/ 643331 h 2170968"/>
              <a:gd name="connsiteX4" fmla="*/ 14948 w 6476492"/>
              <a:gd name="connsiteY4" fmla="*/ 844888 h 2170968"/>
              <a:gd name="connsiteX5" fmla="*/ 102412 w 6476492"/>
              <a:gd name="connsiteY5" fmla="*/ 948255 h 2170968"/>
              <a:gd name="connsiteX6" fmla="*/ 182018 w 6476492"/>
              <a:gd name="connsiteY6" fmla="*/ 1015470 h 2170968"/>
              <a:gd name="connsiteX7" fmla="*/ 195146 w 6476492"/>
              <a:gd name="connsiteY7" fmla="*/ 1818368 h 2170968"/>
              <a:gd name="connsiteX8" fmla="*/ 320241 w 6476492"/>
              <a:gd name="connsiteY8" fmla="*/ 2153154 h 2170968"/>
              <a:gd name="connsiteX9" fmla="*/ 548887 w 6476492"/>
              <a:gd name="connsiteY9" fmla="*/ 2131982 h 2170968"/>
              <a:gd name="connsiteX10" fmla="*/ 936930 w 6476492"/>
              <a:gd name="connsiteY10" fmla="*/ 1951135 h 2170968"/>
              <a:gd name="connsiteX11" fmla="*/ 1383497 w 6476492"/>
              <a:gd name="connsiteY11" fmla="*/ 2131890 h 2170968"/>
              <a:gd name="connsiteX12" fmla="*/ 2053348 w 6476492"/>
              <a:gd name="connsiteY12" fmla="*/ 2121256 h 2170968"/>
              <a:gd name="connsiteX13" fmla="*/ 2000185 w 6476492"/>
              <a:gd name="connsiteY13" fmla="*/ 2110624 h 2170968"/>
              <a:gd name="connsiteX14" fmla="*/ 2042715 w 6476492"/>
              <a:gd name="connsiteY14" fmla="*/ 1961768 h 2170968"/>
              <a:gd name="connsiteX15" fmla="*/ 2063980 w 6476492"/>
              <a:gd name="connsiteY15" fmla="*/ 1695954 h 2170968"/>
              <a:gd name="connsiteX16" fmla="*/ 2032082 w 6476492"/>
              <a:gd name="connsiteY16" fmla="*/ 1089898 h 2170968"/>
              <a:gd name="connsiteX17" fmla="*/ 2169751 w 6476492"/>
              <a:gd name="connsiteY17" fmla="*/ 900547 h 2170968"/>
              <a:gd name="connsiteX18" fmla="*/ 2249264 w 6476492"/>
              <a:gd name="connsiteY18" fmla="*/ 757424 h 2170968"/>
              <a:gd name="connsiteX19" fmla="*/ 2201557 w 6476492"/>
              <a:gd name="connsiteY19" fmla="*/ 582495 h 2170968"/>
              <a:gd name="connsiteX20" fmla="*/ 2042530 w 6476492"/>
              <a:gd name="connsiteY20" fmla="*/ 463225 h 2170968"/>
              <a:gd name="connsiteX21" fmla="*/ 2053347 w 6476492"/>
              <a:gd name="connsiteY21" fmla="*/ 271191 h 2170968"/>
              <a:gd name="connsiteX22" fmla="*/ 2058433 w 6476492"/>
              <a:gd name="connsiteY22" fmla="*/ 137222 h 2170968"/>
              <a:gd name="connsiteX23" fmla="*/ 2316573 w 6476492"/>
              <a:gd name="connsiteY23" fmla="*/ 140826 h 2170968"/>
              <a:gd name="connsiteX24" fmla="*/ 2503706 w 6476492"/>
              <a:gd name="connsiteY24" fmla="*/ 2050 h 2170968"/>
              <a:gd name="connsiteX25" fmla="*/ 2845612 w 6476492"/>
              <a:gd name="connsiteY25" fmla="*/ 153125 h 2170968"/>
              <a:gd name="connsiteX26" fmla="*/ 3672548 w 6476492"/>
              <a:gd name="connsiteY26" fmla="*/ 153124 h 2170968"/>
              <a:gd name="connsiteX27" fmla="*/ 3815672 w 6476492"/>
              <a:gd name="connsiteY27" fmla="*/ 41806 h 2170968"/>
              <a:gd name="connsiteX28" fmla="*/ 3879282 w 6476492"/>
              <a:gd name="connsiteY28" fmla="*/ 33854 h 2170968"/>
              <a:gd name="connsiteX29" fmla="*/ 4113475 w 6476492"/>
              <a:gd name="connsiteY29" fmla="*/ 143416 h 2170968"/>
              <a:gd name="connsiteX30" fmla="*/ 4350072 w 6476492"/>
              <a:gd name="connsiteY30" fmla="*/ 241974 h 2170968"/>
              <a:gd name="connsiteX31" fmla="*/ 4413775 w 6476492"/>
              <a:gd name="connsiteY31" fmla="*/ 1791647 h 2170968"/>
              <a:gd name="connsiteX32" fmla="*/ 4466938 w 6476492"/>
              <a:gd name="connsiteY32" fmla="*/ 1919238 h 2170968"/>
              <a:gd name="connsiteX33" fmla="*/ 5466399 w 6476492"/>
              <a:gd name="connsiteY33" fmla="*/ 1951135 h 2170968"/>
              <a:gd name="connsiteX34" fmla="*/ 6051189 w 6476492"/>
              <a:gd name="connsiteY34" fmla="*/ 1983033 h 2170968"/>
              <a:gd name="connsiteX35" fmla="*/ 6093720 w 6476492"/>
              <a:gd name="connsiteY35" fmla="*/ 887880 h 2170968"/>
              <a:gd name="connsiteX36" fmla="*/ 6125617 w 6476492"/>
              <a:gd name="connsiteY36" fmla="*/ 643331 h 2170968"/>
              <a:gd name="connsiteX37" fmla="*/ 6423329 w 6476492"/>
              <a:gd name="connsiteY37" fmla="*/ 643331 h 2170968"/>
              <a:gd name="connsiteX38" fmla="*/ 6444594 w 6476492"/>
              <a:gd name="connsiteY38" fmla="*/ 303089 h 2170968"/>
              <a:gd name="connsiteX0" fmla="*/ 479729 w 6476492"/>
              <a:gd name="connsiteY0" fmla="*/ 239293 h 2170968"/>
              <a:gd name="connsiteX1" fmla="*/ 490361 w 6476492"/>
              <a:gd name="connsiteY1" fmla="*/ 547638 h 2170968"/>
              <a:gd name="connsiteX2" fmla="*/ 150120 w 6476492"/>
              <a:gd name="connsiteY2" fmla="*/ 566592 h 2170968"/>
              <a:gd name="connsiteX3" fmla="*/ 22529 w 6476492"/>
              <a:gd name="connsiteY3" fmla="*/ 643331 h 2170968"/>
              <a:gd name="connsiteX4" fmla="*/ 14948 w 6476492"/>
              <a:gd name="connsiteY4" fmla="*/ 844888 h 2170968"/>
              <a:gd name="connsiteX5" fmla="*/ 102412 w 6476492"/>
              <a:gd name="connsiteY5" fmla="*/ 948255 h 2170968"/>
              <a:gd name="connsiteX6" fmla="*/ 182018 w 6476492"/>
              <a:gd name="connsiteY6" fmla="*/ 1015470 h 2170968"/>
              <a:gd name="connsiteX7" fmla="*/ 195146 w 6476492"/>
              <a:gd name="connsiteY7" fmla="*/ 1818368 h 2170968"/>
              <a:gd name="connsiteX8" fmla="*/ 320241 w 6476492"/>
              <a:gd name="connsiteY8" fmla="*/ 2153154 h 2170968"/>
              <a:gd name="connsiteX9" fmla="*/ 548887 w 6476492"/>
              <a:gd name="connsiteY9" fmla="*/ 2131982 h 2170968"/>
              <a:gd name="connsiteX10" fmla="*/ 936930 w 6476492"/>
              <a:gd name="connsiteY10" fmla="*/ 1951135 h 2170968"/>
              <a:gd name="connsiteX11" fmla="*/ 1383497 w 6476492"/>
              <a:gd name="connsiteY11" fmla="*/ 2131890 h 2170968"/>
              <a:gd name="connsiteX12" fmla="*/ 2053348 w 6476492"/>
              <a:gd name="connsiteY12" fmla="*/ 2121256 h 2170968"/>
              <a:gd name="connsiteX13" fmla="*/ 2000185 w 6476492"/>
              <a:gd name="connsiteY13" fmla="*/ 2110624 h 2170968"/>
              <a:gd name="connsiteX14" fmla="*/ 2042715 w 6476492"/>
              <a:gd name="connsiteY14" fmla="*/ 1961768 h 2170968"/>
              <a:gd name="connsiteX15" fmla="*/ 2063980 w 6476492"/>
              <a:gd name="connsiteY15" fmla="*/ 1695954 h 2170968"/>
              <a:gd name="connsiteX16" fmla="*/ 2032082 w 6476492"/>
              <a:gd name="connsiteY16" fmla="*/ 1089898 h 2170968"/>
              <a:gd name="connsiteX17" fmla="*/ 2169751 w 6476492"/>
              <a:gd name="connsiteY17" fmla="*/ 900547 h 2170968"/>
              <a:gd name="connsiteX18" fmla="*/ 2249264 w 6476492"/>
              <a:gd name="connsiteY18" fmla="*/ 757424 h 2170968"/>
              <a:gd name="connsiteX19" fmla="*/ 2201557 w 6476492"/>
              <a:gd name="connsiteY19" fmla="*/ 582495 h 2170968"/>
              <a:gd name="connsiteX20" fmla="*/ 2042530 w 6476492"/>
              <a:gd name="connsiteY20" fmla="*/ 463225 h 2170968"/>
              <a:gd name="connsiteX21" fmla="*/ 2053347 w 6476492"/>
              <a:gd name="connsiteY21" fmla="*/ 271191 h 2170968"/>
              <a:gd name="connsiteX22" fmla="*/ 2058433 w 6476492"/>
              <a:gd name="connsiteY22" fmla="*/ 137222 h 2170968"/>
              <a:gd name="connsiteX23" fmla="*/ 2316573 w 6476492"/>
              <a:gd name="connsiteY23" fmla="*/ 140826 h 2170968"/>
              <a:gd name="connsiteX24" fmla="*/ 2503706 w 6476492"/>
              <a:gd name="connsiteY24" fmla="*/ 2050 h 2170968"/>
              <a:gd name="connsiteX25" fmla="*/ 2845612 w 6476492"/>
              <a:gd name="connsiteY25" fmla="*/ 153125 h 2170968"/>
              <a:gd name="connsiteX26" fmla="*/ 3672548 w 6476492"/>
              <a:gd name="connsiteY26" fmla="*/ 153124 h 2170968"/>
              <a:gd name="connsiteX27" fmla="*/ 3815672 w 6476492"/>
              <a:gd name="connsiteY27" fmla="*/ 41806 h 2170968"/>
              <a:gd name="connsiteX28" fmla="*/ 3879282 w 6476492"/>
              <a:gd name="connsiteY28" fmla="*/ 33854 h 2170968"/>
              <a:gd name="connsiteX29" fmla="*/ 4113475 w 6476492"/>
              <a:gd name="connsiteY29" fmla="*/ 143416 h 2170968"/>
              <a:gd name="connsiteX30" fmla="*/ 4350072 w 6476492"/>
              <a:gd name="connsiteY30" fmla="*/ 241974 h 2170968"/>
              <a:gd name="connsiteX31" fmla="*/ 4413775 w 6476492"/>
              <a:gd name="connsiteY31" fmla="*/ 1791647 h 2170968"/>
              <a:gd name="connsiteX32" fmla="*/ 4466938 w 6476492"/>
              <a:gd name="connsiteY32" fmla="*/ 1919238 h 2170968"/>
              <a:gd name="connsiteX33" fmla="*/ 5466399 w 6476492"/>
              <a:gd name="connsiteY33" fmla="*/ 1951135 h 2170968"/>
              <a:gd name="connsiteX34" fmla="*/ 6051189 w 6476492"/>
              <a:gd name="connsiteY34" fmla="*/ 1983033 h 2170968"/>
              <a:gd name="connsiteX35" fmla="*/ 6093720 w 6476492"/>
              <a:gd name="connsiteY35" fmla="*/ 887880 h 2170968"/>
              <a:gd name="connsiteX36" fmla="*/ 6125617 w 6476492"/>
              <a:gd name="connsiteY36" fmla="*/ 643331 h 2170968"/>
              <a:gd name="connsiteX37" fmla="*/ 6423329 w 6476492"/>
              <a:gd name="connsiteY37" fmla="*/ 643331 h 2170968"/>
              <a:gd name="connsiteX38" fmla="*/ 6444594 w 6476492"/>
              <a:gd name="connsiteY38" fmla="*/ 303089 h 2170968"/>
              <a:gd name="connsiteX0" fmla="*/ 479729 w 6476492"/>
              <a:gd name="connsiteY0" fmla="*/ 257121 h 2188796"/>
              <a:gd name="connsiteX1" fmla="*/ 490361 w 6476492"/>
              <a:gd name="connsiteY1" fmla="*/ 565466 h 2188796"/>
              <a:gd name="connsiteX2" fmla="*/ 150120 w 6476492"/>
              <a:gd name="connsiteY2" fmla="*/ 584420 h 2188796"/>
              <a:gd name="connsiteX3" fmla="*/ 22529 w 6476492"/>
              <a:gd name="connsiteY3" fmla="*/ 661159 h 2188796"/>
              <a:gd name="connsiteX4" fmla="*/ 14948 w 6476492"/>
              <a:gd name="connsiteY4" fmla="*/ 862716 h 2188796"/>
              <a:gd name="connsiteX5" fmla="*/ 102412 w 6476492"/>
              <a:gd name="connsiteY5" fmla="*/ 966083 h 2188796"/>
              <a:gd name="connsiteX6" fmla="*/ 182018 w 6476492"/>
              <a:gd name="connsiteY6" fmla="*/ 1033298 h 2188796"/>
              <a:gd name="connsiteX7" fmla="*/ 195146 w 6476492"/>
              <a:gd name="connsiteY7" fmla="*/ 1836196 h 2188796"/>
              <a:gd name="connsiteX8" fmla="*/ 320241 w 6476492"/>
              <a:gd name="connsiteY8" fmla="*/ 2170982 h 2188796"/>
              <a:gd name="connsiteX9" fmla="*/ 548887 w 6476492"/>
              <a:gd name="connsiteY9" fmla="*/ 2149810 h 2188796"/>
              <a:gd name="connsiteX10" fmla="*/ 936930 w 6476492"/>
              <a:gd name="connsiteY10" fmla="*/ 1968963 h 2188796"/>
              <a:gd name="connsiteX11" fmla="*/ 1383497 w 6476492"/>
              <a:gd name="connsiteY11" fmla="*/ 2149718 h 2188796"/>
              <a:gd name="connsiteX12" fmla="*/ 2053348 w 6476492"/>
              <a:gd name="connsiteY12" fmla="*/ 2139084 h 2188796"/>
              <a:gd name="connsiteX13" fmla="*/ 2000185 w 6476492"/>
              <a:gd name="connsiteY13" fmla="*/ 2128452 h 2188796"/>
              <a:gd name="connsiteX14" fmla="*/ 2042715 w 6476492"/>
              <a:gd name="connsiteY14" fmla="*/ 1979596 h 2188796"/>
              <a:gd name="connsiteX15" fmla="*/ 2063980 w 6476492"/>
              <a:gd name="connsiteY15" fmla="*/ 1713782 h 2188796"/>
              <a:gd name="connsiteX16" fmla="*/ 2032082 w 6476492"/>
              <a:gd name="connsiteY16" fmla="*/ 1107726 h 2188796"/>
              <a:gd name="connsiteX17" fmla="*/ 2169751 w 6476492"/>
              <a:gd name="connsiteY17" fmla="*/ 918375 h 2188796"/>
              <a:gd name="connsiteX18" fmla="*/ 2249264 w 6476492"/>
              <a:gd name="connsiteY18" fmla="*/ 775252 h 2188796"/>
              <a:gd name="connsiteX19" fmla="*/ 2201557 w 6476492"/>
              <a:gd name="connsiteY19" fmla="*/ 600323 h 2188796"/>
              <a:gd name="connsiteX20" fmla="*/ 2042530 w 6476492"/>
              <a:gd name="connsiteY20" fmla="*/ 481053 h 2188796"/>
              <a:gd name="connsiteX21" fmla="*/ 2053347 w 6476492"/>
              <a:gd name="connsiteY21" fmla="*/ 289019 h 2188796"/>
              <a:gd name="connsiteX22" fmla="*/ 2058433 w 6476492"/>
              <a:gd name="connsiteY22" fmla="*/ 155050 h 2188796"/>
              <a:gd name="connsiteX23" fmla="*/ 2316573 w 6476492"/>
              <a:gd name="connsiteY23" fmla="*/ 158654 h 2188796"/>
              <a:gd name="connsiteX24" fmla="*/ 2503706 w 6476492"/>
              <a:gd name="connsiteY24" fmla="*/ 19878 h 2188796"/>
              <a:gd name="connsiteX25" fmla="*/ 2845612 w 6476492"/>
              <a:gd name="connsiteY25" fmla="*/ 170953 h 2188796"/>
              <a:gd name="connsiteX26" fmla="*/ 3672548 w 6476492"/>
              <a:gd name="connsiteY26" fmla="*/ 170952 h 2188796"/>
              <a:gd name="connsiteX27" fmla="*/ 3815672 w 6476492"/>
              <a:gd name="connsiteY27" fmla="*/ 19878 h 2188796"/>
              <a:gd name="connsiteX28" fmla="*/ 3879282 w 6476492"/>
              <a:gd name="connsiteY28" fmla="*/ 51682 h 2188796"/>
              <a:gd name="connsiteX29" fmla="*/ 4113475 w 6476492"/>
              <a:gd name="connsiteY29" fmla="*/ 161244 h 2188796"/>
              <a:gd name="connsiteX30" fmla="*/ 4350072 w 6476492"/>
              <a:gd name="connsiteY30" fmla="*/ 259802 h 2188796"/>
              <a:gd name="connsiteX31" fmla="*/ 4413775 w 6476492"/>
              <a:gd name="connsiteY31" fmla="*/ 1809475 h 2188796"/>
              <a:gd name="connsiteX32" fmla="*/ 4466938 w 6476492"/>
              <a:gd name="connsiteY32" fmla="*/ 1937066 h 2188796"/>
              <a:gd name="connsiteX33" fmla="*/ 5466399 w 6476492"/>
              <a:gd name="connsiteY33" fmla="*/ 1968963 h 2188796"/>
              <a:gd name="connsiteX34" fmla="*/ 6051189 w 6476492"/>
              <a:gd name="connsiteY34" fmla="*/ 2000861 h 2188796"/>
              <a:gd name="connsiteX35" fmla="*/ 6093720 w 6476492"/>
              <a:gd name="connsiteY35" fmla="*/ 905708 h 2188796"/>
              <a:gd name="connsiteX36" fmla="*/ 6125617 w 6476492"/>
              <a:gd name="connsiteY36" fmla="*/ 661159 h 2188796"/>
              <a:gd name="connsiteX37" fmla="*/ 6423329 w 6476492"/>
              <a:gd name="connsiteY37" fmla="*/ 661159 h 2188796"/>
              <a:gd name="connsiteX38" fmla="*/ 6444594 w 6476492"/>
              <a:gd name="connsiteY38" fmla="*/ 320917 h 2188796"/>
              <a:gd name="connsiteX0" fmla="*/ 479729 w 6476492"/>
              <a:gd name="connsiteY0" fmla="*/ 257121 h 2188796"/>
              <a:gd name="connsiteX1" fmla="*/ 490361 w 6476492"/>
              <a:gd name="connsiteY1" fmla="*/ 565466 h 2188796"/>
              <a:gd name="connsiteX2" fmla="*/ 150120 w 6476492"/>
              <a:gd name="connsiteY2" fmla="*/ 584420 h 2188796"/>
              <a:gd name="connsiteX3" fmla="*/ 22529 w 6476492"/>
              <a:gd name="connsiteY3" fmla="*/ 661159 h 2188796"/>
              <a:gd name="connsiteX4" fmla="*/ 14948 w 6476492"/>
              <a:gd name="connsiteY4" fmla="*/ 862716 h 2188796"/>
              <a:gd name="connsiteX5" fmla="*/ 102412 w 6476492"/>
              <a:gd name="connsiteY5" fmla="*/ 966083 h 2188796"/>
              <a:gd name="connsiteX6" fmla="*/ 182018 w 6476492"/>
              <a:gd name="connsiteY6" fmla="*/ 1033298 h 2188796"/>
              <a:gd name="connsiteX7" fmla="*/ 195146 w 6476492"/>
              <a:gd name="connsiteY7" fmla="*/ 1836196 h 2188796"/>
              <a:gd name="connsiteX8" fmla="*/ 320241 w 6476492"/>
              <a:gd name="connsiteY8" fmla="*/ 2170982 h 2188796"/>
              <a:gd name="connsiteX9" fmla="*/ 548887 w 6476492"/>
              <a:gd name="connsiteY9" fmla="*/ 2149810 h 2188796"/>
              <a:gd name="connsiteX10" fmla="*/ 936930 w 6476492"/>
              <a:gd name="connsiteY10" fmla="*/ 1968963 h 2188796"/>
              <a:gd name="connsiteX11" fmla="*/ 1383497 w 6476492"/>
              <a:gd name="connsiteY11" fmla="*/ 2149718 h 2188796"/>
              <a:gd name="connsiteX12" fmla="*/ 2053348 w 6476492"/>
              <a:gd name="connsiteY12" fmla="*/ 2139084 h 2188796"/>
              <a:gd name="connsiteX13" fmla="*/ 2000185 w 6476492"/>
              <a:gd name="connsiteY13" fmla="*/ 2128452 h 2188796"/>
              <a:gd name="connsiteX14" fmla="*/ 2042715 w 6476492"/>
              <a:gd name="connsiteY14" fmla="*/ 1979596 h 2188796"/>
              <a:gd name="connsiteX15" fmla="*/ 2063980 w 6476492"/>
              <a:gd name="connsiteY15" fmla="*/ 1713782 h 2188796"/>
              <a:gd name="connsiteX16" fmla="*/ 2032082 w 6476492"/>
              <a:gd name="connsiteY16" fmla="*/ 1107726 h 2188796"/>
              <a:gd name="connsiteX17" fmla="*/ 2169751 w 6476492"/>
              <a:gd name="connsiteY17" fmla="*/ 918375 h 2188796"/>
              <a:gd name="connsiteX18" fmla="*/ 2249264 w 6476492"/>
              <a:gd name="connsiteY18" fmla="*/ 775252 h 2188796"/>
              <a:gd name="connsiteX19" fmla="*/ 2201557 w 6476492"/>
              <a:gd name="connsiteY19" fmla="*/ 600323 h 2188796"/>
              <a:gd name="connsiteX20" fmla="*/ 2042530 w 6476492"/>
              <a:gd name="connsiteY20" fmla="*/ 481053 h 2188796"/>
              <a:gd name="connsiteX21" fmla="*/ 2053347 w 6476492"/>
              <a:gd name="connsiteY21" fmla="*/ 289019 h 2188796"/>
              <a:gd name="connsiteX22" fmla="*/ 2058433 w 6476492"/>
              <a:gd name="connsiteY22" fmla="*/ 155050 h 2188796"/>
              <a:gd name="connsiteX23" fmla="*/ 2316573 w 6476492"/>
              <a:gd name="connsiteY23" fmla="*/ 158654 h 2188796"/>
              <a:gd name="connsiteX24" fmla="*/ 2503706 w 6476492"/>
              <a:gd name="connsiteY24" fmla="*/ 19878 h 2188796"/>
              <a:gd name="connsiteX25" fmla="*/ 2845612 w 6476492"/>
              <a:gd name="connsiteY25" fmla="*/ 170953 h 2188796"/>
              <a:gd name="connsiteX26" fmla="*/ 3672548 w 6476492"/>
              <a:gd name="connsiteY26" fmla="*/ 170952 h 2188796"/>
              <a:gd name="connsiteX27" fmla="*/ 3815672 w 6476492"/>
              <a:gd name="connsiteY27" fmla="*/ 19878 h 2188796"/>
              <a:gd name="connsiteX28" fmla="*/ 3879282 w 6476492"/>
              <a:gd name="connsiteY28" fmla="*/ 51682 h 2188796"/>
              <a:gd name="connsiteX29" fmla="*/ 3966746 w 6476492"/>
              <a:gd name="connsiteY29" fmla="*/ 51682 h 2188796"/>
              <a:gd name="connsiteX30" fmla="*/ 4113475 w 6476492"/>
              <a:gd name="connsiteY30" fmla="*/ 161244 h 2188796"/>
              <a:gd name="connsiteX31" fmla="*/ 4350072 w 6476492"/>
              <a:gd name="connsiteY31" fmla="*/ 259802 h 2188796"/>
              <a:gd name="connsiteX32" fmla="*/ 4413775 w 6476492"/>
              <a:gd name="connsiteY32" fmla="*/ 1809475 h 2188796"/>
              <a:gd name="connsiteX33" fmla="*/ 4466938 w 6476492"/>
              <a:gd name="connsiteY33" fmla="*/ 1937066 h 2188796"/>
              <a:gd name="connsiteX34" fmla="*/ 5466399 w 6476492"/>
              <a:gd name="connsiteY34" fmla="*/ 1968963 h 2188796"/>
              <a:gd name="connsiteX35" fmla="*/ 6051189 w 6476492"/>
              <a:gd name="connsiteY35" fmla="*/ 2000861 h 2188796"/>
              <a:gd name="connsiteX36" fmla="*/ 6093720 w 6476492"/>
              <a:gd name="connsiteY36" fmla="*/ 905708 h 2188796"/>
              <a:gd name="connsiteX37" fmla="*/ 6125617 w 6476492"/>
              <a:gd name="connsiteY37" fmla="*/ 661159 h 2188796"/>
              <a:gd name="connsiteX38" fmla="*/ 6423329 w 6476492"/>
              <a:gd name="connsiteY38" fmla="*/ 661159 h 2188796"/>
              <a:gd name="connsiteX39" fmla="*/ 6444594 w 6476492"/>
              <a:gd name="connsiteY39" fmla="*/ 320917 h 2188796"/>
              <a:gd name="connsiteX0" fmla="*/ 479729 w 6476492"/>
              <a:gd name="connsiteY0" fmla="*/ 262422 h 2194097"/>
              <a:gd name="connsiteX1" fmla="*/ 490361 w 6476492"/>
              <a:gd name="connsiteY1" fmla="*/ 570767 h 2194097"/>
              <a:gd name="connsiteX2" fmla="*/ 150120 w 6476492"/>
              <a:gd name="connsiteY2" fmla="*/ 589721 h 2194097"/>
              <a:gd name="connsiteX3" fmla="*/ 22529 w 6476492"/>
              <a:gd name="connsiteY3" fmla="*/ 666460 h 2194097"/>
              <a:gd name="connsiteX4" fmla="*/ 14948 w 6476492"/>
              <a:gd name="connsiteY4" fmla="*/ 868017 h 2194097"/>
              <a:gd name="connsiteX5" fmla="*/ 102412 w 6476492"/>
              <a:gd name="connsiteY5" fmla="*/ 971384 h 2194097"/>
              <a:gd name="connsiteX6" fmla="*/ 182018 w 6476492"/>
              <a:gd name="connsiteY6" fmla="*/ 1038599 h 2194097"/>
              <a:gd name="connsiteX7" fmla="*/ 195146 w 6476492"/>
              <a:gd name="connsiteY7" fmla="*/ 1841497 h 2194097"/>
              <a:gd name="connsiteX8" fmla="*/ 320241 w 6476492"/>
              <a:gd name="connsiteY8" fmla="*/ 2176283 h 2194097"/>
              <a:gd name="connsiteX9" fmla="*/ 548887 w 6476492"/>
              <a:gd name="connsiteY9" fmla="*/ 2155111 h 2194097"/>
              <a:gd name="connsiteX10" fmla="*/ 936930 w 6476492"/>
              <a:gd name="connsiteY10" fmla="*/ 1974264 h 2194097"/>
              <a:gd name="connsiteX11" fmla="*/ 1383497 w 6476492"/>
              <a:gd name="connsiteY11" fmla="*/ 2155019 h 2194097"/>
              <a:gd name="connsiteX12" fmla="*/ 2053348 w 6476492"/>
              <a:gd name="connsiteY12" fmla="*/ 2144385 h 2194097"/>
              <a:gd name="connsiteX13" fmla="*/ 2000185 w 6476492"/>
              <a:gd name="connsiteY13" fmla="*/ 2133753 h 2194097"/>
              <a:gd name="connsiteX14" fmla="*/ 2042715 w 6476492"/>
              <a:gd name="connsiteY14" fmla="*/ 1984897 h 2194097"/>
              <a:gd name="connsiteX15" fmla="*/ 2063980 w 6476492"/>
              <a:gd name="connsiteY15" fmla="*/ 1719083 h 2194097"/>
              <a:gd name="connsiteX16" fmla="*/ 2032082 w 6476492"/>
              <a:gd name="connsiteY16" fmla="*/ 1113027 h 2194097"/>
              <a:gd name="connsiteX17" fmla="*/ 2169751 w 6476492"/>
              <a:gd name="connsiteY17" fmla="*/ 923676 h 2194097"/>
              <a:gd name="connsiteX18" fmla="*/ 2249264 w 6476492"/>
              <a:gd name="connsiteY18" fmla="*/ 780553 h 2194097"/>
              <a:gd name="connsiteX19" fmla="*/ 2201557 w 6476492"/>
              <a:gd name="connsiteY19" fmla="*/ 605624 h 2194097"/>
              <a:gd name="connsiteX20" fmla="*/ 2042530 w 6476492"/>
              <a:gd name="connsiteY20" fmla="*/ 486354 h 2194097"/>
              <a:gd name="connsiteX21" fmla="*/ 2053347 w 6476492"/>
              <a:gd name="connsiteY21" fmla="*/ 294320 h 2194097"/>
              <a:gd name="connsiteX22" fmla="*/ 2058433 w 6476492"/>
              <a:gd name="connsiteY22" fmla="*/ 160351 h 2194097"/>
              <a:gd name="connsiteX23" fmla="*/ 2316573 w 6476492"/>
              <a:gd name="connsiteY23" fmla="*/ 163955 h 2194097"/>
              <a:gd name="connsiteX24" fmla="*/ 2503706 w 6476492"/>
              <a:gd name="connsiteY24" fmla="*/ 25179 h 2194097"/>
              <a:gd name="connsiteX25" fmla="*/ 2845612 w 6476492"/>
              <a:gd name="connsiteY25" fmla="*/ 176254 h 2194097"/>
              <a:gd name="connsiteX26" fmla="*/ 3672548 w 6476492"/>
              <a:gd name="connsiteY26" fmla="*/ 176253 h 2194097"/>
              <a:gd name="connsiteX27" fmla="*/ 3815672 w 6476492"/>
              <a:gd name="connsiteY27" fmla="*/ 25179 h 2194097"/>
              <a:gd name="connsiteX28" fmla="*/ 3887234 w 6476492"/>
              <a:gd name="connsiteY28" fmla="*/ 25178 h 2194097"/>
              <a:gd name="connsiteX29" fmla="*/ 3966746 w 6476492"/>
              <a:gd name="connsiteY29" fmla="*/ 56983 h 2194097"/>
              <a:gd name="connsiteX30" fmla="*/ 4113475 w 6476492"/>
              <a:gd name="connsiteY30" fmla="*/ 166545 h 2194097"/>
              <a:gd name="connsiteX31" fmla="*/ 4350072 w 6476492"/>
              <a:gd name="connsiteY31" fmla="*/ 265103 h 2194097"/>
              <a:gd name="connsiteX32" fmla="*/ 4413775 w 6476492"/>
              <a:gd name="connsiteY32" fmla="*/ 1814776 h 2194097"/>
              <a:gd name="connsiteX33" fmla="*/ 4466938 w 6476492"/>
              <a:gd name="connsiteY33" fmla="*/ 1942367 h 2194097"/>
              <a:gd name="connsiteX34" fmla="*/ 5466399 w 6476492"/>
              <a:gd name="connsiteY34" fmla="*/ 1974264 h 2194097"/>
              <a:gd name="connsiteX35" fmla="*/ 6051189 w 6476492"/>
              <a:gd name="connsiteY35" fmla="*/ 2006162 h 2194097"/>
              <a:gd name="connsiteX36" fmla="*/ 6093720 w 6476492"/>
              <a:gd name="connsiteY36" fmla="*/ 911009 h 2194097"/>
              <a:gd name="connsiteX37" fmla="*/ 6125617 w 6476492"/>
              <a:gd name="connsiteY37" fmla="*/ 666460 h 2194097"/>
              <a:gd name="connsiteX38" fmla="*/ 6423329 w 6476492"/>
              <a:gd name="connsiteY38" fmla="*/ 666460 h 2194097"/>
              <a:gd name="connsiteX39" fmla="*/ 6444594 w 6476492"/>
              <a:gd name="connsiteY39" fmla="*/ 326218 h 2194097"/>
              <a:gd name="connsiteX0" fmla="*/ 479729 w 6476492"/>
              <a:gd name="connsiteY0" fmla="*/ 262422 h 2194097"/>
              <a:gd name="connsiteX1" fmla="*/ 490361 w 6476492"/>
              <a:gd name="connsiteY1" fmla="*/ 570767 h 2194097"/>
              <a:gd name="connsiteX2" fmla="*/ 150120 w 6476492"/>
              <a:gd name="connsiteY2" fmla="*/ 573818 h 2194097"/>
              <a:gd name="connsiteX3" fmla="*/ 22529 w 6476492"/>
              <a:gd name="connsiteY3" fmla="*/ 666460 h 2194097"/>
              <a:gd name="connsiteX4" fmla="*/ 14948 w 6476492"/>
              <a:gd name="connsiteY4" fmla="*/ 868017 h 2194097"/>
              <a:gd name="connsiteX5" fmla="*/ 102412 w 6476492"/>
              <a:gd name="connsiteY5" fmla="*/ 971384 h 2194097"/>
              <a:gd name="connsiteX6" fmla="*/ 182018 w 6476492"/>
              <a:gd name="connsiteY6" fmla="*/ 1038599 h 2194097"/>
              <a:gd name="connsiteX7" fmla="*/ 195146 w 6476492"/>
              <a:gd name="connsiteY7" fmla="*/ 1841497 h 2194097"/>
              <a:gd name="connsiteX8" fmla="*/ 320241 w 6476492"/>
              <a:gd name="connsiteY8" fmla="*/ 2176283 h 2194097"/>
              <a:gd name="connsiteX9" fmla="*/ 548887 w 6476492"/>
              <a:gd name="connsiteY9" fmla="*/ 2155111 h 2194097"/>
              <a:gd name="connsiteX10" fmla="*/ 936930 w 6476492"/>
              <a:gd name="connsiteY10" fmla="*/ 1974264 h 2194097"/>
              <a:gd name="connsiteX11" fmla="*/ 1383497 w 6476492"/>
              <a:gd name="connsiteY11" fmla="*/ 2155019 h 2194097"/>
              <a:gd name="connsiteX12" fmla="*/ 2053348 w 6476492"/>
              <a:gd name="connsiteY12" fmla="*/ 2144385 h 2194097"/>
              <a:gd name="connsiteX13" fmla="*/ 2000185 w 6476492"/>
              <a:gd name="connsiteY13" fmla="*/ 2133753 h 2194097"/>
              <a:gd name="connsiteX14" fmla="*/ 2042715 w 6476492"/>
              <a:gd name="connsiteY14" fmla="*/ 1984897 h 2194097"/>
              <a:gd name="connsiteX15" fmla="*/ 2063980 w 6476492"/>
              <a:gd name="connsiteY15" fmla="*/ 1719083 h 2194097"/>
              <a:gd name="connsiteX16" fmla="*/ 2032082 w 6476492"/>
              <a:gd name="connsiteY16" fmla="*/ 1113027 h 2194097"/>
              <a:gd name="connsiteX17" fmla="*/ 2169751 w 6476492"/>
              <a:gd name="connsiteY17" fmla="*/ 923676 h 2194097"/>
              <a:gd name="connsiteX18" fmla="*/ 2249264 w 6476492"/>
              <a:gd name="connsiteY18" fmla="*/ 780553 h 2194097"/>
              <a:gd name="connsiteX19" fmla="*/ 2201557 w 6476492"/>
              <a:gd name="connsiteY19" fmla="*/ 605624 h 2194097"/>
              <a:gd name="connsiteX20" fmla="*/ 2042530 w 6476492"/>
              <a:gd name="connsiteY20" fmla="*/ 486354 h 2194097"/>
              <a:gd name="connsiteX21" fmla="*/ 2053347 w 6476492"/>
              <a:gd name="connsiteY21" fmla="*/ 294320 h 2194097"/>
              <a:gd name="connsiteX22" fmla="*/ 2058433 w 6476492"/>
              <a:gd name="connsiteY22" fmla="*/ 160351 h 2194097"/>
              <a:gd name="connsiteX23" fmla="*/ 2316573 w 6476492"/>
              <a:gd name="connsiteY23" fmla="*/ 163955 h 2194097"/>
              <a:gd name="connsiteX24" fmla="*/ 2503706 w 6476492"/>
              <a:gd name="connsiteY24" fmla="*/ 25179 h 2194097"/>
              <a:gd name="connsiteX25" fmla="*/ 2845612 w 6476492"/>
              <a:gd name="connsiteY25" fmla="*/ 176254 h 2194097"/>
              <a:gd name="connsiteX26" fmla="*/ 3672548 w 6476492"/>
              <a:gd name="connsiteY26" fmla="*/ 176253 h 2194097"/>
              <a:gd name="connsiteX27" fmla="*/ 3815672 w 6476492"/>
              <a:gd name="connsiteY27" fmla="*/ 25179 h 2194097"/>
              <a:gd name="connsiteX28" fmla="*/ 3887234 w 6476492"/>
              <a:gd name="connsiteY28" fmla="*/ 25178 h 2194097"/>
              <a:gd name="connsiteX29" fmla="*/ 3966746 w 6476492"/>
              <a:gd name="connsiteY29" fmla="*/ 56983 h 2194097"/>
              <a:gd name="connsiteX30" fmla="*/ 4113475 w 6476492"/>
              <a:gd name="connsiteY30" fmla="*/ 166545 h 2194097"/>
              <a:gd name="connsiteX31" fmla="*/ 4350072 w 6476492"/>
              <a:gd name="connsiteY31" fmla="*/ 265103 h 2194097"/>
              <a:gd name="connsiteX32" fmla="*/ 4413775 w 6476492"/>
              <a:gd name="connsiteY32" fmla="*/ 1814776 h 2194097"/>
              <a:gd name="connsiteX33" fmla="*/ 4466938 w 6476492"/>
              <a:gd name="connsiteY33" fmla="*/ 1942367 h 2194097"/>
              <a:gd name="connsiteX34" fmla="*/ 5466399 w 6476492"/>
              <a:gd name="connsiteY34" fmla="*/ 1974264 h 2194097"/>
              <a:gd name="connsiteX35" fmla="*/ 6051189 w 6476492"/>
              <a:gd name="connsiteY35" fmla="*/ 2006162 h 2194097"/>
              <a:gd name="connsiteX36" fmla="*/ 6093720 w 6476492"/>
              <a:gd name="connsiteY36" fmla="*/ 911009 h 2194097"/>
              <a:gd name="connsiteX37" fmla="*/ 6125617 w 6476492"/>
              <a:gd name="connsiteY37" fmla="*/ 666460 h 2194097"/>
              <a:gd name="connsiteX38" fmla="*/ 6423329 w 6476492"/>
              <a:gd name="connsiteY38" fmla="*/ 666460 h 2194097"/>
              <a:gd name="connsiteX39" fmla="*/ 6444594 w 6476492"/>
              <a:gd name="connsiteY39" fmla="*/ 326218 h 2194097"/>
              <a:gd name="connsiteX0" fmla="*/ 543339 w 6540102"/>
              <a:gd name="connsiteY0" fmla="*/ 262422 h 2194097"/>
              <a:gd name="connsiteX1" fmla="*/ 553971 w 6540102"/>
              <a:gd name="connsiteY1" fmla="*/ 570767 h 2194097"/>
              <a:gd name="connsiteX2" fmla="*/ 213730 w 6540102"/>
              <a:gd name="connsiteY2" fmla="*/ 573818 h 2194097"/>
              <a:gd name="connsiteX3" fmla="*/ 22529 w 6540102"/>
              <a:gd name="connsiteY3" fmla="*/ 658509 h 2194097"/>
              <a:gd name="connsiteX4" fmla="*/ 78558 w 6540102"/>
              <a:gd name="connsiteY4" fmla="*/ 868017 h 2194097"/>
              <a:gd name="connsiteX5" fmla="*/ 166022 w 6540102"/>
              <a:gd name="connsiteY5" fmla="*/ 971384 h 2194097"/>
              <a:gd name="connsiteX6" fmla="*/ 245628 w 6540102"/>
              <a:gd name="connsiteY6" fmla="*/ 1038599 h 2194097"/>
              <a:gd name="connsiteX7" fmla="*/ 258756 w 6540102"/>
              <a:gd name="connsiteY7" fmla="*/ 1841497 h 2194097"/>
              <a:gd name="connsiteX8" fmla="*/ 383851 w 6540102"/>
              <a:gd name="connsiteY8" fmla="*/ 2176283 h 2194097"/>
              <a:gd name="connsiteX9" fmla="*/ 612497 w 6540102"/>
              <a:gd name="connsiteY9" fmla="*/ 2155111 h 2194097"/>
              <a:gd name="connsiteX10" fmla="*/ 1000540 w 6540102"/>
              <a:gd name="connsiteY10" fmla="*/ 1974264 h 2194097"/>
              <a:gd name="connsiteX11" fmla="*/ 1447107 w 6540102"/>
              <a:gd name="connsiteY11" fmla="*/ 2155019 h 2194097"/>
              <a:gd name="connsiteX12" fmla="*/ 2116958 w 6540102"/>
              <a:gd name="connsiteY12" fmla="*/ 2144385 h 2194097"/>
              <a:gd name="connsiteX13" fmla="*/ 2063795 w 6540102"/>
              <a:gd name="connsiteY13" fmla="*/ 2133753 h 2194097"/>
              <a:gd name="connsiteX14" fmla="*/ 2106325 w 6540102"/>
              <a:gd name="connsiteY14" fmla="*/ 1984897 h 2194097"/>
              <a:gd name="connsiteX15" fmla="*/ 2127590 w 6540102"/>
              <a:gd name="connsiteY15" fmla="*/ 1719083 h 2194097"/>
              <a:gd name="connsiteX16" fmla="*/ 2095692 w 6540102"/>
              <a:gd name="connsiteY16" fmla="*/ 1113027 h 2194097"/>
              <a:gd name="connsiteX17" fmla="*/ 2233361 w 6540102"/>
              <a:gd name="connsiteY17" fmla="*/ 923676 h 2194097"/>
              <a:gd name="connsiteX18" fmla="*/ 2312874 w 6540102"/>
              <a:gd name="connsiteY18" fmla="*/ 780553 h 2194097"/>
              <a:gd name="connsiteX19" fmla="*/ 2265167 w 6540102"/>
              <a:gd name="connsiteY19" fmla="*/ 605624 h 2194097"/>
              <a:gd name="connsiteX20" fmla="*/ 2106140 w 6540102"/>
              <a:gd name="connsiteY20" fmla="*/ 486354 h 2194097"/>
              <a:gd name="connsiteX21" fmla="*/ 2116957 w 6540102"/>
              <a:gd name="connsiteY21" fmla="*/ 294320 h 2194097"/>
              <a:gd name="connsiteX22" fmla="*/ 2122043 w 6540102"/>
              <a:gd name="connsiteY22" fmla="*/ 160351 h 2194097"/>
              <a:gd name="connsiteX23" fmla="*/ 2380183 w 6540102"/>
              <a:gd name="connsiteY23" fmla="*/ 163955 h 2194097"/>
              <a:gd name="connsiteX24" fmla="*/ 2567316 w 6540102"/>
              <a:gd name="connsiteY24" fmla="*/ 25179 h 2194097"/>
              <a:gd name="connsiteX25" fmla="*/ 2909222 w 6540102"/>
              <a:gd name="connsiteY25" fmla="*/ 176254 h 2194097"/>
              <a:gd name="connsiteX26" fmla="*/ 3736158 w 6540102"/>
              <a:gd name="connsiteY26" fmla="*/ 176253 h 2194097"/>
              <a:gd name="connsiteX27" fmla="*/ 3879282 w 6540102"/>
              <a:gd name="connsiteY27" fmla="*/ 25179 h 2194097"/>
              <a:gd name="connsiteX28" fmla="*/ 3950844 w 6540102"/>
              <a:gd name="connsiteY28" fmla="*/ 25178 h 2194097"/>
              <a:gd name="connsiteX29" fmla="*/ 4030356 w 6540102"/>
              <a:gd name="connsiteY29" fmla="*/ 56983 h 2194097"/>
              <a:gd name="connsiteX30" fmla="*/ 4177085 w 6540102"/>
              <a:gd name="connsiteY30" fmla="*/ 166545 h 2194097"/>
              <a:gd name="connsiteX31" fmla="*/ 4413682 w 6540102"/>
              <a:gd name="connsiteY31" fmla="*/ 265103 h 2194097"/>
              <a:gd name="connsiteX32" fmla="*/ 4477385 w 6540102"/>
              <a:gd name="connsiteY32" fmla="*/ 1814776 h 2194097"/>
              <a:gd name="connsiteX33" fmla="*/ 4530548 w 6540102"/>
              <a:gd name="connsiteY33" fmla="*/ 1942367 h 2194097"/>
              <a:gd name="connsiteX34" fmla="*/ 5530009 w 6540102"/>
              <a:gd name="connsiteY34" fmla="*/ 1974264 h 2194097"/>
              <a:gd name="connsiteX35" fmla="*/ 6114799 w 6540102"/>
              <a:gd name="connsiteY35" fmla="*/ 2006162 h 2194097"/>
              <a:gd name="connsiteX36" fmla="*/ 6157330 w 6540102"/>
              <a:gd name="connsiteY36" fmla="*/ 911009 h 2194097"/>
              <a:gd name="connsiteX37" fmla="*/ 6189227 w 6540102"/>
              <a:gd name="connsiteY37" fmla="*/ 666460 h 2194097"/>
              <a:gd name="connsiteX38" fmla="*/ 6486939 w 6540102"/>
              <a:gd name="connsiteY38" fmla="*/ 666460 h 2194097"/>
              <a:gd name="connsiteX39" fmla="*/ 6508204 w 6540102"/>
              <a:gd name="connsiteY39" fmla="*/ 326218 h 2194097"/>
              <a:gd name="connsiteX0" fmla="*/ 547314 w 6544077"/>
              <a:gd name="connsiteY0" fmla="*/ 262422 h 2194097"/>
              <a:gd name="connsiteX1" fmla="*/ 557946 w 6544077"/>
              <a:gd name="connsiteY1" fmla="*/ 570767 h 2194097"/>
              <a:gd name="connsiteX2" fmla="*/ 217705 w 6544077"/>
              <a:gd name="connsiteY2" fmla="*/ 573818 h 2194097"/>
              <a:gd name="connsiteX3" fmla="*/ 26504 w 6544077"/>
              <a:gd name="connsiteY3" fmla="*/ 658509 h 2194097"/>
              <a:gd name="connsiteX4" fmla="*/ 58679 w 6544077"/>
              <a:gd name="connsiteY4" fmla="*/ 868017 h 2194097"/>
              <a:gd name="connsiteX5" fmla="*/ 169997 w 6544077"/>
              <a:gd name="connsiteY5" fmla="*/ 971384 h 2194097"/>
              <a:gd name="connsiteX6" fmla="*/ 249603 w 6544077"/>
              <a:gd name="connsiteY6" fmla="*/ 1038599 h 2194097"/>
              <a:gd name="connsiteX7" fmla="*/ 262731 w 6544077"/>
              <a:gd name="connsiteY7" fmla="*/ 1841497 h 2194097"/>
              <a:gd name="connsiteX8" fmla="*/ 387826 w 6544077"/>
              <a:gd name="connsiteY8" fmla="*/ 2176283 h 2194097"/>
              <a:gd name="connsiteX9" fmla="*/ 616472 w 6544077"/>
              <a:gd name="connsiteY9" fmla="*/ 2155111 h 2194097"/>
              <a:gd name="connsiteX10" fmla="*/ 1004515 w 6544077"/>
              <a:gd name="connsiteY10" fmla="*/ 1974264 h 2194097"/>
              <a:gd name="connsiteX11" fmla="*/ 1451082 w 6544077"/>
              <a:gd name="connsiteY11" fmla="*/ 2155019 h 2194097"/>
              <a:gd name="connsiteX12" fmla="*/ 2120933 w 6544077"/>
              <a:gd name="connsiteY12" fmla="*/ 2144385 h 2194097"/>
              <a:gd name="connsiteX13" fmla="*/ 2067770 w 6544077"/>
              <a:gd name="connsiteY13" fmla="*/ 2133753 h 2194097"/>
              <a:gd name="connsiteX14" fmla="*/ 2110300 w 6544077"/>
              <a:gd name="connsiteY14" fmla="*/ 1984897 h 2194097"/>
              <a:gd name="connsiteX15" fmla="*/ 2131565 w 6544077"/>
              <a:gd name="connsiteY15" fmla="*/ 1719083 h 2194097"/>
              <a:gd name="connsiteX16" fmla="*/ 2099667 w 6544077"/>
              <a:gd name="connsiteY16" fmla="*/ 1113027 h 2194097"/>
              <a:gd name="connsiteX17" fmla="*/ 2237336 w 6544077"/>
              <a:gd name="connsiteY17" fmla="*/ 923676 h 2194097"/>
              <a:gd name="connsiteX18" fmla="*/ 2316849 w 6544077"/>
              <a:gd name="connsiteY18" fmla="*/ 780553 h 2194097"/>
              <a:gd name="connsiteX19" fmla="*/ 2269142 w 6544077"/>
              <a:gd name="connsiteY19" fmla="*/ 605624 h 2194097"/>
              <a:gd name="connsiteX20" fmla="*/ 2110115 w 6544077"/>
              <a:gd name="connsiteY20" fmla="*/ 486354 h 2194097"/>
              <a:gd name="connsiteX21" fmla="*/ 2120932 w 6544077"/>
              <a:gd name="connsiteY21" fmla="*/ 294320 h 2194097"/>
              <a:gd name="connsiteX22" fmla="*/ 2126018 w 6544077"/>
              <a:gd name="connsiteY22" fmla="*/ 160351 h 2194097"/>
              <a:gd name="connsiteX23" fmla="*/ 2384158 w 6544077"/>
              <a:gd name="connsiteY23" fmla="*/ 163955 h 2194097"/>
              <a:gd name="connsiteX24" fmla="*/ 2571291 w 6544077"/>
              <a:gd name="connsiteY24" fmla="*/ 25179 h 2194097"/>
              <a:gd name="connsiteX25" fmla="*/ 2913197 w 6544077"/>
              <a:gd name="connsiteY25" fmla="*/ 176254 h 2194097"/>
              <a:gd name="connsiteX26" fmla="*/ 3740133 w 6544077"/>
              <a:gd name="connsiteY26" fmla="*/ 176253 h 2194097"/>
              <a:gd name="connsiteX27" fmla="*/ 3883257 w 6544077"/>
              <a:gd name="connsiteY27" fmla="*/ 25179 h 2194097"/>
              <a:gd name="connsiteX28" fmla="*/ 3954819 w 6544077"/>
              <a:gd name="connsiteY28" fmla="*/ 25178 h 2194097"/>
              <a:gd name="connsiteX29" fmla="*/ 4034331 w 6544077"/>
              <a:gd name="connsiteY29" fmla="*/ 56983 h 2194097"/>
              <a:gd name="connsiteX30" fmla="*/ 4181060 w 6544077"/>
              <a:gd name="connsiteY30" fmla="*/ 166545 h 2194097"/>
              <a:gd name="connsiteX31" fmla="*/ 4417657 w 6544077"/>
              <a:gd name="connsiteY31" fmla="*/ 265103 h 2194097"/>
              <a:gd name="connsiteX32" fmla="*/ 4481360 w 6544077"/>
              <a:gd name="connsiteY32" fmla="*/ 1814776 h 2194097"/>
              <a:gd name="connsiteX33" fmla="*/ 4534523 w 6544077"/>
              <a:gd name="connsiteY33" fmla="*/ 1942367 h 2194097"/>
              <a:gd name="connsiteX34" fmla="*/ 5533984 w 6544077"/>
              <a:gd name="connsiteY34" fmla="*/ 1974264 h 2194097"/>
              <a:gd name="connsiteX35" fmla="*/ 6118774 w 6544077"/>
              <a:gd name="connsiteY35" fmla="*/ 2006162 h 2194097"/>
              <a:gd name="connsiteX36" fmla="*/ 6161305 w 6544077"/>
              <a:gd name="connsiteY36" fmla="*/ 911009 h 2194097"/>
              <a:gd name="connsiteX37" fmla="*/ 6193202 w 6544077"/>
              <a:gd name="connsiteY37" fmla="*/ 666460 h 2194097"/>
              <a:gd name="connsiteX38" fmla="*/ 6490914 w 6544077"/>
              <a:gd name="connsiteY38" fmla="*/ 666460 h 2194097"/>
              <a:gd name="connsiteX39" fmla="*/ 6512179 w 6544077"/>
              <a:gd name="connsiteY39" fmla="*/ 326218 h 2194097"/>
              <a:gd name="connsiteX0" fmla="*/ 545989 w 6542752"/>
              <a:gd name="connsiteY0" fmla="*/ 262422 h 2194097"/>
              <a:gd name="connsiteX1" fmla="*/ 556621 w 6542752"/>
              <a:gd name="connsiteY1" fmla="*/ 570767 h 2194097"/>
              <a:gd name="connsiteX2" fmla="*/ 208428 w 6542752"/>
              <a:gd name="connsiteY2" fmla="*/ 526110 h 2194097"/>
              <a:gd name="connsiteX3" fmla="*/ 25179 w 6542752"/>
              <a:gd name="connsiteY3" fmla="*/ 658509 h 2194097"/>
              <a:gd name="connsiteX4" fmla="*/ 57354 w 6542752"/>
              <a:gd name="connsiteY4" fmla="*/ 868017 h 2194097"/>
              <a:gd name="connsiteX5" fmla="*/ 168672 w 6542752"/>
              <a:gd name="connsiteY5" fmla="*/ 971384 h 2194097"/>
              <a:gd name="connsiteX6" fmla="*/ 248278 w 6542752"/>
              <a:gd name="connsiteY6" fmla="*/ 1038599 h 2194097"/>
              <a:gd name="connsiteX7" fmla="*/ 261406 w 6542752"/>
              <a:gd name="connsiteY7" fmla="*/ 1841497 h 2194097"/>
              <a:gd name="connsiteX8" fmla="*/ 386501 w 6542752"/>
              <a:gd name="connsiteY8" fmla="*/ 2176283 h 2194097"/>
              <a:gd name="connsiteX9" fmla="*/ 615147 w 6542752"/>
              <a:gd name="connsiteY9" fmla="*/ 2155111 h 2194097"/>
              <a:gd name="connsiteX10" fmla="*/ 1003190 w 6542752"/>
              <a:gd name="connsiteY10" fmla="*/ 1974264 h 2194097"/>
              <a:gd name="connsiteX11" fmla="*/ 1449757 w 6542752"/>
              <a:gd name="connsiteY11" fmla="*/ 2155019 h 2194097"/>
              <a:gd name="connsiteX12" fmla="*/ 2119608 w 6542752"/>
              <a:gd name="connsiteY12" fmla="*/ 2144385 h 2194097"/>
              <a:gd name="connsiteX13" fmla="*/ 2066445 w 6542752"/>
              <a:gd name="connsiteY13" fmla="*/ 2133753 h 2194097"/>
              <a:gd name="connsiteX14" fmla="*/ 2108975 w 6542752"/>
              <a:gd name="connsiteY14" fmla="*/ 1984897 h 2194097"/>
              <a:gd name="connsiteX15" fmla="*/ 2130240 w 6542752"/>
              <a:gd name="connsiteY15" fmla="*/ 1719083 h 2194097"/>
              <a:gd name="connsiteX16" fmla="*/ 2098342 w 6542752"/>
              <a:gd name="connsiteY16" fmla="*/ 1113027 h 2194097"/>
              <a:gd name="connsiteX17" fmla="*/ 2236011 w 6542752"/>
              <a:gd name="connsiteY17" fmla="*/ 923676 h 2194097"/>
              <a:gd name="connsiteX18" fmla="*/ 2315524 w 6542752"/>
              <a:gd name="connsiteY18" fmla="*/ 780553 h 2194097"/>
              <a:gd name="connsiteX19" fmla="*/ 2267817 w 6542752"/>
              <a:gd name="connsiteY19" fmla="*/ 605624 h 2194097"/>
              <a:gd name="connsiteX20" fmla="*/ 2108790 w 6542752"/>
              <a:gd name="connsiteY20" fmla="*/ 486354 h 2194097"/>
              <a:gd name="connsiteX21" fmla="*/ 2119607 w 6542752"/>
              <a:gd name="connsiteY21" fmla="*/ 294320 h 2194097"/>
              <a:gd name="connsiteX22" fmla="*/ 2124693 w 6542752"/>
              <a:gd name="connsiteY22" fmla="*/ 160351 h 2194097"/>
              <a:gd name="connsiteX23" fmla="*/ 2382833 w 6542752"/>
              <a:gd name="connsiteY23" fmla="*/ 163955 h 2194097"/>
              <a:gd name="connsiteX24" fmla="*/ 2569966 w 6542752"/>
              <a:gd name="connsiteY24" fmla="*/ 25179 h 2194097"/>
              <a:gd name="connsiteX25" fmla="*/ 2911872 w 6542752"/>
              <a:gd name="connsiteY25" fmla="*/ 176254 h 2194097"/>
              <a:gd name="connsiteX26" fmla="*/ 3738808 w 6542752"/>
              <a:gd name="connsiteY26" fmla="*/ 176253 h 2194097"/>
              <a:gd name="connsiteX27" fmla="*/ 3881932 w 6542752"/>
              <a:gd name="connsiteY27" fmla="*/ 25179 h 2194097"/>
              <a:gd name="connsiteX28" fmla="*/ 3953494 w 6542752"/>
              <a:gd name="connsiteY28" fmla="*/ 25178 h 2194097"/>
              <a:gd name="connsiteX29" fmla="*/ 4033006 w 6542752"/>
              <a:gd name="connsiteY29" fmla="*/ 56983 h 2194097"/>
              <a:gd name="connsiteX30" fmla="*/ 4179735 w 6542752"/>
              <a:gd name="connsiteY30" fmla="*/ 166545 h 2194097"/>
              <a:gd name="connsiteX31" fmla="*/ 4416332 w 6542752"/>
              <a:gd name="connsiteY31" fmla="*/ 265103 h 2194097"/>
              <a:gd name="connsiteX32" fmla="*/ 4480035 w 6542752"/>
              <a:gd name="connsiteY32" fmla="*/ 1814776 h 2194097"/>
              <a:gd name="connsiteX33" fmla="*/ 4533198 w 6542752"/>
              <a:gd name="connsiteY33" fmla="*/ 1942367 h 2194097"/>
              <a:gd name="connsiteX34" fmla="*/ 5532659 w 6542752"/>
              <a:gd name="connsiteY34" fmla="*/ 1974264 h 2194097"/>
              <a:gd name="connsiteX35" fmla="*/ 6117449 w 6542752"/>
              <a:gd name="connsiteY35" fmla="*/ 2006162 h 2194097"/>
              <a:gd name="connsiteX36" fmla="*/ 6159980 w 6542752"/>
              <a:gd name="connsiteY36" fmla="*/ 911009 h 2194097"/>
              <a:gd name="connsiteX37" fmla="*/ 6191877 w 6542752"/>
              <a:gd name="connsiteY37" fmla="*/ 666460 h 2194097"/>
              <a:gd name="connsiteX38" fmla="*/ 6489589 w 6542752"/>
              <a:gd name="connsiteY38" fmla="*/ 666460 h 2194097"/>
              <a:gd name="connsiteX39" fmla="*/ 6510854 w 6542752"/>
              <a:gd name="connsiteY39" fmla="*/ 326218 h 2194097"/>
              <a:gd name="connsiteX0" fmla="*/ 545989 w 6542752"/>
              <a:gd name="connsiteY0" fmla="*/ 262422 h 2491098"/>
              <a:gd name="connsiteX1" fmla="*/ 556621 w 6542752"/>
              <a:gd name="connsiteY1" fmla="*/ 570767 h 2491098"/>
              <a:gd name="connsiteX2" fmla="*/ 208428 w 6542752"/>
              <a:gd name="connsiteY2" fmla="*/ 526110 h 2491098"/>
              <a:gd name="connsiteX3" fmla="*/ 25179 w 6542752"/>
              <a:gd name="connsiteY3" fmla="*/ 658509 h 2491098"/>
              <a:gd name="connsiteX4" fmla="*/ 57354 w 6542752"/>
              <a:gd name="connsiteY4" fmla="*/ 868017 h 2491098"/>
              <a:gd name="connsiteX5" fmla="*/ 168672 w 6542752"/>
              <a:gd name="connsiteY5" fmla="*/ 971384 h 2491098"/>
              <a:gd name="connsiteX6" fmla="*/ 248278 w 6542752"/>
              <a:gd name="connsiteY6" fmla="*/ 1038599 h 2491098"/>
              <a:gd name="connsiteX7" fmla="*/ 261406 w 6542752"/>
              <a:gd name="connsiteY7" fmla="*/ 1841497 h 2491098"/>
              <a:gd name="connsiteX8" fmla="*/ 386501 w 6542752"/>
              <a:gd name="connsiteY8" fmla="*/ 2176283 h 2491098"/>
              <a:gd name="connsiteX9" fmla="*/ 615147 w 6542752"/>
              <a:gd name="connsiteY9" fmla="*/ 2155111 h 2491098"/>
              <a:gd name="connsiteX10" fmla="*/ 1011141 w 6542752"/>
              <a:gd name="connsiteY10" fmla="*/ 2491098 h 2491098"/>
              <a:gd name="connsiteX11" fmla="*/ 1449757 w 6542752"/>
              <a:gd name="connsiteY11" fmla="*/ 2155019 h 2491098"/>
              <a:gd name="connsiteX12" fmla="*/ 2119608 w 6542752"/>
              <a:gd name="connsiteY12" fmla="*/ 2144385 h 2491098"/>
              <a:gd name="connsiteX13" fmla="*/ 2066445 w 6542752"/>
              <a:gd name="connsiteY13" fmla="*/ 2133753 h 2491098"/>
              <a:gd name="connsiteX14" fmla="*/ 2108975 w 6542752"/>
              <a:gd name="connsiteY14" fmla="*/ 1984897 h 2491098"/>
              <a:gd name="connsiteX15" fmla="*/ 2130240 w 6542752"/>
              <a:gd name="connsiteY15" fmla="*/ 1719083 h 2491098"/>
              <a:gd name="connsiteX16" fmla="*/ 2098342 w 6542752"/>
              <a:gd name="connsiteY16" fmla="*/ 1113027 h 2491098"/>
              <a:gd name="connsiteX17" fmla="*/ 2236011 w 6542752"/>
              <a:gd name="connsiteY17" fmla="*/ 923676 h 2491098"/>
              <a:gd name="connsiteX18" fmla="*/ 2315524 w 6542752"/>
              <a:gd name="connsiteY18" fmla="*/ 780553 h 2491098"/>
              <a:gd name="connsiteX19" fmla="*/ 2267817 w 6542752"/>
              <a:gd name="connsiteY19" fmla="*/ 605624 h 2491098"/>
              <a:gd name="connsiteX20" fmla="*/ 2108790 w 6542752"/>
              <a:gd name="connsiteY20" fmla="*/ 486354 h 2491098"/>
              <a:gd name="connsiteX21" fmla="*/ 2119607 w 6542752"/>
              <a:gd name="connsiteY21" fmla="*/ 294320 h 2491098"/>
              <a:gd name="connsiteX22" fmla="*/ 2124693 w 6542752"/>
              <a:gd name="connsiteY22" fmla="*/ 160351 h 2491098"/>
              <a:gd name="connsiteX23" fmla="*/ 2382833 w 6542752"/>
              <a:gd name="connsiteY23" fmla="*/ 163955 h 2491098"/>
              <a:gd name="connsiteX24" fmla="*/ 2569966 w 6542752"/>
              <a:gd name="connsiteY24" fmla="*/ 25179 h 2491098"/>
              <a:gd name="connsiteX25" fmla="*/ 2911872 w 6542752"/>
              <a:gd name="connsiteY25" fmla="*/ 176254 h 2491098"/>
              <a:gd name="connsiteX26" fmla="*/ 3738808 w 6542752"/>
              <a:gd name="connsiteY26" fmla="*/ 176253 h 2491098"/>
              <a:gd name="connsiteX27" fmla="*/ 3881932 w 6542752"/>
              <a:gd name="connsiteY27" fmla="*/ 25179 h 2491098"/>
              <a:gd name="connsiteX28" fmla="*/ 3953494 w 6542752"/>
              <a:gd name="connsiteY28" fmla="*/ 25178 h 2491098"/>
              <a:gd name="connsiteX29" fmla="*/ 4033006 w 6542752"/>
              <a:gd name="connsiteY29" fmla="*/ 56983 h 2491098"/>
              <a:gd name="connsiteX30" fmla="*/ 4179735 w 6542752"/>
              <a:gd name="connsiteY30" fmla="*/ 166545 h 2491098"/>
              <a:gd name="connsiteX31" fmla="*/ 4416332 w 6542752"/>
              <a:gd name="connsiteY31" fmla="*/ 265103 h 2491098"/>
              <a:gd name="connsiteX32" fmla="*/ 4480035 w 6542752"/>
              <a:gd name="connsiteY32" fmla="*/ 1814776 h 2491098"/>
              <a:gd name="connsiteX33" fmla="*/ 4533198 w 6542752"/>
              <a:gd name="connsiteY33" fmla="*/ 1942367 h 2491098"/>
              <a:gd name="connsiteX34" fmla="*/ 5532659 w 6542752"/>
              <a:gd name="connsiteY34" fmla="*/ 1974264 h 2491098"/>
              <a:gd name="connsiteX35" fmla="*/ 6117449 w 6542752"/>
              <a:gd name="connsiteY35" fmla="*/ 2006162 h 2491098"/>
              <a:gd name="connsiteX36" fmla="*/ 6159980 w 6542752"/>
              <a:gd name="connsiteY36" fmla="*/ 911009 h 2491098"/>
              <a:gd name="connsiteX37" fmla="*/ 6191877 w 6542752"/>
              <a:gd name="connsiteY37" fmla="*/ 666460 h 2491098"/>
              <a:gd name="connsiteX38" fmla="*/ 6489589 w 6542752"/>
              <a:gd name="connsiteY38" fmla="*/ 666460 h 2491098"/>
              <a:gd name="connsiteX39" fmla="*/ 6510854 w 6542752"/>
              <a:gd name="connsiteY39" fmla="*/ 326218 h 2491098"/>
              <a:gd name="connsiteX0" fmla="*/ 545989 w 6542752"/>
              <a:gd name="connsiteY0" fmla="*/ 262422 h 2507185"/>
              <a:gd name="connsiteX1" fmla="*/ 556621 w 6542752"/>
              <a:gd name="connsiteY1" fmla="*/ 570767 h 2507185"/>
              <a:gd name="connsiteX2" fmla="*/ 208428 w 6542752"/>
              <a:gd name="connsiteY2" fmla="*/ 526110 h 2507185"/>
              <a:gd name="connsiteX3" fmla="*/ 25179 w 6542752"/>
              <a:gd name="connsiteY3" fmla="*/ 658509 h 2507185"/>
              <a:gd name="connsiteX4" fmla="*/ 57354 w 6542752"/>
              <a:gd name="connsiteY4" fmla="*/ 868017 h 2507185"/>
              <a:gd name="connsiteX5" fmla="*/ 168672 w 6542752"/>
              <a:gd name="connsiteY5" fmla="*/ 971384 h 2507185"/>
              <a:gd name="connsiteX6" fmla="*/ 248278 w 6542752"/>
              <a:gd name="connsiteY6" fmla="*/ 1038599 h 2507185"/>
              <a:gd name="connsiteX7" fmla="*/ 261406 w 6542752"/>
              <a:gd name="connsiteY7" fmla="*/ 1841497 h 2507185"/>
              <a:gd name="connsiteX8" fmla="*/ 386501 w 6542752"/>
              <a:gd name="connsiteY8" fmla="*/ 2176283 h 2507185"/>
              <a:gd name="connsiteX9" fmla="*/ 615147 w 6542752"/>
              <a:gd name="connsiteY9" fmla="*/ 2155111 h 2507185"/>
              <a:gd name="connsiteX10" fmla="*/ 733215 w 6542752"/>
              <a:gd name="connsiteY10" fmla="*/ 2331056 h 2507185"/>
              <a:gd name="connsiteX11" fmla="*/ 1011141 w 6542752"/>
              <a:gd name="connsiteY11" fmla="*/ 2491098 h 2507185"/>
              <a:gd name="connsiteX12" fmla="*/ 1449757 w 6542752"/>
              <a:gd name="connsiteY12" fmla="*/ 2155019 h 2507185"/>
              <a:gd name="connsiteX13" fmla="*/ 2119608 w 6542752"/>
              <a:gd name="connsiteY13" fmla="*/ 2144385 h 2507185"/>
              <a:gd name="connsiteX14" fmla="*/ 2066445 w 6542752"/>
              <a:gd name="connsiteY14" fmla="*/ 2133753 h 2507185"/>
              <a:gd name="connsiteX15" fmla="*/ 2108975 w 6542752"/>
              <a:gd name="connsiteY15" fmla="*/ 1984897 h 2507185"/>
              <a:gd name="connsiteX16" fmla="*/ 2130240 w 6542752"/>
              <a:gd name="connsiteY16" fmla="*/ 1719083 h 2507185"/>
              <a:gd name="connsiteX17" fmla="*/ 2098342 w 6542752"/>
              <a:gd name="connsiteY17" fmla="*/ 1113027 h 2507185"/>
              <a:gd name="connsiteX18" fmla="*/ 2236011 w 6542752"/>
              <a:gd name="connsiteY18" fmla="*/ 923676 h 2507185"/>
              <a:gd name="connsiteX19" fmla="*/ 2315524 w 6542752"/>
              <a:gd name="connsiteY19" fmla="*/ 780553 h 2507185"/>
              <a:gd name="connsiteX20" fmla="*/ 2267817 w 6542752"/>
              <a:gd name="connsiteY20" fmla="*/ 605624 h 2507185"/>
              <a:gd name="connsiteX21" fmla="*/ 2108790 w 6542752"/>
              <a:gd name="connsiteY21" fmla="*/ 486354 h 2507185"/>
              <a:gd name="connsiteX22" fmla="*/ 2119607 w 6542752"/>
              <a:gd name="connsiteY22" fmla="*/ 294320 h 2507185"/>
              <a:gd name="connsiteX23" fmla="*/ 2124693 w 6542752"/>
              <a:gd name="connsiteY23" fmla="*/ 160351 h 2507185"/>
              <a:gd name="connsiteX24" fmla="*/ 2382833 w 6542752"/>
              <a:gd name="connsiteY24" fmla="*/ 163955 h 2507185"/>
              <a:gd name="connsiteX25" fmla="*/ 2569966 w 6542752"/>
              <a:gd name="connsiteY25" fmla="*/ 25179 h 2507185"/>
              <a:gd name="connsiteX26" fmla="*/ 2911872 w 6542752"/>
              <a:gd name="connsiteY26" fmla="*/ 176254 h 2507185"/>
              <a:gd name="connsiteX27" fmla="*/ 3738808 w 6542752"/>
              <a:gd name="connsiteY27" fmla="*/ 176253 h 2507185"/>
              <a:gd name="connsiteX28" fmla="*/ 3881932 w 6542752"/>
              <a:gd name="connsiteY28" fmla="*/ 25179 h 2507185"/>
              <a:gd name="connsiteX29" fmla="*/ 3953494 w 6542752"/>
              <a:gd name="connsiteY29" fmla="*/ 25178 h 2507185"/>
              <a:gd name="connsiteX30" fmla="*/ 4033006 w 6542752"/>
              <a:gd name="connsiteY30" fmla="*/ 56983 h 2507185"/>
              <a:gd name="connsiteX31" fmla="*/ 4179735 w 6542752"/>
              <a:gd name="connsiteY31" fmla="*/ 166545 h 2507185"/>
              <a:gd name="connsiteX32" fmla="*/ 4416332 w 6542752"/>
              <a:gd name="connsiteY32" fmla="*/ 265103 h 2507185"/>
              <a:gd name="connsiteX33" fmla="*/ 4480035 w 6542752"/>
              <a:gd name="connsiteY33" fmla="*/ 1814776 h 2507185"/>
              <a:gd name="connsiteX34" fmla="*/ 4533198 w 6542752"/>
              <a:gd name="connsiteY34" fmla="*/ 1942367 h 2507185"/>
              <a:gd name="connsiteX35" fmla="*/ 5532659 w 6542752"/>
              <a:gd name="connsiteY35" fmla="*/ 1974264 h 2507185"/>
              <a:gd name="connsiteX36" fmla="*/ 6117449 w 6542752"/>
              <a:gd name="connsiteY36" fmla="*/ 2006162 h 2507185"/>
              <a:gd name="connsiteX37" fmla="*/ 6159980 w 6542752"/>
              <a:gd name="connsiteY37" fmla="*/ 911009 h 2507185"/>
              <a:gd name="connsiteX38" fmla="*/ 6191877 w 6542752"/>
              <a:gd name="connsiteY38" fmla="*/ 666460 h 2507185"/>
              <a:gd name="connsiteX39" fmla="*/ 6489589 w 6542752"/>
              <a:gd name="connsiteY39" fmla="*/ 666460 h 2507185"/>
              <a:gd name="connsiteX40" fmla="*/ 6510854 w 6542752"/>
              <a:gd name="connsiteY40" fmla="*/ 326218 h 2507185"/>
              <a:gd name="connsiteX0" fmla="*/ 545989 w 6542752"/>
              <a:gd name="connsiteY0" fmla="*/ 262422 h 2493749"/>
              <a:gd name="connsiteX1" fmla="*/ 556621 w 6542752"/>
              <a:gd name="connsiteY1" fmla="*/ 570767 h 2493749"/>
              <a:gd name="connsiteX2" fmla="*/ 208428 w 6542752"/>
              <a:gd name="connsiteY2" fmla="*/ 526110 h 2493749"/>
              <a:gd name="connsiteX3" fmla="*/ 25179 w 6542752"/>
              <a:gd name="connsiteY3" fmla="*/ 658509 h 2493749"/>
              <a:gd name="connsiteX4" fmla="*/ 57354 w 6542752"/>
              <a:gd name="connsiteY4" fmla="*/ 868017 h 2493749"/>
              <a:gd name="connsiteX5" fmla="*/ 168672 w 6542752"/>
              <a:gd name="connsiteY5" fmla="*/ 971384 h 2493749"/>
              <a:gd name="connsiteX6" fmla="*/ 248278 w 6542752"/>
              <a:gd name="connsiteY6" fmla="*/ 1038599 h 2493749"/>
              <a:gd name="connsiteX7" fmla="*/ 261406 w 6542752"/>
              <a:gd name="connsiteY7" fmla="*/ 1841497 h 2493749"/>
              <a:gd name="connsiteX8" fmla="*/ 386501 w 6542752"/>
              <a:gd name="connsiteY8" fmla="*/ 2176283 h 2493749"/>
              <a:gd name="connsiteX9" fmla="*/ 615147 w 6542752"/>
              <a:gd name="connsiteY9" fmla="*/ 2155111 h 2493749"/>
              <a:gd name="connsiteX10" fmla="*/ 733215 w 6542752"/>
              <a:gd name="connsiteY10" fmla="*/ 2331056 h 2493749"/>
              <a:gd name="connsiteX11" fmla="*/ 1011141 w 6542752"/>
              <a:gd name="connsiteY11" fmla="*/ 2491098 h 2493749"/>
              <a:gd name="connsiteX12" fmla="*/ 1273903 w 6542752"/>
              <a:gd name="connsiteY12" fmla="*/ 2346959 h 2493749"/>
              <a:gd name="connsiteX13" fmla="*/ 1449757 w 6542752"/>
              <a:gd name="connsiteY13" fmla="*/ 2155019 h 2493749"/>
              <a:gd name="connsiteX14" fmla="*/ 2119608 w 6542752"/>
              <a:gd name="connsiteY14" fmla="*/ 2144385 h 2493749"/>
              <a:gd name="connsiteX15" fmla="*/ 2066445 w 6542752"/>
              <a:gd name="connsiteY15" fmla="*/ 2133753 h 2493749"/>
              <a:gd name="connsiteX16" fmla="*/ 2108975 w 6542752"/>
              <a:gd name="connsiteY16" fmla="*/ 1984897 h 2493749"/>
              <a:gd name="connsiteX17" fmla="*/ 2130240 w 6542752"/>
              <a:gd name="connsiteY17" fmla="*/ 1719083 h 2493749"/>
              <a:gd name="connsiteX18" fmla="*/ 2098342 w 6542752"/>
              <a:gd name="connsiteY18" fmla="*/ 1113027 h 2493749"/>
              <a:gd name="connsiteX19" fmla="*/ 2236011 w 6542752"/>
              <a:gd name="connsiteY19" fmla="*/ 923676 h 2493749"/>
              <a:gd name="connsiteX20" fmla="*/ 2315524 w 6542752"/>
              <a:gd name="connsiteY20" fmla="*/ 780553 h 2493749"/>
              <a:gd name="connsiteX21" fmla="*/ 2267817 w 6542752"/>
              <a:gd name="connsiteY21" fmla="*/ 605624 h 2493749"/>
              <a:gd name="connsiteX22" fmla="*/ 2108790 w 6542752"/>
              <a:gd name="connsiteY22" fmla="*/ 486354 h 2493749"/>
              <a:gd name="connsiteX23" fmla="*/ 2119607 w 6542752"/>
              <a:gd name="connsiteY23" fmla="*/ 294320 h 2493749"/>
              <a:gd name="connsiteX24" fmla="*/ 2124693 w 6542752"/>
              <a:gd name="connsiteY24" fmla="*/ 160351 h 2493749"/>
              <a:gd name="connsiteX25" fmla="*/ 2382833 w 6542752"/>
              <a:gd name="connsiteY25" fmla="*/ 163955 h 2493749"/>
              <a:gd name="connsiteX26" fmla="*/ 2569966 w 6542752"/>
              <a:gd name="connsiteY26" fmla="*/ 25179 h 2493749"/>
              <a:gd name="connsiteX27" fmla="*/ 2911872 w 6542752"/>
              <a:gd name="connsiteY27" fmla="*/ 176254 h 2493749"/>
              <a:gd name="connsiteX28" fmla="*/ 3738808 w 6542752"/>
              <a:gd name="connsiteY28" fmla="*/ 176253 h 2493749"/>
              <a:gd name="connsiteX29" fmla="*/ 3881932 w 6542752"/>
              <a:gd name="connsiteY29" fmla="*/ 25179 h 2493749"/>
              <a:gd name="connsiteX30" fmla="*/ 3953494 w 6542752"/>
              <a:gd name="connsiteY30" fmla="*/ 25178 h 2493749"/>
              <a:gd name="connsiteX31" fmla="*/ 4033006 w 6542752"/>
              <a:gd name="connsiteY31" fmla="*/ 56983 h 2493749"/>
              <a:gd name="connsiteX32" fmla="*/ 4179735 w 6542752"/>
              <a:gd name="connsiteY32" fmla="*/ 166545 h 2493749"/>
              <a:gd name="connsiteX33" fmla="*/ 4416332 w 6542752"/>
              <a:gd name="connsiteY33" fmla="*/ 265103 h 2493749"/>
              <a:gd name="connsiteX34" fmla="*/ 4480035 w 6542752"/>
              <a:gd name="connsiteY34" fmla="*/ 1814776 h 2493749"/>
              <a:gd name="connsiteX35" fmla="*/ 4533198 w 6542752"/>
              <a:gd name="connsiteY35" fmla="*/ 1942367 h 2493749"/>
              <a:gd name="connsiteX36" fmla="*/ 5532659 w 6542752"/>
              <a:gd name="connsiteY36" fmla="*/ 1974264 h 2493749"/>
              <a:gd name="connsiteX37" fmla="*/ 6117449 w 6542752"/>
              <a:gd name="connsiteY37" fmla="*/ 2006162 h 2493749"/>
              <a:gd name="connsiteX38" fmla="*/ 6159980 w 6542752"/>
              <a:gd name="connsiteY38" fmla="*/ 911009 h 2493749"/>
              <a:gd name="connsiteX39" fmla="*/ 6191877 w 6542752"/>
              <a:gd name="connsiteY39" fmla="*/ 666460 h 2493749"/>
              <a:gd name="connsiteX40" fmla="*/ 6489589 w 6542752"/>
              <a:gd name="connsiteY40" fmla="*/ 666460 h 2493749"/>
              <a:gd name="connsiteX41" fmla="*/ 6510854 w 6542752"/>
              <a:gd name="connsiteY41" fmla="*/ 326218 h 2493749"/>
              <a:gd name="connsiteX0" fmla="*/ 545989 w 6542752"/>
              <a:gd name="connsiteY0" fmla="*/ 262422 h 2461944"/>
              <a:gd name="connsiteX1" fmla="*/ 556621 w 6542752"/>
              <a:gd name="connsiteY1" fmla="*/ 570767 h 2461944"/>
              <a:gd name="connsiteX2" fmla="*/ 208428 w 6542752"/>
              <a:gd name="connsiteY2" fmla="*/ 526110 h 2461944"/>
              <a:gd name="connsiteX3" fmla="*/ 25179 w 6542752"/>
              <a:gd name="connsiteY3" fmla="*/ 658509 h 2461944"/>
              <a:gd name="connsiteX4" fmla="*/ 57354 w 6542752"/>
              <a:gd name="connsiteY4" fmla="*/ 868017 h 2461944"/>
              <a:gd name="connsiteX5" fmla="*/ 168672 w 6542752"/>
              <a:gd name="connsiteY5" fmla="*/ 971384 h 2461944"/>
              <a:gd name="connsiteX6" fmla="*/ 248278 w 6542752"/>
              <a:gd name="connsiteY6" fmla="*/ 1038599 h 2461944"/>
              <a:gd name="connsiteX7" fmla="*/ 261406 w 6542752"/>
              <a:gd name="connsiteY7" fmla="*/ 1841497 h 2461944"/>
              <a:gd name="connsiteX8" fmla="*/ 386501 w 6542752"/>
              <a:gd name="connsiteY8" fmla="*/ 2176283 h 2461944"/>
              <a:gd name="connsiteX9" fmla="*/ 615147 w 6542752"/>
              <a:gd name="connsiteY9" fmla="*/ 2155111 h 2461944"/>
              <a:gd name="connsiteX10" fmla="*/ 733215 w 6542752"/>
              <a:gd name="connsiteY10" fmla="*/ 2331056 h 2461944"/>
              <a:gd name="connsiteX11" fmla="*/ 1019092 w 6542752"/>
              <a:gd name="connsiteY11" fmla="*/ 2459293 h 2461944"/>
              <a:gd name="connsiteX12" fmla="*/ 1273903 w 6542752"/>
              <a:gd name="connsiteY12" fmla="*/ 2346959 h 2461944"/>
              <a:gd name="connsiteX13" fmla="*/ 1449757 w 6542752"/>
              <a:gd name="connsiteY13" fmla="*/ 2155019 h 2461944"/>
              <a:gd name="connsiteX14" fmla="*/ 2119608 w 6542752"/>
              <a:gd name="connsiteY14" fmla="*/ 2144385 h 2461944"/>
              <a:gd name="connsiteX15" fmla="*/ 2066445 w 6542752"/>
              <a:gd name="connsiteY15" fmla="*/ 2133753 h 2461944"/>
              <a:gd name="connsiteX16" fmla="*/ 2108975 w 6542752"/>
              <a:gd name="connsiteY16" fmla="*/ 1984897 h 2461944"/>
              <a:gd name="connsiteX17" fmla="*/ 2130240 w 6542752"/>
              <a:gd name="connsiteY17" fmla="*/ 1719083 h 2461944"/>
              <a:gd name="connsiteX18" fmla="*/ 2098342 w 6542752"/>
              <a:gd name="connsiteY18" fmla="*/ 1113027 h 2461944"/>
              <a:gd name="connsiteX19" fmla="*/ 2236011 w 6542752"/>
              <a:gd name="connsiteY19" fmla="*/ 923676 h 2461944"/>
              <a:gd name="connsiteX20" fmla="*/ 2315524 w 6542752"/>
              <a:gd name="connsiteY20" fmla="*/ 780553 h 2461944"/>
              <a:gd name="connsiteX21" fmla="*/ 2267817 w 6542752"/>
              <a:gd name="connsiteY21" fmla="*/ 605624 h 2461944"/>
              <a:gd name="connsiteX22" fmla="*/ 2108790 w 6542752"/>
              <a:gd name="connsiteY22" fmla="*/ 486354 h 2461944"/>
              <a:gd name="connsiteX23" fmla="*/ 2119607 w 6542752"/>
              <a:gd name="connsiteY23" fmla="*/ 294320 h 2461944"/>
              <a:gd name="connsiteX24" fmla="*/ 2124693 w 6542752"/>
              <a:gd name="connsiteY24" fmla="*/ 160351 h 2461944"/>
              <a:gd name="connsiteX25" fmla="*/ 2382833 w 6542752"/>
              <a:gd name="connsiteY25" fmla="*/ 163955 h 2461944"/>
              <a:gd name="connsiteX26" fmla="*/ 2569966 w 6542752"/>
              <a:gd name="connsiteY26" fmla="*/ 25179 h 2461944"/>
              <a:gd name="connsiteX27" fmla="*/ 2911872 w 6542752"/>
              <a:gd name="connsiteY27" fmla="*/ 176254 h 2461944"/>
              <a:gd name="connsiteX28" fmla="*/ 3738808 w 6542752"/>
              <a:gd name="connsiteY28" fmla="*/ 176253 h 2461944"/>
              <a:gd name="connsiteX29" fmla="*/ 3881932 w 6542752"/>
              <a:gd name="connsiteY29" fmla="*/ 25179 h 2461944"/>
              <a:gd name="connsiteX30" fmla="*/ 3953494 w 6542752"/>
              <a:gd name="connsiteY30" fmla="*/ 25178 h 2461944"/>
              <a:gd name="connsiteX31" fmla="*/ 4033006 w 6542752"/>
              <a:gd name="connsiteY31" fmla="*/ 56983 h 2461944"/>
              <a:gd name="connsiteX32" fmla="*/ 4179735 w 6542752"/>
              <a:gd name="connsiteY32" fmla="*/ 166545 h 2461944"/>
              <a:gd name="connsiteX33" fmla="*/ 4416332 w 6542752"/>
              <a:gd name="connsiteY33" fmla="*/ 265103 h 2461944"/>
              <a:gd name="connsiteX34" fmla="*/ 4480035 w 6542752"/>
              <a:gd name="connsiteY34" fmla="*/ 1814776 h 2461944"/>
              <a:gd name="connsiteX35" fmla="*/ 4533198 w 6542752"/>
              <a:gd name="connsiteY35" fmla="*/ 1942367 h 2461944"/>
              <a:gd name="connsiteX36" fmla="*/ 5532659 w 6542752"/>
              <a:gd name="connsiteY36" fmla="*/ 1974264 h 2461944"/>
              <a:gd name="connsiteX37" fmla="*/ 6117449 w 6542752"/>
              <a:gd name="connsiteY37" fmla="*/ 2006162 h 2461944"/>
              <a:gd name="connsiteX38" fmla="*/ 6159980 w 6542752"/>
              <a:gd name="connsiteY38" fmla="*/ 911009 h 2461944"/>
              <a:gd name="connsiteX39" fmla="*/ 6191877 w 6542752"/>
              <a:gd name="connsiteY39" fmla="*/ 666460 h 2461944"/>
              <a:gd name="connsiteX40" fmla="*/ 6489589 w 6542752"/>
              <a:gd name="connsiteY40" fmla="*/ 666460 h 2461944"/>
              <a:gd name="connsiteX41" fmla="*/ 6510854 w 6542752"/>
              <a:gd name="connsiteY41" fmla="*/ 326218 h 2461944"/>
              <a:gd name="connsiteX0" fmla="*/ 545989 w 6542752"/>
              <a:gd name="connsiteY0" fmla="*/ 262422 h 2464594"/>
              <a:gd name="connsiteX1" fmla="*/ 556621 w 6542752"/>
              <a:gd name="connsiteY1" fmla="*/ 570767 h 2464594"/>
              <a:gd name="connsiteX2" fmla="*/ 208428 w 6542752"/>
              <a:gd name="connsiteY2" fmla="*/ 526110 h 2464594"/>
              <a:gd name="connsiteX3" fmla="*/ 25179 w 6542752"/>
              <a:gd name="connsiteY3" fmla="*/ 658509 h 2464594"/>
              <a:gd name="connsiteX4" fmla="*/ 57354 w 6542752"/>
              <a:gd name="connsiteY4" fmla="*/ 868017 h 2464594"/>
              <a:gd name="connsiteX5" fmla="*/ 168672 w 6542752"/>
              <a:gd name="connsiteY5" fmla="*/ 971384 h 2464594"/>
              <a:gd name="connsiteX6" fmla="*/ 248278 w 6542752"/>
              <a:gd name="connsiteY6" fmla="*/ 1038599 h 2464594"/>
              <a:gd name="connsiteX7" fmla="*/ 261406 w 6542752"/>
              <a:gd name="connsiteY7" fmla="*/ 1841497 h 2464594"/>
              <a:gd name="connsiteX8" fmla="*/ 386501 w 6542752"/>
              <a:gd name="connsiteY8" fmla="*/ 2176283 h 2464594"/>
              <a:gd name="connsiteX9" fmla="*/ 615147 w 6542752"/>
              <a:gd name="connsiteY9" fmla="*/ 2155111 h 2464594"/>
              <a:gd name="connsiteX10" fmla="*/ 765021 w 6542752"/>
              <a:gd name="connsiteY10" fmla="*/ 2315153 h 2464594"/>
              <a:gd name="connsiteX11" fmla="*/ 1019092 w 6542752"/>
              <a:gd name="connsiteY11" fmla="*/ 2459293 h 2464594"/>
              <a:gd name="connsiteX12" fmla="*/ 1273903 w 6542752"/>
              <a:gd name="connsiteY12" fmla="*/ 2346959 h 2464594"/>
              <a:gd name="connsiteX13" fmla="*/ 1449757 w 6542752"/>
              <a:gd name="connsiteY13" fmla="*/ 2155019 h 2464594"/>
              <a:gd name="connsiteX14" fmla="*/ 2119608 w 6542752"/>
              <a:gd name="connsiteY14" fmla="*/ 2144385 h 2464594"/>
              <a:gd name="connsiteX15" fmla="*/ 2066445 w 6542752"/>
              <a:gd name="connsiteY15" fmla="*/ 2133753 h 2464594"/>
              <a:gd name="connsiteX16" fmla="*/ 2108975 w 6542752"/>
              <a:gd name="connsiteY16" fmla="*/ 1984897 h 2464594"/>
              <a:gd name="connsiteX17" fmla="*/ 2130240 w 6542752"/>
              <a:gd name="connsiteY17" fmla="*/ 1719083 h 2464594"/>
              <a:gd name="connsiteX18" fmla="*/ 2098342 w 6542752"/>
              <a:gd name="connsiteY18" fmla="*/ 1113027 h 2464594"/>
              <a:gd name="connsiteX19" fmla="*/ 2236011 w 6542752"/>
              <a:gd name="connsiteY19" fmla="*/ 923676 h 2464594"/>
              <a:gd name="connsiteX20" fmla="*/ 2315524 w 6542752"/>
              <a:gd name="connsiteY20" fmla="*/ 780553 h 2464594"/>
              <a:gd name="connsiteX21" fmla="*/ 2267817 w 6542752"/>
              <a:gd name="connsiteY21" fmla="*/ 605624 h 2464594"/>
              <a:gd name="connsiteX22" fmla="*/ 2108790 w 6542752"/>
              <a:gd name="connsiteY22" fmla="*/ 486354 h 2464594"/>
              <a:gd name="connsiteX23" fmla="*/ 2119607 w 6542752"/>
              <a:gd name="connsiteY23" fmla="*/ 294320 h 2464594"/>
              <a:gd name="connsiteX24" fmla="*/ 2124693 w 6542752"/>
              <a:gd name="connsiteY24" fmla="*/ 160351 h 2464594"/>
              <a:gd name="connsiteX25" fmla="*/ 2382833 w 6542752"/>
              <a:gd name="connsiteY25" fmla="*/ 163955 h 2464594"/>
              <a:gd name="connsiteX26" fmla="*/ 2569966 w 6542752"/>
              <a:gd name="connsiteY26" fmla="*/ 25179 h 2464594"/>
              <a:gd name="connsiteX27" fmla="*/ 2911872 w 6542752"/>
              <a:gd name="connsiteY27" fmla="*/ 176254 h 2464594"/>
              <a:gd name="connsiteX28" fmla="*/ 3738808 w 6542752"/>
              <a:gd name="connsiteY28" fmla="*/ 176253 h 2464594"/>
              <a:gd name="connsiteX29" fmla="*/ 3881932 w 6542752"/>
              <a:gd name="connsiteY29" fmla="*/ 25179 h 2464594"/>
              <a:gd name="connsiteX30" fmla="*/ 3953494 w 6542752"/>
              <a:gd name="connsiteY30" fmla="*/ 25178 h 2464594"/>
              <a:gd name="connsiteX31" fmla="*/ 4033006 w 6542752"/>
              <a:gd name="connsiteY31" fmla="*/ 56983 h 2464594"/>
              <a:gd name="connsiteX32" fmla="*/ 4179735 w 6542752"/>
              <a:gd name="connsiteY32" fmla="*/ 166545 h 2464594"/>
              <a:gd name="connsiteX33" fmla="*/ 4416332 w 6542752"/>
              <a:gd name="connsiteY33" fmla="*/ 265103 h 2464594"/>
              <a:gd name="connsiteX34" fmla="*/ 4480035 w 6542752"/>
              <a:gd name="connsiteY34" fmla="*/ 1814776 h 2464594"/>
              <a:gd name="connsiteX35" fmla="*/ 4533198 w 6542752"/>
              <a:gd name="connsiteY35" fmla="*/ 1942367 h 2464594"/>
              <a:gd name="connsiteX36" fmla="*/ 5532659 w 6542752"/>
              <a:gd name="connsiteY36" fmla="*/ 1974264 h 2464594"/>
              <a:gd name="connsiteX37" fmla="*/ 6117449 w 6542752"/>
              <a:gd name="connsiteY37" fmla="*/ 2006162 h 2464594"/>
              <a:gd name="connsiteX38" fmla="*/ 6159980 w 6542752"/>
              <a:gd name="connsiteY38" fmla="*/ 911009 h 2464594"/>
              <a:gd name="connsiteX39" fmla="*/ 6191877 w 6542752"/>
              <a:gd name="connsiteY39" fmla="*/ 666460 h 2464594"/>
              <a:gd name="connsiteX40" fmla="*/ 6489589 w 6542752"/>
              <a:gd name="connsiteY40" fmla="*/ 666460 h 2464594"/>
              <a:gd name="connsiteX41" fmla="*/ 6510854 w 6542752"/>
              <a:gd name="connsiteY41" fmla="*/ 326218 h 2464594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066445 w 6542752"/>
              <a:gd name="connsiteY15" fmla="*/ 2133753 h 2460618"/>
              <a:gd name="connsiteX16" fmla="*/ 2108975 w 6542752"/>
              <a:gd name="connsiteY16" fmla="*/ 1984897 h 2460618"/>
              <a:gd name="connsiteX17" fmla="*/ 2130240 w 6542752"/>
              <a:gd name="connsiteY17" fmla="*/ 1719083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480035 w 6542752"/>
              <a:gd name="connsiteY34" fmla="*/ 1814776 h 2460618"/>
              <a:gd name="connsiteX35" fmla="*/ 4533198 w 6542752"/>
              <a:gd name="connsiteY35" fmla="*/ 1942367 h 2460618"/>
              <a:gd name="connsiteX36" fmla="*/ 5532659 w 6542752"/>
              <a:gd name="connsiteY36" fmla="*/ 1974264 h 2460618"/>
              <a:gd name="connsiteX37" fmla="*/ 6117449 w 6542752"/>
              <a:gd name="connsiteY37" fmla="*/ 2006162 h 2460618"/>
              <a:gd name="connsiteX38" fmla="*/ 6159980 w 6542752"/>
              <a:gd name="connsiteY38" fmla="*/ 911009 h 2460618"/>
              <a:gd name="connsiteX39" fmla="*/ 6191877 w 6542752"/>
              <a:gd name="connsiteY39" fmla="*/ 666460 h 2460618"/>
              <a:gd name="connsiteX40" fmla="*/ 6489589 w 6542752"/>
              <a:gd name="connsiteY40" fmla="*/ 666460 h 2460618"/>
              <a:gd name="connsiteX41" fmla="*/ 6510854 w 6542752"/>
              <a:gd name="connsiteY41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45958 w 6542752"/>
              <a:gd name="connsiteY15" fmla="*/ 2133753 h 2460618"/>
              <a:gd name="connsiteX16" fmla="*/ 2108975 w 6542752"/>
              <a:gd name="connsiteY16" fmla="*/ 1984897 h 2460618"/>
              <a:gd name="connsiteX17" fmla="*/ 2130240 w 6542752"/>
              <a:gd name="connsiteY17" fmla="*/ 1719083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480035 w 6542752"/>
              <a:gd name="connsiteY34" fmla="*/ 1814776 h 2460618"/>
              <a:gd name="connsiteX35" fmla="*/ 4533198 w 6542752"/>
              <a:gd name="connsiteY35" fmla="*/ 1942367 h 2460618"/>
              <a:gd name="connsiteX36" fmla="*/ 5532659 w 6542752"/>
              <a:gd name="connsiteY36" fmla="*/ 1974264 h 2460618"/>
              <a:gd name="connsiteX37" fmla="*/ 6117449 w 6542752"/>
              <a:gd name="connsiteY37" fmla="*/ 2006162 h 2460618"/>
              <a:gd name="connsiteX38" fmla="*/ 6159980 w 6542752"/>
              <a:gd name="connsiteY38" fmla="*/ 911009 h 2460618"/>
              <a:gd name="connsiteX39" fmla="*/ 6191877 w 6542752"/>
              <a:gd name="connsiteY39" fmla="*/ 666460 h 2460618"/>
              <a:gd name="connsiteX40" fmla="*/ 6489589 w 6542752"/>
              <a:gd name="connsiteY40" fmla="*/ 666460 h 2460618"/>
              <a:gd name="connsiteX41" fmla="*/ 6510854 w 6542752"/>
              <a:gd name="connsiteY41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30240 w 6542752"/>
              <a:gd name="connsiteY17" fmla="*/ 1719083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480035 w 6542752"/>
              <a:gd name="connsiteY34" fmla="*/ 1814776 h 2460618"/>
              <a:gd name="connsiteX35" fmla="*/ 4533198 w 6542752"/>
              <a:gd name="connsiteY35" fmla="*/ 1942367 h 2460618"/>
              <a:gd name="connsiteX36" fmla="*/ 5532659 w 6542752"/>
              <a:gd name="connsiteY36" fmla="*/ 1974264 h 2460618"/>
              <a:gd name="connsiteX37" fmla="*/ 6117449 w 6542752"/>
              <a:gd name="connsiteY37" fmla="*/ 2006162 h 2460618"/>
              <a:gd name="connsiteX38" fmla="*/ 6159980 w 6542752"/>
              <a:gd name="connsiteY38" fmla="*/ 911009 h 2460618"/>
              <a:gd name="connsiteX39" fmla="*/ 6191877 w 6542752"/>
              <a:gd name="connsiteY39" fmla="*/ 666460 h 2460618"/>
              <a:gd name="connsiteX40" fmla="*/ 6489589 w 6542752"/>
              <a:gd name="connsiteY40" fmla="*/ 666460 h 2460618"/>
              <a:gd name="connsiteX41" fmla="*/ 6510854 w 6542752"/>
              <a:gd name="connsiteY41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480035 w 6542752"/>
              <a:gd name="connsiteY34" fmla="*/ 1814776 h 2460618"/>
              <a:gd name="connsiteX35" fmla="*/ 4533198 w 6542752"/>
              <a:gd name="connsiteY35" fmla="*/ 1942367 h 2460618"/>
              <a:gd name="connsiteX36" fmla="*/ 5532659 w 6542752"/>
              <a:gd name="connsiteY36" fmla="*/ 1974264 h 2460618"/>
              <a:gd name="connsiteX37" fmla="*/ 6117449 w 6542752"/>
              <a:gd name="connsiteY37" fmla="*/ 2006162 h 2460618"/>
              <a:gd name="connsiteX38" fmla="*/ 6159980 w 6542752"/>
              <a:gd name="connsiteY38" fmla="*/ 911009 h 2460618"/>
              <a:gd name="connsiteX39" fmla="*/ 6191877 w 6542752"/>
              <a:gd name="connsiteY39" fmla="*/ 666460 h 2460618"/>
              <a:gd name="connsiteX40" fmla="*/ 6489589 w 6542752"/>
              <a:gd name="connsiteY40" fmla="*/ 666460 h 2460618"/>
              <a:gd name="connsiteX41" fmla="*/ 6510854 w 6542752"/>
              <a:gd name="connsiteY41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661159 w 6542752"/>
              <a:gd name="connsiteY34" fmla="*/ 740795 h 2460618"/>
              <a:gd name="connsiteX35" fmla="*/ 4480035 w 6542752"/>
              <a:gd name="connsiteY35" fmla="*/ 1814776 h 2460618"/>
              <a:gd name="connsiteX36" fmla="*/ 4533198 w 6542752"/>
              <a:gd name="connsiteY36" fmla="*/ 1942367 h 2460618"/>
              <a:gd name="connsiteX37" fmla="*/ 5532659 w 6542752"/>
              <a:gd name="connsiteY37" fmla="*/ 1974264 h 2460618"/>
              <a:gd name="connsiteX38" fmla="*/ 6117449 w 6542752"/>
              <a:gd name="connsiteY38" fmla="*/ 2006162 h 2460618"/>
              <a:gd name="connsiteX39" fmla="*/ 6159980 w 6542752"/>
              <a:gd name="connsiteY39" fmla="*/ 911009 h 2460618"/>
              <a:gd name="connsiteX40" fmla="*/ 6191877 w 6542752"/>
              <a:gd name="connsiteY40" fmla="*/ 666460 h 2460618"/>
              <a:gd name="connsiteX41" fmla="*/ 6489589 w 6542752"/>
              <a:gd name="connsiteY41" fmla="*/ 666460 h 2460618"/>
              <a:gd name="connsiteX42" fmla="*/ 6510854 w 6542752"/>
              <a:gd name="connsiteY4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661159 w 6542752"/>
              <a:gd name="connsiteY34" fmla="*/ 740795 h 2460618"/>
              <a:gd name="connsiteX35" fmla="*/ 4480035 w 6542752"/>
              <a:gd name="connsiteY35" fmla="*/ 1814776 h 2460618"/>
              <a:gd name="connsiteX36" fmla="*/ 4533198 w 6542752"/>
              <a:gd name="connsiteY36" fmla="*/ 1942367 h 2460618"/>
              <a:gd name="connsiteX37" fmla="*/ 5532659 w 6542752"/>
              <a:gd name="connsiteY37" fmla="*/ 1974264 h 2460618"/>
              <a:gd name="connsiteX38" fmla="*/ 6117449 w 6542752"/>
              <a:gd name="connsiteY38" fmla="*/ 2006162 h 2460618"/>
              <a:gd name="connsiteX39" fmla="*/ 6159980 w 6542752"/>
              <a:gd name="connsiteY39" fmla="*/ 911009 h 2460618"/>
              <a:gd name="connsiteX40" fmla="*/ 6191877 w 6542752"/>
              <a:gd name="connsiteY40" fmla="*/ 666460 h 2460618"/>
              <a:gd name="connsiteX41" fmla="*/ 6489589 w 6542752"/>
              <a:gd name="connsiteY41" fmla="*/ 666460 h 2460618"/>
              <a:gd name="connsiteX42" fmla="*/ 6510854 w 6542752"/>
              <a:gd name="connsiteY4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193542 h 2460618"/>
              <a:gd name="connsiteX34" fmla="*/ 4661159 w 6542752"/>
              <a:gd name="connsiteY34" fmla="*/ 740795 h 2460618"/>
              <a:gd name="connsiteX35" fmla="*/ 4480035 w 6542752"/>
              <a:gd name="connsiteY35" fmla="*/ 1814776 h 2460618"/>
              <a:gd name="connsiteX36" fmla="*/ 4533198 w 6542752"/>
              <a:gd name="connsiteY36" fmla="*/ 1942367 h 2460618"/>
              <a:gd name="connsiteX37" fmla="*/ 5532659 w 6542752"/>
              <a:gd name="connsiteY37" fmla="*/ 1974264 h 2460618"/>
              <a:gd name="connsiteX38" fmla="*/ 6117449 w 6542752"/>
              <a:gd name="connsiteY38" fmla="*/ 2006162 h 2460618"/>
              <a:gd name="connsiteX39" fmla="*/ 6159980 w 6542752"/>
              <a:gd name="connsiteY39" fmla="*/ 911009 h 2460618"/>
              <a:gd name="connsiteX40" fmla="*/ 6191877 w 6542752"/>
              <a:gd name="connsiteY40" fmla="*/ 666460 h 2460618"/>
              <a:gd name="connsiteX41" fmla="*/ 6489589 w 6542752"/>
              <a:gd name="connsiteY41" fmla="*/ 666460 h 2460618"/>
              <a:gd name="connsiteX42" fmla="*/ 6510854 w 6542752"/>
              <a:gd name="connsiteY4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193542 h 2460618"/>
              <a:gd name="connsiteX34" fmla="*/ 4430571 w 6542752"/>
              <a:gd name="connsiteY34" fmla="*/ 478402 h 2460618"/>
              <a:gd name="connsiteX35" fmla="*/ 4661159 w 6542752"/>
              <a:gd name="connsiteY35" fmla="*/ 740795 h 2460618"/>
              <a:gd name="connsiteX36" fmla="*/ 4480035 w 6542752"/>
              <a:gd name="connsiteY36" fmla="*/ 1814776 h 2460618"/>
              <a:gd name="connsiteX37" fmla="*/ 4533198 w 6542752"/>
              <a:gd name="connsiteY37" fmla="*/ 1942367 h 2460618"/>
              <a:gd name="connsiteX38" fmla="*/ 5532659 w 6542752"/>
              <a:gd name="connsiteY38" fmla="*/ 1974264 h 2460618"/>
              <a:gd name="connsiteX39" fmla="*/ 6117449 w 6542752"/>
              <a:gd name="connsiteY39" fmla="*/ 2006162 h 2460618"/>
              <a:gd name="connsiteX40" fmla="*/ 6159980 w 6542752"/>
              <a:gd name="connsiteY40" fmla="*/ 911009 h 2460618"/>
              <a:gd name="connsiteX41" fmla="*/ 6191877 w 6542752"/>
              <a:gd name="connsiteY41" fmla="*/ 666460 h 2460618"/>
              <a:gd name="connsiteX42" fmla="*/ 6489589 w 6542752"/>
              <a:gd name="connsiteY42" fmla="*/ 666460 h 2460618"/>
              <a:gd name="connsiteX43" fmla="*/ 6510854 w 6542752"/>
              <a:gd name="connsiteY4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61159 w 6542752"/>
              <a:gd name="connsiteY35" fmla="*/ 740795 h 2460618"/>
              <a:gd name="connsiteX36" fmla="*/ 4480035 w 6542752"/>
              <a:gd name="connsiteY36" fmla="*/ 1814776 h 2460618"/>
              <a:gd name="connsiteX37" fmla="*/ 4533198 w 6542752"/>
              <a:gd name="connsiteY37" fmla="*/ 1942367 h 2460618"/>
              <a:gd name="connsiteX38" fmla="*/ 5532659 w 6542752"/>
              <a:gd name="connsiteY38" fmla="*/ 1974264 h 2460618"/>
              <a:gd name="connsiteX39" fmla="*/ 6117449 w 6542752"/>
              <a:gd name="connsiteY39" fmla="*/ 2006162 h 2460618"/>
              <a:gd name="connsiteX40" fmla="*/ 6159980 w 6542752"/>
              <a:gd name="connsiteY40" fmla="*/ 911009 h 2460618"/>
              <a:gd name="connsiteX41" fmla="*/ 6191877 w 6542752"/>
              <a:gd name="connsiteY41" fmla="*/ 666460 h 2460618"/>
              <a:gd name="connsiteX42" fmla="*/ 6489589 w 6542752"/>
              <a:gd name="connsiteY42" fmla="*/ 666460 h 2460618"/>
              <a:gd name="connsiteX43" fmla="*/ 6510854 w 6542752"/>
              <a:gd name="connsiteY4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61159 w 6542752"/>
              <a:gd name="connsiteY35" fmla="*/ 740795 h 2460618"/>
              <a:gd name="connsiteX36" fmla="*/ 4480035 w 6542752"/>
              <a:gd name="connsiteY36" fmla="*/ 1814776 h 2460618"/>
              <a:gd name="connsiteX37" fmla="*/ 4533198 w 6542752"/>
              <a:gd name="connsiteY37" fmla="*/ 1942367 h 2460618"/>
              <a:gd name="connsiteX38" fmla="*/ 5532659 w 6542752"/>
              <a:gd name="connsiteY38" fmla="*/ 1974264 h 2460618"/>
              <a:gd name="connsiteX39" fmla="*/ 6117449 w 6542752"/>
              <a:gd name="connsiteY39" fmla="*/ 2006162 h 2460618"/>
              <a:gd name="connsiteX40" fmla="*/ 6159980 w 6542752"/>
              <a:gd name="connsiteY40" fmla="*/ 911009 h 2460618"/>
              <a:gd name="connsiteX41" fmla="*/ 6191877 w 6542752"/>
              <a:gd name="connsiteY41" fmla="*/ 666460 h 2460618"/>
              <a:gd name="connsiteX42" fmla="*/ 6489589 w 6542752"/>
              <a:gd name="connsiteY42" fmla="*/ 666460 h 2460618"/>
              <a:gd name="connsiteX43" fmla="*/ 6510854 w 6542752"/>
              <a:gd name="connsiteY4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61159 w 6542752"/>
              <a:gd name="connsiteY35" fmla="*/ 740795 h 2460618"/>
              <a:gd name="connsiteX36" fmla="*/ 4438523 w 6542752"/>
              <a:gd name="connsiteY36" fmla="*/ 1090653 h 2460618"/>
              <a:gd name="connsiteX37" fmla="*/ 4480035 w 6542752"/>
              <a:gd name="connsiteY37" fmla="*/ 1814776 h 2460618"/>
              <a:gd name="connsiteX38" fmla="*/ 4533198 w 6542752"/>
              <a:gd name="connsiteY38" fmla="*/ 1942367 h 2460618"/>
              <a:gd name="connsiteX39" fmla="*/ 5532659 w 6542752"/>
              <a:gd name="connsiteY39" fmla="*/ 1974264 h 2460618"/>
              <a:gd name="connsiteX40" fmla="*/ 6117449 w 6542752"/>
              <a:gd name="connsiteY40" fmla="*/ 2006162 h 2460618"/>
              <a:gd name="connsiteX41" fmla="*/ 6159980 w 6542752"/>
              <a:gd name="connsiteY41" fmla="*/ 911009 h 2460618"/>
              <a:gd name="connsiteX42" fmla="*/ 6191877 w 6542752"/>
              <a:gd name="connsiteY42" fmla="*/ 666460 h 2460618"/>
              <a:gd name="connsiteX43" fmla="*/ 6489589 w 6542752"/>
              <a:gd name="connsiteY43" fmla="*/ 666460 h 2460618"/>
              <a:gd name="connsiteX44" fmla="*/ 6510854 w 6542752"/>
              <a:gd name="connsiteY44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61159 w 6542752"/>
              <a:gd name="connsiteY35" fmla="*/ 740795 h 2460618"/>
              <a:gd name="connsiteX36" fmla="*/ 4605500 w 6542752"/>
              <a:gd name="connsiteY36" fmla="*/ 899821 h 2460618"/>
              <a:gd name="connsiteX37" fmla="*/ 4438523 w 6542752"/>
              <a:gd name="connsiteY37" fmla="*/ 1090653 h 2460618"/>
              <a:gd name="connsiteX38" fmla="*/ 4480035 w 6542752"/>
              <a:gd name="connsiteY38" fmla="*/ 1814776 h 2460618"/>
              <a:gd name="connsiteX39" fmla="*/ 4533198 w 6542752"/>
              <a:gd name="connsiteY39" fmla="*/ 1942367 h 2460618"/>
              <a:gd name="connsiteX40" fmla="*/ 5532659 w 6542752"/>
              <a:gd name="connsiteY40" fmla="*/ 1974264 h 2460618"/>
              <a:gd name="connsiteX41" fmla="*/ 6117449 w 6542752"/>
              <a:gd name="connsiteY41" fmla="*/ 2006162 h 2460618"/>
              <a:gd name="connsiteX42" fmla="*/ 6159980 w 6542752"/>
              <a:gd name="connsiteY42" fmla="*/ 911009 h 2460618"/>
              <a:gd name="connsiteX43" fmla="*/ 6191877 w 6542752"/>
              <a:gd name="connsiteY43" fmla="*/ 666460 h 2460618"/>
              <a:gd name="connsiteX44" fmla="*/ 6489589 w 6542752"/>
              <a:gd name="connsiteY44" fmla="*/ 666460 h 2460618"/>
              <a:gd name="connsiteX45" fmla="*/ 6510854 w 6542752"/>
              <a:gd name="connsiteY45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80035 w 6542752"/>
              <a:gd name="connsiteY39" fmla="*/ 1814776 h 2460618"/>
              <a:gd name="connsiteX40" fmla="*/ 4533198 w 6542752"/>
              <a:gd name="connsiteY40" fmla="*/ 1942367 h 2460618"/>
              <a:gd name="connsiteX41" fmla="*/ 5532659 w 6542752"/>
              <a:gd name="connsiteY41" fmla="*/ 1974264 h 2460618"/>
              <a:gd name="connsiteX42" fmla="*/ 6117449 w 6542752"/>
              <a:gd name="connsiteY42" fmla="*/ 2006162 h 2460618"/>
              <a:gd name="connsiteX43" fmla="*/ 6159980 w 6542752"/>
              <a:gd name="connsiteY43" fmla="*/ 911009 h 2460618"/>
              <a:gd name="connsiteX44" fmla="*/ 6191877 w 6542752"/>
              <a:gd name="connsiteY44" fmla="*/ 666460 h 2460618"/>
              <a:gd name="connsiteX45" fmla="*/ 6489589 w 6542752"/>
              <a:gd name="connsiteY45" fmla="*/ 666460 h 2460618"/>
              <a:gd name="connsiteX46" fmla="*/ 6510854 w 6542752"/>
              <a:gd name="connsiteY46" fmla="*/ 326218 h 2460618"/>
              <a:gd name="connsiteX0" fmla="*/ 545989 w 6542752"/>
              <a:gd name="connsiteY0" fmla="*/ 262422 h 2461974"/>
              <a:gd name="connsiteX1" fmla="*/ 556621 w 6542752"/>
              <a:gd name="connsiteY1" fmla="*/ 570767 h 2461974"/>
              <a:gd name="connsiteX2" fmla="*/ 208428 w 6542752"/>
              <a:gd name="connsiteY2" fmla="*/ 526110 h 2461974"/>
              <a:gd name="connsiteX3" fmla="*/ 25179 w 6542752"/>
              <a:gd name="connsiteY3" fmla="*/ 658509 h 2461974"/>
              <a:gd name="connsiteX4" fmla="*/ 57354 w 6542752"/>
              <a:gd name="connsiteY4" fmla="*/ 868017 h 2461974"/>
              <a:gd name="connsiteX5" fmla="*/ 168672 w 6542752"/>
              <a:gd name="connsiteY5" fmla="*/ 971384 h 2461974"/>
              <a:gd name="connsiteX6" fmla="*/ 248278 w 6542752"/>
              <a:gd name="connsiteY6" fmla="*/ 1038599 h 2461974"/>
              <a:gd name="connsiteX7" fmla="*/ 261406 w 6542752"/>
              <a:gd name="connsiteY7" fmla="*/ 1841497 h 2461974"/>
              <a:gd name="connsiteX8" fmla="*/ 386501 w 6542752"/>
              <a:gd name="connsiteY8" fmla="*/ 2176283 h 2461974"/>
              <a:gd name="connsiteX9" fmla="*/ 615147 w 6542752"/>
              <a:gd name="connsiteY9" fmla="*/ 2155111 h 2461974"/>
              <a:gd name="connsiteX10" fmla="*/ 765021 w 6542752"/>
              <a:gd name="connsiteY10" fmla="*/ 2315153 h 2461974"/>
              <a:gd name="connsiteX11" fmla="*/ 1019092 w 6542752"/>
              <a:gd name="connsiteY11" fmla="*/ 2459293 h 2461974"/>
              <a:gd name="connsiteX12" fmla="*/ 1273903 w 6542752"/>
              <a:gd name="connsiteY12" fmla="*/ 2323105 h 2461974"/>
              <a:gd name="connsiteX13" fmla="*/ 1449757 w 6542752"/>
              <a:gd name="connsiteY13" fmla="*/ 2155019 h 2461974"/>
              <a:gd name="connsiteX14" fmla="*/ 2119608 w 6542752"/>
              <a:gd name="connsiteY14" fmla="*/ 2144385 h 2461974"/>
              <a:gd name="connsiteX15" fmla="*/ 2106201 w 6542752"/>
              <a:gd name="connsiteY15" fmla="*/ 2133753 h 2461974"/>
              <a:gd name="connsiteX16" fmla="*/ 2108975 w 6542752"/>
              <a:gd name="connsiteY16" fmla="*/ 1984897 h 2461974"/>
              <a:gd name="connsiteX17" fmla="*/ 2114337 w 6542752"/>
              <a:gd name="connsiteY17" fmla="*/ 1711131 h 2461974"/>
              <a:gd name="connsiteX18" fmla="*/ 2098342 w 6542752"/>
              <a:gd name="connsiteY18" fmla="*/ 1113027 h 2461974"/>
              <a:gd name="connsiteX19" fmla="*/ 2236011 w 6542752"/>
              <a:gd name="connsiteY19" fmla="*/ 923676 h 2461974"/>
              <a:gd name="connsiteX20" fmla="*/ 2315524 w 6542752"/>
              <a:gd name="connsiteY20" fmla="*/ 780553 h 2461974"/>
              <a:gd name="connsiteX21" fmla="*/ 2267817 w 6542752"/>
              <a:gd name="connsiteY21" fmla="*/ 605624 h 2461974"/>
              <a:gd name="connsiteX22" fmla="*/ 2108790 w 6542752"/>
              <a:gd name="connsiteY22" fmla="*/ 486354 h 2461974"/>
              <a:gd name="connsiteX23" fmla="*/ 2119607 w 6542752"/>
              <a:gd name="connsiteY23" fmla="*/ 294320 h 2461974"/>
              <a:gd name="connsiteX24" fmla="*/ 2124693 w 6542752"/>
              <a:gd name="connsiteY24" fmla="*/ 160351 h 2461974"/>
              <a:gd name="connsiteX25" fmla="*/ 2382833 w 6542752"/>
              <a:gd name="connsiteY25" fmla="*/ 163955 h 2461974"/>
              <a:gd name="connsiteX26" fmla="*/ 2569966 w 6542752"/>
              <a:gd name="connsiteY26" fmla="*/ 25179 h 2461974"/>
              <a:gd name="connsiteX27" fmla="*/ 2911872 w 6542752"/>
              <a:gd name="connsiteY27" fmla="*/ 176254 h 2461974"/>
              <a:gd name="connsiteX28" fmla="*/ 3738808 w 6542752"/>
              <a:gd name="connsiteY28" fmla="*/ 176253 h 2461974"/>
              <a:gd name="connsiteX29" fmla="*/ 3881932 w 6542752"/>
              <a:gd name="connsiteY29" fmla="*/ 25179 h 2461974"/>
              <a:gd name="connsiteX30" fmla="*/ 3953494 w 6542752"/>
              <a:gd name="connsiteY30" fmla="*/ 25178 h 2461974"/>
              <a:gd name="connsiteX31" fmla="*/ 4033006 w 6542752"/>
              <a:gd name="connsiteY31" fmla="*/ 56983 h 2461974"/>
              <a:gd name="connsiteX32" fmla="*/ 4179735 w 6542752"/>
              <a:gd name="connsiteY32" fmla="*/ 166545 h 2461974"/>
              <a:gd name="connsiteX33" fmla="*/ 4424283 w 6542752"/>
              <a:gd name="connsiteY33" fmla="*/ 161737 h 2461974"/>
              <a:gd name="connsiteX34" fmla="*/ 4430571 w 6542752"/>
              <a:gd name="connsiteY34" fmla="*/ 478402 h 2461974"/>
              <a:gd name="connsiteX35" fmla="*/ 4605500 w 6542752"/>
              <a:gd name="connsiteY35" fmla="*/ 629477 h 2461974"/>
              <a:gd name="connsiteX36" fmla="*/ 4661159 w 6542752"/>
              <a:gd name="connsiteY36" fmla="*/ 740795 h 2461974"/>
              <a:gd name="connsiteX37" fmla="*/ 4605500 w 6542752"/>
              <a:gd name="connsiteY37" fmla="*/ 899821 h 2461974"/>
              <a:gd name="connsiteX38" fmla="*/ 4438523 w 6542752"/>
              <a:gd name="connsiteY38" fmla="*/ 1090653 h 2461974"/>
              <a:gd name="connsiteX39" fmla="*/ 4480035 w 6542752"/>
              <a:gd name="connsiteY39" fmla="*/ 1814776 h 2461974"/>
              <a:gd name="connsiteX40" fmla="*/ 4533198 w 6542752"/>
              <a:gd name="connsiteY40" fmla="*/ 1942367 h 2461974"/>
              <a:gd name="connsiteX41" fmla="*/ 5429292 w 6542752"/>
              <a:gd name="connsiteY41" fmla="*/ 2451342 h 2461974"/>
              <a:gd name="connsiteX42" fmla="*/ 6117449 w 6542752"/>
              <a:gd name="connsiteY42" fmla="*/ 2006162 h 2461974"/>
              <a:gd name="connsiteX43" fmla="*/ 6159980 w 6542752"/>
              <a:gd name="connsiteY43" fmla="*/ 911009 h 2461974"/>
              <a:gd name="connsiteX44" fmla="*/ 6191877 w 6542752"/>
              <a:gd name="connsiteY44" fmla="*/ 666460 h 2461974"/>
              <a:gd name="connsiteX45" fmla="*/ 6489589 w 6542752"/>
              <a:gd name="connsiteY45" fmla="*/ 666460 h 2461974"/>
              <a:gd name="connsiteX46" fmla="*/ 6510854 w 6542752"/>
              <a:gd name="connsiteY46" fmla="*/ 326218 h 2461974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80035 w 6542752"/>
              <a:gd name="connsiteY39" fmla="*/ 1814776 h 2460618"/>
              <a:gd name="connsiteX40" fmla="*/ 4541149 w 6542752"/>
              <a:gd name="connsiteY40" fmla="*/ 2053685 h 2460618"/>
              <a:gd name="connsiteX41" fmla="*/ 5429292 w 6542752"/>
              <a:gd name="connsiteY41" fmla="*/ 2451342 h 2460618"/>
              <a:gd name="connsiteX42" fmla="*/ 6117449 w 6542752"/>
              <a:gd name="connsiteY42" fmla="*/ 2006162 h 2460618"/>
              <a:gd name="connsiteX43" fmla="*/ 6159980 w 6542752"/>
              <a:gd name="connsiteY43" fmla="*/ 911009 h 2460618"/>
              <a:gd name="connsiteX44" fmla="*/ 6191877 w 6542752"/>
              <a:gd name="connsiteY44" fmla="*/ 666460 h 2460618"/>
              <a:gd name="connsiteX45" fmla="*/ 6489589 w 6542752"/>
              <a:gd name="connsiteY45" fmla="*/ 666460 h 2460618"/>
              <a:gd name="connsiteX46" fmla="*/ 6510854 w 6542752"/>
              <a:gd name="connsiteY46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80035 w 6542752"/>
              <a:gd name="connsiteY39" fmla="*/ 1814776 h 2460618"/>
              <a:gd name="connsiteX40" fmla="*/ 4541149 w 6542752"/>
              <a:gd name="connsiteY40" fmla="*/ 2053685 h 2460618"/>
              <a:gd name="connsiteX41" fmla="*/ 5429292 w 6542752"/>
              <a:gd name="connsiteY41" fmla="*/ 2451342 h 2460618"/>
              <a:gd name="connsiteX42" fmla="*/ 6117449 w 6542752"/>
              <a:gd name="connsiteY42" fmla="*/ 2006162 h 2460618"/>
              <a:gd name="connsiteX43" fmla="*/ 6159980 w 6542752"/>
              <a:gd name="connsiteY43" fmla="*/ 911009 h 2460618"/>
              <a:gd name="connsiteX44" fmla="*/ 6191877 w 6542752"/>
              <a:gd name="connsiteY44" fmla="*/ 666460 h 2460618"/>
              <a:gd name="connsiteX45" fmla="*/ 6489589 w 6542752"/>
              <a:gd name="connsiteY45" fmla="*/ 666460 h 2460618"/>
              <a:gd name="connsiteX46" fmla="*/ 6510854 w 6542752"/>
              <a:gd name="connsiteY46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80035 w 6542752"/>
              <a:gd name="connsiteY39" fmla="*/ 1814776 h 2460618"/>
              <a:gd name="connsiteX40" fmla="*/ 4541149 w 6542752"/>
              <a:gd name="connsiteY40" fmla="*/ 2053685 h 2460618"/>
              <a:gd name="connsiteX41" fmla="*/ 5429292 w 6542752"/>
              <a:gd name="connsiteY41" fmla="*/ 2451342 h 2460618"/>
              <a:gd name="connsiteX42" fmla="*/ 6117449 w 6542752"/>
              <a:gd name="connsiteY42" fmla="*/ 2006162 h 2460618"/>
              <a:gd name="connsiteX43" fmla="*/ 6159980 w 6542752"/>
              <a:gd name="connsiteY43" fmla="*/ 911009 h 2460618"/>
              <a:gd name="connsiteX44" fmla="*/ 6191877 w 6542752"/>
              <a:gd name="connsiteY44" fmla="*/ 666460 h 2460618"/>
              <a:gd name="connsiteX45" fmla="*/ 6489589 w 6542752"/>
              <a:gd name="connsiteY45" fmla="*/ 666460 h 2460618"/>
              <a:gd name="connsiteX46" fmla="*/ 6510854 w 6542752"/>
              <a:gd name="connsiteY46" fmla="*/ 326218 h 2460618"/>
              <a:gd name="connsiteX0" fmla="*/ 545989 w 6542752"/>
              <a:gd name="connsiteY0" fmla="*/ 262422 h 2472515"/>
              <a:gd name="connsiteX1" fmla="*/ 556621 w 6542752"/>
              <a:gd name="connsiteY1" fmla="*/ 570767 h 2472515"/>
              <a:gd name="connsiteX2" fmla="*/ 208428 w 6542752"/>
              <a:gd name="connsiteY2" fmla="*/ 526110 h 2472515"/>
              <a:gd name="connsiteX3" fmla="*/ 25179 w 6542752"/>
              <a:gd name="connsiteY3" fmla="*/ 658509 h 2472515"/>
              <a:gd name="connsiteX4" fmla="*/ 57354 w 6542752"/>
              <a:gd name="connsiteY4" fmla="*/ 868017 h 2472515"/>
              <a:gd name="connsiteX5" fmla="*/ 168672 w 6542752"/>
              <a:gd name="connsiteY5" fmla="*/ 971384 h 2472515"/>
              <a:gd name="connsiteX6" fmla="*/ 248278 w 6542752"/>
              <a:gd name="connsiteY6" fmla="*/ 1038599 h 2472515"/>
              <a:gd name="connsiteX7" fmla="*/ 261406 w 6542752"/>
              <a:gd name="connsiteY7" fmla="*/ 1841497 h 2472515"/>
              <a:gd name="connsiteX8" fmla="*/ 386501 w 6542752"/>
              <a:gd name="connsiteY8" fmla="*/ 2176283 h 2472515"/>
              <a:gd name="connsiteX9" fmla="*/ 615147 w 6542752"/>
              <a:gd name="connsiteY9" fmla="*/ 2155111 h 2472515"/>
              <a:gd name="connsiteX10" fmla="*/ 765021 w 6542752"/>
              <a:gd name="connsiteY10" fmla="*/ 2315153 h 2472515"/>
              <a:gd name="connsiteX11" fmla="*/ 1019092 w 6542752"/>
              <a:gd name="connsiteY11" fmla="*/ 2459293 h 2472515"/>
              <a:gd name="connsiteX12" fmla="*/ 1273903 w 6542752"/>
              <a:gd name="connsiteY12" fmla="*/ 2323105 h 2472515"/>
              <a:gd name="connsiteX13" fmla="*/ 1449757 w 6542752"/>
              <a:gd name="connsiteY13" fmla="*/ 2155019 h 2472515"/>
              <a:gd name="connsiteX14" fmla="*/ 2119608 w 6542752"/>
              <a:gd name="connsiteY14" fmla="*/ 2144385 h 2472515"/>
              <a:gd name="connsiteX15" fmla="*/ 2106201 w 6542752"/>
              <a:gd name="connsiteY15" fmla="*/ 2133753 h 2472515"/>
              <a:gd name="connsiteX16" fmla="*/ 2108975 w 6542752"/>
              <a:gd name="connsiteY16" fmla="*/ 1984897 h 2472515"/>
              <a:gd name="connsiteX17" fmla="*/ 2114337 w 6542752"/>
              <a:gd name="connsiteY17" fmla="*/ 1711131 h 2472515"/>
              <a:gd name="connsiteX18" fmla="*/ 2098342 w 6542752"/>
              <a:gd name="connsiteY18" fmla="*/ 1113027 h 2472515"/>
              <a:gd name="connsiteX19" fmla="*/ 2236011 w 6542752"/>
              <a:gd name="connsiteY19" fmla="*/ 923676 h 2472515"/>
              <a:gd name="connsiteX20" fmla="*/ 2315524 w 6542752"/>
              <a:gd name="connsiteY20" fmla="*/ 780553 h 2472515"/>
              <a:gd name="connsiteX21" fmla="*/ 2267817 w 6542752"/>
              <a:gd name="connsiteY21" fmla="*/ 605624 h 2472515"/>
              <a:gd name="connsiteX22" fmla="*/ 2108790 w 6542752"/>
              <a:gd name="connsiteY22" fmla="*/ 486354 h 2472515"/>
              <a:gd name="connsiteX23" fmla="*/ 2119607 w 6542752"/>
              <a:gd name="connsiteY23" fmla="*/ 294320 h 2472515"/>
              <a:gd name="connsiteX24" fmla="*/ 2124693 w 6542752"/>
              <a:gd name="connsiteY24" fmla="*/ 160351 h 2472515"/>
              <a:gd name="connsiteX25" fmla="*/ 2382833 w 6542752"/>
              <a:gd name="connsiteY25" fmla="*/ 163955 h 2472515"/>
              <a:gd name="connsiteX26" fmla="*/ 2569966 w 6542752"/>
              <a:gd name="connsiteY26" fmla="*/ 25179 h 2472515"/>
              <a:gd name="connsiteX27" fmla="*/ 2911872 w 6542752"/>
              <a:gd name="connsiteY27" fmla="*/ 176254 h 2472515"/>
              <a:gd name="connsiteX28" fmla="*/ 3738808 w 6542752"/>
              <a:gd name="connsiteY28" fmla="*/ 176253 h 2472515"/>
              <a:gd name="connsiteX29" fmla="*/ 3881932 w 6542752"/>
              <a:gd name="connsiteY29" fmla="*/ 25179 h 2472515"/>
              <a:gd name="connsiteX30" fmla="*/ 3953494 w 6542752"/>
              <a:gd name="connsiteY30" fmla="*/ 25178 h 2472515"/>
              <a:gd name="connsiteX31" fmla="*/ 4033006 w 6542752"/>
              <a:gd name="connsiteY31" fmla="*/ 56983 h 2472515"/>
              <a:gd name="connsiteX32" fmla="*/ 4179735 w 6542752"/>
              <a:gd name="connsiteY32" fmla="*/ 166545 h 2472515"/>
              <a:gd name="connsiteX33" fmla="*/ 4424283 w 6542752"/>
              <a:gd name="connsiteY33" fmla="*/ 161737 h 2472515"/>
              <a:gd name="connsiteX34" fmla="*/ 4430571 w 6542752"/>
              <a:gd name="connsiteY34" fmla="*/ 478402 h 2472515"/>
              <a:gd name="connsiteX35" fmla="*/ 4605500 w 6542752"/>
              <a:gd name="connsiteY35" fmla="*/ 629477 h 2472515"/>
              <a:gd name="connsiteX36" fmla="*/ 4661159 w 6542752"/>
              <a:gd name="connsiteY36" fmla="*/ 740795 h 2472515"/>
              <a:gd name="connsiteX37" fmla="*/ 4605500 w 6542752"/>
              <a:gd name="connsiteY37" fmla="*/ 899821 h 2472515"/>
              <a:gd name="connsiteX38" fmla="*/ 4438523 w 6542752"/>
              <a:gd name="connsiteY38" fmla="*/ 1090653 h 2472515"/>
              <a:gd name="connsiteX39" fmla="*/ 4480035 w 6542752"/>
              <a:gd name="connsiteY39" fmla="*/ 1814776 h 2472515"/>
              <a:gd name="connsiteX40" fmla="*/ 4541149 w 6542752"/>
              <a:gd name="connsiteY40" fmla="*/ 2133198 h 2472515"/>
              <a:gd name="connsiteX41" fmla="*/ 5429292 w 6542752"/>
              <a:gd name="connsiteY41" fmla="*/ 2451342 h 2472515"/>
              <a:gd name="connsiteX42" fmla="*/ 6117449 w 6542752"/>
              <a:gd name="connsiteY42" fmla="*/ 2006162 h 2472515"/>
              <a:gd name="connsiteX43" fmla="*/ 6159980 w 6542752"/>
              <a:gd name="connsiteY43" fmla="*/ 911009 h 2472515"/>
              <a:gd name="connsiteX44" fmla="*/ 6191877 w 6542752"/>
              <a:gd name="connsiteY44" fmla="*/ 666460 h 2472515"/>
              <a:gd name="connsiteX45" fmla="*/ 6489589 w 6542752"/>
              <a:gd name="connsiteY45" fmla="*/ 666460 h 2472515"/>
              <a:gd name="connsiteX46" fmla="*/ 6510854 w 6542752"/>
              <a:gd name="connsiteY46" fmla="*/ 326218 h 2472515"/>
              <a:gd name="connsiteX0" fmla="*/ 545989 w 6542752"/>
              <a:gd name="connsiteY0" fmla="*/ 262422 h 2472515"/>
              <a:gd name="connsiteX1" fmla="*/ 556621 w 6542752"/>
              <a:gd name="connsiteY1" fmla="*/ 570767 h 2472515"/>
              <a:gd name="connsiteX2" fmla="*/ 208428 w 6542752"/>
              <a:gd name="connsiteY2" fmla="*/ 526110 h 2472515"/>
              <a:gd name="connsiteX3" fmla="*/ 25179 w 6542752"/>
              <a:gd name="connsiteY3" fmla="*/ 658509 h 2472515"/>
              <a:gd name="connsiteX4" fmla="*/ 57354 w 6542752"/>
              <a:gd name="connsiteY4" fmla="*/ 868017 h 2472515"/>
              <a:gd name="connsiteX5" fmla="*/ 168672 w 6542752"/>
              <a:gd name="connsiteY5" fmla="*/ 971384 h 2472515"/>
              <a:gd name="connsiteX6" fmla="*/ 248278 w 6542752"/>
              <a:gd name="connsiteY6" fmla="*/ 1038599 h 2472515"/>
              <a:gd name="connsiteX7" fmla="*/ 261406 w 6542752"/>
              <a:gd name="connsiteY7" fmla="*/ 1841497 h 2472515"/>
              <a:gd name="connsiteX8" fmla="*/ 386501 w 6542752"/>
              <a:gd name="connsiteY8" fmla="*/ 2176283 h 2472515"/>
              <a:gd name="connsiteX9" fmla="*/ 615147 w 6542752"/>
              <a:gd name="connsiteY9" fmla="*/ 2155111 h 2472515"/>
              <a:gd name="connsiteX10" fmla="*/ 765021 w 6542752"/>
              <a:gd name="connsiteY10" fmla="*/ 2315153 h 2472515"/>
              <a:gd name="connsiteX11" fmla="*/ 1019092 w 6542752"/>
              <a:gd name="connsiteY11" fmla="*/ 2459293 h 2472515"/>
              <a:gd name="connsiteX12" fmla="*/ 1273903 w 6542752"/>
              <a:gd name="connsiteY12" fmla="*/ 2323105 h 2472515"/>
              <a:gd name="connsiteX13" fmla="*/ 1449757 w 6542752"/>
              <a:gd name="connsiteY13" fmla="*/ 2155019 h 2472515"/>
              <a:gd name="connsiteX14" fmla="*/ 2119608 w 6542752"/>
              <a:gd name="connsiteY14" fmla="*/ 2144385 h 2472515"/>
              <a:gd name="connsiteX15" fmla="*/ 2106201 w 6542752"/>
              <a:gd name="connsiteY15" fmla="*/ 2133753 h 2472515"/>
              <a:gd name="connsiteX16" fmla="*/ 2108975 w 6542752"/>
              <a:gd name="connsiteY16" fmla="*/ 1984897 h 2472515"/>
              <a:gd name="connsiteX17" fmla="*/ 2114337 w 6542752"/>
              <a:gd name="connsiteY17" fmla="*/ 1711131 h 2472515"/>
              <a:gd name="connsiteX18" fmla="*/ 2098342 w 6542752"/>
              <a:gd name="connsiteY18" fmla="*/ 1113027 h 2472515"/>
              <a:gd name="connsiteX19" fmla="*/ 2236011 w 6542752"/>
              <a:gd name="connsiteY19" fmla="*/ 923676 h 2472515"/>
              <a:gd name="connsiteX20" fmla="*/ 2315524 w 6542752"/>
              <a:gd name="connsiteY20" fmla="*/ 780553 h 2472515"/>
              <a:gd name="connsiteX21" fmla="*/ 2267817 w 6542752"/>
              <a:gd name="connsiteY21" fmla="*/ 605624 h 2472515"/>
              <a:gd name="connsiteX22" fmla="*/ 2108790 w 6542752"/>
              <a:gd name="connsiteY22" fmla="*/ 486354 h 2472515"/>
              <a:gd name="connsiteX23" fmla="*/ 2119607 w 6542752"/>
              <a:gd name="connsiteY23" fmla="*/ 294320 h 2472515"/>
              <a:gd name="connsiteX24" fmla="*/ 2124693 w 6542752"/>
              <a:gd name="connsiteY24" fmla="*/ 160351 h 2472515"/>
              <a:gd name="connsiteX25" fmla="*/ 2382833 w 6542752"/>
              <a:gd name="connsiteY25" fmla="*/ 163955 h 2472515"/>
              <a:gd name="connsiteX26" fmla="*/ 2569966 w 6542752"/>
              <a:gd name="connsiteY26" fmla="*/ 25179 h 2472515"/>
              <a:gd name="connsiteX27" fmla="*/ 2911872 w 6542752"/>
              <a:gd name="connsiteY27" fmla="*/ 176254 h 2472515"/>
              <a:gd name="connsiteX28" fmla="*/ 3738808 w 6542752"/>
              <a:gd name="connsiteY28" fmla="*/ 176253 h 2472515"/>
              <a:gd name="connsiteX29" fmla="*/ 3881932 w 6542752"/>
              <a:gd name="connsiteY29" fmla="*/ 25179 h 2472515"/>
              <a:gd name="connsiteX30" fmla="*/ 3953494 w 6542752"/>
              <a:gd name="connsiteY30" fmla="*/ 25178 h 2472515"/>
              <a:gd name="connsiteX31" fmla="*/ 4033006 w 6542752"/>
              <a:gd name="connsiteY31" fmla="*/ 56983 h 2472515"/>
              <a:gd name="connsiteX32" fmla="*/ 4179735 w 6542752"/>
              <a:gd name="connsiteY32" fmla="*/ 166545 h 2472515"/>
              <a:gd name="connsiteX33" fmla="*/ 4424283 w 6542752"/>
              <a:gd name="connsiteY33" fmla="*/ 161737 h 2472515"/>
              <a:gd name="connsiteX34" fmla="*/ 4430571 w 6542752"/>
              <a:gd name="connsiteY34" fmla="*/ 478402 h 2472515"/>
              <a:gd name="connsiteX35" fmla="*/ 4605500 w 6542752"/>
              <a:gd name="connsiteY35" fmla="*/ 629477 h 2472515"/>
              <a:gd name="connsiteX36" fmla="*/ 4661159 w 6542752"/>
              <a:gd name="connsiteY36" fmla="*/ 740795 h 2472515"/>
              <a:gd name="connsiteX37" fmla="*/ 4605500 w 6542752"/>
              <a:gd name="connsiteY37" fmla="*/ 899821 h 2472515"/>
              <a:gd name="connsiteX38" fmla="*/ 4438523 w 6542752"/>
              <a:gd name="connsiteY38" fmla="*/ 1090653 h 2472515"/>
              <a:gd name="connsiteX39" fmla="*/ 4480035 w 6542752"/>
              <a:gd name="connsiteY39" fmla="*/ 1814776 h 2472515"/>
              <a:gd name="connsiteX40" fmla="*/ 4461636 w 6542752"/>
              <a:gd name="connsiteY40" fmla="*/ 2133198 h 2472515"/>
              <a:gd name="connsiteX41" fmla="*/ 5429292 w 6542752"/>
              <a:gd name="connsiteY41" fmla="*/ 2451342 h 2472515"/>
              <a:gd name="connsiteX42" fmla="*/ 6117449 w 6542752"/>
              <a:gd name="connsiteY42" fmla="*/ 2006162 h 2472515"/>
              <a:gd name="connsiteX43" fmla="*/ 6159980 w 6542752"/>
              <a:gd name="connsiteY43" fmla="*/ 911009 h 2472515"/>
              <a:gd name="connsiteX44" fmla="*/ 6191877 w 6542752"/>
              <a:gd name="connsiteY44" fmla="*/ 666460 h 2472515"/>
              <a:gd name="connsiteX45" fmla="*/ 6489589 w 6542752"/>
              <a:gd name="connsiteY45" fmla="*/ 666460 h 2472515"/>
              <a:gd name="connsiteX46" fmla="*/ 6510854 w 6542752"/>
              <a:gd name="connsiteY46" fmla="*/ 326218 h 2472515"/>
              <a:gd name="connsiteX0" fmla="*/ 545989 w 6542752"/>
              <a:gd name="connsiteY0" fmla="*/ 262422 h 2472515"/>
              <a:gd name="connsiteX1" fmla="*/ 556621 w 6542752"/>
              <a:gd name="connsiteY1" fmla="*/ 570767 h 2472515"/>
              <a:gd name="connsiteX2" fmla="*/ 208428 w 6542752"/>
              <a:gd name="connsiteY2" fmla="*/ 526110 h 2472515"/>
              <a:gd name="connsiteX3" fmla="*/ 25179 w 6542752"/>
              <a:gd name="connsiteY3" fmla="*/ 658509 h 2472515"/>
              <a:gd name="connsiteX4" fmla="*/ 57354 w 6542752"/>
              <a:gd name="connsiteY4" fmla="*/ 868017 h 2472515"/>
              <a:gd name="connsiteX5" fmla="*/ 168672 w 6542752"/>
              <a:gd name="connsiteY5" fmla="*/ 971384 h 2472515"/>
              <a:gd name="connsiteX6" fmla="*/ 248278 w 6542752"/>
              <a:gd name="connsiteY6" fmla="*/ 1038599 h 2472515"/>
              <a:gd name="connsiteX7" fmla="*/ 261406 w 6542752"/>
              <a:gd name="connsiteY7" fmla="*/ 1841497 h 2472515"/>
              <a:gd name="connsiteX8" fmla="*/ 386501 w 6542752"/>
              <a:gd name="connsiteY8" fmla="*/ 2176283 h 2472515"/>
              <a:gd name="connsiteX9" fmla="*/ 615147 w 6542752"/>
              <a:gd name="connsiteY9" fmla="*/ 2155111 h 2472515"/>
              <a:gd name="connsiteX10" fmla="*/ 765021 w 6542752"/>
              <a:gd name="connsiteY10" fmla="*/ 2315153 h 2472515"/>
              <a:gd name="connsiteX11" fmla="*/ 1019092 w 6542752"/>
              <a:gd name="connsiteY11" fmla="*/ 2459293 h 2472515"/>
              <a:gd name="connsiteX12" fmla="*/ 1273903 w 6542752"/>
              <a:gd name="connsiteY12" fmla="*/ 2323105 h 2472515"/>
              <a:gd name="connsiteX13" fmla="*/ 1449757 w 6542752"/>
              <a:gd name="connsiteY13" fmla="*/ 2155019 h 2472515"/>
              <a:gd name="connsiteX14" fmla="*/ 2119608 w 6542752"/>
              <a:gd name="connsiteY14" fmla="*/ 2144385 h 2472515"/>
              <a:gd name="connsiteX15" fmla="*/ 2106201 w 6542752"/>
              <a:gd name="connsiteY15" fmla="*/ 2133753 h 2472515"/>
              <a:gd name="connsiteX16" fmla="*/ 2108975 w 6542752"/>
              <a:gd name="connsiteY16" fmla="*/ 1984897 h 2472515"/>
              <a:gd name="connsiteX17" fmla="*/ 2114337 w 6542752"/>
              <a:gd name="connsiteY17" fmla="*/ 1711131 h 2472515"/>
              <a:gd name="connsiteX18" fmla="*/ 2098342 w 6542752"/>
              <a:gd name="connsiteY18" fmla="*/ 1113027 h 2472515"/>
              <a:gd name="connsiteX19" fmla="*/ 2236011 w 6542752"/>
              <a:gd name="connsiteY19" fmla="*/ 923676 h 2472515"/>
              <a:gd name="connsiteX20" fmla="*/ 2315524 w 6542752"/>
              <a:gd name="connsiteY20" fmla="*/ 780553 h 2472515"/>
              <a:gd name="connsiteX21" fmla="*/ 2267817 w 6542752"/>
              <a:gd name="connsiteY21" fmla="*/ 605624 h 2472515"/>
              <a:gd name="connsiteX22" fmla="*/ 2108790 w 6542752"/>
              <a:gd name="connsiteY22" fmla="*/ 486354 h 2472515"/>
              <a:gd name="connsiteX23" fmla="*/ 2119607 w 6542752"/>
              <a:gd name="connsiteY23" fmla="*/ 294320 h 2472515"/>
              <a:gd name="connsiteX24" fmla="*/ 2124693 w 6542752"/>
              <a:gd name="connsiteY24" fmla="*/ 160351 h 2472515"/>
              <a:gd name="connsiteX25" fmla="*/ 2382833 w 6542752"/>
              <a:gd name="connsiteY25" fmla="*/ 163955 h 2472515"/>
              <a:gd name="connsiteX26" fmla="*/ 2569966 w 6542752"/>
              <a:gd name="connsiteY26" fmla="*/ 25179 h 2472515"/>
              <a:gd name="connsiteX27" fmla="*/ 2911872 w 6542752"/>
              <a:gd name="connsiteY27" fmla="*/ 176254 h 2472515"/>
              <a:gd name="connsiteX28" fmla="*/ 3738808 w 6542752"/>
              <a:gd name="connsiteY28" fmla="*/ 176253 h 2472515"/>
              <a:gd name="connsiteX29" fmla="*/ 3881932 w 6542752"/>
              <a:gd name="connsiteY29" fmla="*/ 25179 h 2472515"/>
              <a:gd name="connsiteX30" fmla="*/ 3953494 w 6542752"/>
              <a:gd name="connsiteY30" fmla="*/ 25178 h 2472515"/>
              <a:gd name="connsiteX31" fmla="*/ 4033006 w 6542752"/>
              <a:gd name="connsiteY31" fmla="*/ 56983 h 2472515"/>
              <a:gd name="connsiteX32" fmla="*/ 4179735 w 6542752"/>
              <a:gd name="connsiteY32" fmla="*/ 166545 h 2472515"/>
              <a:gd name="connsiteX33" fmla="*/ 4424283 w 6542752"/>
              <a:gd name="connsiteY33" fmla="*/ 161737 h 2472515"/>
              <a:gd name="connsiteX34" fmla="*/ 4430571 w 6542752"/>
              <a:gd name="connsiteY34" fmla="*/ 478402 h 2472515"/>
              <a:gd name="connsiteX35" fmla="*/ 4605500 w 6542752"/>
              <a:gd name="connsiteY35" fmla="*/ 629477 h 2472515"/>
              <a:gd name="connsiteX36" fmla="*/ 4661159 w 6542752"/>
              <a:gd name="connsiteY36" fmla="*/ 740795 h 2472515"/>
              <a:gd name="connsiteX37" fmla="*/ 4605500 w 6542752"/>
              <a:gd name="connsiteY37" fmla="*/ 899821 h 2472515"/>
              <a:gd name="connsiteX38" fmla="*/ 4438523 w 6542752"/>
              <a:gd name="connsiteY38" fmla="*/ 1090653 h 2472515"/>
              <a:gd name="connsiteX39" fmla="*/ 4416424 w 6542752"/>
              <a:gd name="connsiteY39" fmla="*/ 1806824 h 2472515"/>
              <a:gd name="connsiteX40" fmla="*/ 4461636 w 6542752"/>
              <a:gd name="connsiteY40" fmla="*/ 2133198 h 2472515"/>
              <a:gd name="connsiteX41" fmla="*/ 5429292 w 6542752"/>
              <a:gd name="connsiteY41" fmla="*/ 2451342 h 2472515"/>
              <a:gd name="connsiteX42" fmla="*/ 6117449 w 6542752"/>
              <a:gd name="connsiteY42" fmla="*/ 2006162 h 2472515"/>
              <a:gd name="connsiteX43" fmla="*/ 6159980 w 6542752"/>
              <a:gd name="connsiteY43" fmla="*/ 911009 h 2472515"/>
              <a:gd name="connsiteX44" fmla="*/ 6191877 w 6542752"/>
              <a:gd name="connsiteY44" fmla="*/ 666460 h 2472515"/>
              <a:gd name="connsiteX45" fmla="*/ 6489589 w 6542752"/>
              <a:gd name="connsiteY45" fmla="*/ 666460 h 2472515"/>
              <a:gd name="connsiteX46" fmla="*/ 6510854 w 6542752"/>
              <a:gd name="connsiteY46" fmla="*/ 326218 h 2472515"/>
              <a:gd name="connsiteX0" fmla="*/ 545989 w 6542752"/>
              <a:gd name="connsiteY0" fmla="*/ 262422 h 2480312"/>
              <a:gd name="connsiteX1" fmla="*/ 556621 w 6542752"/>
              <a:gd name="connsiteY1" fmla="*/ 570767 h 2480312"/>
              <a:gd name="connsiteX2" fmla="*/ 208428 w 6542752"/>
              <a:gd name="connsiteY2" fmla="*/ 526110 h 2480312"/>
              <a:gd name="connsiteX3" fmla="*/ 25179 w 6542752"/>
              <a:gd name="connsiteY3" fmla="*/ 658509 h 2480312"/>
              <a:gd name="connsiteX4" fmla="*/ 57354 w 6542752"/>
              <a:gd name="connsiteY4" fmla="*/ 868017 h 2480312"/>
              <a:gd name="connsiteX5" fmla="*/ 168672 w 6542752"/>
              <a:gd name="connsiteY5" fmla="*/ 971384 h 2480312"/>
              <a:gd name="connsiteX6" fmla="*/ 248278 w 6542752"/>
              <a:gd name="connsiteY6" fmla="*/ 1038599 h 2480312"/>
              <a:gd name="connsiteX7" fmla="*/ 261406 w 6542752"/>
              <a:gd name="connsiteY7" fmla="*/ 1841497 h 2480312"/>
              <a:gd name="connsiteX8" fmla="*/ 386501 w 6542752"/>
              <a:gd name="connsiteY8" fmla="*/ 2176283 h 2480312"/>
              <a:gd name="connsiteX9" fmla="*/ 615147 w 6542752"/>
              <a:gd name="connsiteY9" fmla="*/ 2155111 h 2480312"/>
              <a:gd name="connsiteX10" fmla="*/ 765021 w 6542752"/>
              <a:gd name="connsiteY10" fmla="*/ 2315153 h 2480312"/>
              <a:gd name="connsiteX11" fmla="*/ 1019092 w 6542752"/>
              <a:gd name="connsiteY11" fmla="*/ 2459293 h 2480312"/>
              <a:gd name="connsiteX12" fmla="*/ 1273903 w 6542752"/>
              <a:gd name="connsiteY12" fmla="*/ 2323105 h 2480312"/>
              <a:gd name="connsiteX13" fmla="*/ 1449757 w 6542752"/>
              <a:gd name="connsiteY13" fmla="*/ 2155019 h 2480312"/>
              <a:gd name="connsiteX14" fmla="*/ 2119608 w 6542752"/>
              <a:gd name="connsiteY14" fmla="*/ 2144385 h 2480312"/>
              <a:gd name="connsiteX15" fmla="*/ 2106201 w 6542752"/>
              <a:gd name="connsiteY15" fmla="*/ 2133753 h 2480312"/>
              <a:gd name="connsiteX16" fmla="*/ 2108975 w 6542752"/>
              <a:gd name="connsiteY16" fmla="*/ 1984897 h 2480312"/>
              <a:gd name="connsiteX17" fmla="*/ 2114337 w 6542752"/>
              <a:gd name="connsiteY17" fmla="*/ 1711131 h 2480312"/>
              <a:gd name="connsiteX18" fmla="*/ 2098342 w 6542752"/>
              <a:gd name="connsiteY18" fmla="*/ 1113027 h 2480312"/>
              <a:gd name="connsiteX19" fmla="*/ 2236011 w 6542752"/>
              <a:gd name="connsiteY19" fmla="*/ 923676 h 2480312"/>
              <a:gd name="connsiteX20" fmla="*/ 2315524 w 6542752"/>
              <a:gd name="connsiteY20" fmla="*/ 780553 h 2480312"/>
              <a:gd name="connsiteX21" fmla="*/ 2267817 w 6542752"/>
              <a:gd name="connsiteY21" fmla="*/ 605624 h 2480312"/>
              <a:gd name="connsiteX22" fmla="*/ 2108790 w 6542752"/>
              <a:gd name="connsiteY22" fmla="*/ 486354 h 2480312"/>
              <a:gd name="connsiteX23" fmla="*/ 2119607 w 6542752"/>
              <a:gd name="connsiteY23" fmla="*/ 294320 h 2480312"/>
              <a:gd name="connsiteX24" fmla="*/ 2124693 w 6542752"/>
              <a:gd name="connsiteY24" fmla="*/ 160351 h 2480312"/>
              <a:gd name="connsiteX25" fmla="*/ 2382833 w 6542752"/>
              <a:gd name="connsiteY25" fmla="*/ 163955 h 2480312"/>
              <a:gd name="connsiteX26" fmla="*/ 2569966 w 6542752"/>
              <a:gd name="connsiteY26" fmla="*/ 25179 h 2480312"/>
              <a:gd name="connsiteX27" fmla="*/ 2911872 w 6542752"/>
              <a:gd name="connsiteY27" fmla="*/ 176254 h 2480312"/>
              <a:gd name="connsiteX28" fmla="*/ 3738808 w 6542752"/>
              <a:gd name="connsiteY28" fmla="*/ 176253 h 2480312"/>
              <a:gd name="connsiteX29" fmla="*/ 3881932 w 6542752"/>
              <a:gd name="connsiteY29" fmla="*/ 25179 h 2480312"/>
              <a:gd name="connsiteX30" fmla="*/ 3953494 w 6542752"/>
              <a:gd name="connsiteY30" fmla="*/ 25178 h 2480312"/>
              <a:gd name="connsiteX31" fmla="*/ 4033006 w 6542752"/>
              <a:gd name="connsiteY31" fmla="*/ 56983 h 2480312"/>
              <a:gd name="connsiteX32" fmla="*/ 4179735 w 6542752"/>
              <a:gd name="connsiteY32" fmla="*/ 166545 h 2480312"/>
              <a:gd name="connsiteX33" fmla="*/ 4424283 w 6542752"/>
              <a:gd name="connsiteY33" fmla="*/ 161737 h 2480312"/>
              <a:gd name="connsiteX34" fmla="*/ 4430571 w 6542752"/>
              <a:gd name="connsiteY34" fmla="*/ 478402 h 2480312"/>
              <a:gd name="connsiteX35" fmla="*/ 4605500 w 6542752"/>
              <a:gd name="connsiteY35" fmla="*/ 629477 h 2480312"/>
              <a:gd name="connsiteX36" fmla="*/ 4661159 w 6542752"/>
              <a:gd name="connsiteY36" fmla="*/ 740795 h 2480312"/>
              <a:gd name="connsiteX37" fmla="*/ 4605500 w 6542752"/>
              <a:gd name="connsiteY37" fmla="*/ 899821 h 2480312"/>
              <a:gd name="connsiteX38" fmla="*/ 4438523 w 6542752"/>
              <a:gd name="connsiteY38" fmla="*/ 1090653 h 2480312"/>
              <a:gd name="connsiteX39" fmla="*/ 4416424 w 6542752"/>
              <a:gd name="connsiteY39" fmla="*/ 1806824 h 2480312"/>
              <a:gd name="connsiteX40" fmla="*/ 4461636 w 6542752"/>
              <a:gd name="connsiteY40" fmla="*/ 2133198 h 2480312"/>
              <a:gd name="connsiteX41" fmla="*/ 4979211 w 6542752"/>
              <a:gd name="connsiteY41" fmla="*/ 2179981 h 2480312"/>
              <a:gd name="connsiteX42" fmla="*/ 5429292 w 6542752"/>
              <a:gd name="connsiteY42" fmla="*/ 2451342 h 2480312"/>
              <a:gd name="connsiteX43" fmla="*/ 6117449 w 6542752"/>
              <a:gd name="connsiteY43" fmla="*/ 2006162 h 2480312"/>
              <a:gd name="connsiteX44" fmla="*/ 6159980 w 6542752"/>
              <a:gd name="connsiteY44" fmla="*/ 911009 h 2480312"/>
              <a:gd name="connsiteX45" fmla="*/ 6191877 w 6542752"/>
              <a:gd name="connsiteY45" fmla="*/ 666460 h 2480312"/>
              <a:gd name="connsiteX46" fmla="*/ 6489589 w 6542752"/>
              <a:gd name="connsiteY46" fmla="*/ 666460 h 2480312"/>
              <a:gd name="connsiteX47" fmla="*/ 6510854 w 6542752"/>
              <a:gd name="connsiteY47" fmla="*/ 326218 h 2480312"/>
              <a:gd name="connsiteX0" fmla="*/ 545989 w 6542752"/>
              <a:gd name="connsiteY0" fmla="*/ 262422 h 2477661"/>
              <a:gd name="connsiteX1" fmla="*/ 556621 w 6542752"/>
              <a:gd name="connsiteY1" fmla="*/ 570767 h 2477661"/>
              <a:gd name="connsiteX2" fmla="*/ 208428 w 6542752"/>
              <a:gd name="connsiteY2" fmla="*/ 526110 h 2477661"/>
              <a:gd name="connsiteX3" fmla="*/ 25179 w 6542752"/>
              <a:gd name="connsiteY3" fmla="*/ 658509 h 2477661"/>
              <a:gd name="connsiteX4" fmla="*/ 57354 w 6542752"/>
              <a:gd name="connsiteY4" fmla="*/ 868017 h 2477661"/>
              <a:gd name="connsiteX5" fmla="*/ 168672 w 6542752"/>
              <a:gd name="connsiteY5" fmla="*/ 971384 h 2477661"/>
              <a:gd name="connsiteX6" fmla="*/ 248278 w 6542752"/>
              <a:gd name="connsiteY6" fmla="*/ 1038599 h 2477661"/>
              <a:gd name="connsiteX7" fmla="*/ 261406 w 6542752"/>
              <a:gd name="connsiteY7" fmla="*/ 1841497 h 2477661"/>
              <a:gd name="connsiteX8" fmla="*/ 386501 w 6542752"/>
              <a:gd name="connsiteY8" fmla="*/ 2176283 h 2477661"/>
              <a:gd name="connsiteX9" fmla="*/ 615147 w 6542752"/>
              <a:gd name="connsiteY9" fmla="*/ 2155111 h 2477661"/>
              <a:gd name="connsiteX10" fmla="*/ 765021 w 6542752"/>
              <a:gd name="connsiteY10" fmla="*/ 2315153 h 2477661"/>
              <a:gd name="connsiteX11" fmla="*/ 1019092 w 6542752"/>
              <a:gd name="connsiteY11" fmla="*/ 2459293 h 2477661"/>
              <a:gd name="connsiteX12" fmla="*/ 1273903 w 6542752"/>
              <a:gd name="connsiteY12" fmla="*/ 2323105 h 2477661"/>
              <a:gd name="connsiteX13" fmla="*/ 1449757 w 6542752"/>
              <a:gd name="connsiteY13" fmla="*/ 2155019 h 2477661"/>
              <a:gd name="connsiteX14" fmla="*/ 2119608 w 6542752"/>
              <a:gd name="connsiteY14" fmla="*/ 2144385 h 2477661"/>
              <a:gd name="connsiteX15" fmla="*/ 2106201 w 6542752"/>
              <a:gd name="connsiteY15" fmla="*/ 2133753 h 2477661"/>
              <a:gd name="connsiteX16" fmla="*/ 2108975 w 6542752"/>
              <a:gd name="connsiteY16" fmla="*/ 1984897 h 2477661"/>
              <a:gd name="connsiteX17" fmla="*/ 2114337 w 6542752"/>
              <a:gd name="connsiteY17" fmla="*/ 1711131 h 2477661"/>
              <a:gd name="connsiteX18" fmla="*/ 2098342 w 6542752"/>
              <a:gd name="connsiteY18" fmla="*/ 1113027 h 2477661"/>
              <a:gd name="connsiteX19" fmla="*/ 2236011 w 6542752"/>
              <a:gd name="connsiteY19" fmla="*/ 923676 h 2477661"/>
              <a:gd name="connsiteX20" fmla="*/ 2315524 w 6542752"/>
              <a:gd name="connsiteY20" fmla="*/ 780553 h 2477661"/>
              <a:gd name="connsiteX21" fmla="*/ 2267817 w 6542752"/>
              <a:gd name="connsiteY21" fmla="*/ 605624 h 2477661"/>
              <a:gd name="connsiteX22" fmla="*/ 2108790 w 6542752"/>
              <a:gd name="connsiteY22" fmla="*/ 486354 h 2477661"/>
              <a:gd name="connsiteX23" fmla="*/ 2119607 w 6542752"/>
              <a:gd name="connsiteY23" fmla="*/ 294320 h 2477661"/>
              <a:gd name="connsiteX24" fmla="*/ 2124693 w 6542752"/>
              <a:gd name="connsiteY24" fmla="*/ 160351 h 2477661"/>
              <a:gd name="connsiteX25" fmla="*/ 2382833 w 6542752"/>
              <a:gd name="connsiteY25" fmla="*/ 163955 h 2477661"/>
              <a:gd name="connsiteX26" fmla="*/ 2569966 w 6542752"/>
              <a:gd name="connsiteY26" fmla="*/ 25179 h 2477661"/>
              <a:gd name="connsiteX27" fmla="*/ 2911872 w 6542752"/>
              <a:gd name="connsiteY27" fmla="*/ 176254 h 2477661"/>
              <a:gd name="connsiteX28" fmla="*/ 3738808 w 6542752"/>
              <a:gd name="connsiteY28" fmla="*/ 176253 h 2477661"/>
              <a:gd name="connsiteX29" fmla="*/ 3881932 w 6542752"/>
              <a:gd name="connsiteY29" fmla="*/ 25179 h 2477661"/>
              <a:gd name="connsiteX30" fmla="*/ 3953494 w 6542752"/>
              <a:gd name="connsiteY30" fmla="*/ 25178 h 2477661"/>
              <a:gd name="connsiteX31" fmla="*/ 4033006 w 6542752"/>
              <a:gd name="connsiteY31" fmla="*/ 56983 h 2477661"/>
              <a:gd name="connsiteX32" fmla="*/ 4179735 w 6542752"/>
              <a:gd name="connsiteY32" fmla="*/ 166545 h 2477661"/>
              <a:gd name="connsiteX33" fmla="*/ 4424283 w 6542752"/>
              <a:gd name="connsiteY33" fmla="*/ 161737 h 2477661"/>
              <a:gd name="connsiteX34" fmla="*/ 4430571 w 6542752"/>
              <a:gd name="connsiteY34" fmla="*/ 478402 h 2477661"/>
              <a:gd name="connsiteX35" fmla="*/ 4605500 w 6542752"/>
              <a:gd name="connsiteY35" fmla="*/ 629477 h 2477661"/>
              <a:gd name="connsiteX36" fmla="*/ 4661159 w 6542752"/>
              <a:gd name="connsiteY36" fmla="*/ 740795 h 2477661"/>
              <a:gd name="connsiteX37" fmla="*/ 4605500 w 6542752"/>
              <a:gd name="connsiteY37" fmla="*/ 899821 h 2477661"/>
              <a:gd name="connsiteX38" fmla="*/ 4438523 w 6542752"/>
              <a:gd name="connsiteY38" fmla="*/ 1090653 h 2477661"/>
              <a:gd name="connsiteX39" fmla="*/ 4416424 w 6542752"/>
              <a:gd name="connsiteY39" fmla="*/ 1806824 h 2477661"/>
              <a:gd name="connsiteX40" fmla="*/ 4461636 w 6542752"/>
              <a:gd name="connsiteY40" fmla="*/ 2133198 h 2477661"/>
              <a:gd name="connsiteX41" fmla="*/ 5074626 w 6542752"/>
              <a:gd name="connsiteY41" fmla="*/ 2164078 h 2477661"/>
              <a:gd name="connsiteX42" fmla="*/ 5429292 w 6542752"/>
              <a:gd name="connsiteY42" fmla="*/ 2451342 h 2477661"/>
              <a:gd name="connsiteX43" fmla="*/ 6117449 w 6542752"/>
              <a:gd name="connsiteY43" fmla="*/ 2006162 h 2477661"/>
              <a:gd name="connsiteX44" fmla="*/ 6159980 w 6542752"/>
              <a:gd name="connsiteY44" fmla="*/ 911009 h 2477661"/>
              <a:gd name="connsiteX45" fmla="*/ 6191877 w 6542752"/>
              <a:gd name="connsiteY45" fmla="*/ 666460 h 2477661"/>
              <a:gd name="connsiteX46" fmla="*/ 6489589 w 6542752"/>
              <a:gd name="connsiteY46" fmla="*/ 666460 h 2477661"/>
              <a:gd name="connsiteX47" fmla="*/ 6510854 w 6542752"/>
              <a:gd name="connsiteY47" fmla="*/ 326218 h 2477661"/>
              <a:gd name="connsiteX0" fmla="*/ 545989 w 6542752"/>
              <a:gd name="connsiteY0" fmla="*/ 262422 h 2510792"/>
              <a:gd name="connsiteX1" fmla="*/ 556621 w 6542752"/>
              <a:gd name="connsiteY1" fmla="*/ 570767 h 2510792"/>
              <a:gd name="connsiteX2" fmla="*/ 208428 w 6542752"/>
              <a:gd name="connsiteY2" fmla="*/ 526110 h 2510792"/>
              <a:gd name="connsiteX3" fmla="*/ 25179 w 6542752"/>
              <a:gd name="connsiteY3" fmla="*/ 658509 h 2510792"/>
              <a:gd name="connsiteX4" fmla="*/ 57354 w 6542752"/>
              <a:gd name="connsiteY4" fmla="*/ 868017 h 2510792"/>
              <a:gd name="connsiteX5" fmla="*/ 168672 w 6542752"/>
              <a:gd name="connsiteY5" fmla="*/ 971384 h 2510792"/>
              <a:gd name="connsiteX6" fmla="*/ 248278 w 6542752"/>
              <a:gd name="connsiteY6" fmla="*/ 1038599 h 2510792"/>
              <a:gd name="connsiteX7" fmla="*/ 261406 w 6542752"/>
              <a:gd name="connsiteY7" fmla="*/ 1841497 h 2510792"/>
              <a:gd name="connsiteX8" fmla="*/ 386501 w 6542752"/>
              <a:gd name="connsiteY8" fmla="*/ 2176283 h 2510792"/>
              <a:gd name="connsiteX9" fmla="*/ 615147 w 6542752"/>
              <a:gd name="connsiteY9" fmla="*/ 2155111 h 2510792"/>
              <a:gd name="connsiteX10" fmla="*/ 765021 w 6542752"/>
              <a:gd name="connsiteY10" fmla="*/ 2315153 h 2510792"/>
              <a:gd name="connsiteX11" fmla="*/ 1019092 w 6542752"/>
              <a:gd name="connsiteY11" fmla="*/ 2459293 h 2510792"/>
              <a:gd name="connsiteX12" fmla="*/ 1273903 w 6542752"/>
              <a:gd name="connsiteY12" fmla="*/ 2323105 h 2510792"/>
              <a:gd name="connsiteX13" fmla="*/ 1449757 w 6542752"/>
              <a:gd name="connsiteY13" fmla="*/ 2155019 h 2510792"/>
              <a:gd name="connsiteX14" fmla="*/ 2119608 w 6542752"/>
              <a:gd name="connsiteY14" fmla="*/ 2144385 h 2510792"/>
              <a:gd name="connsiteX15" fmla="*/ 2106201 w 6542752"/>
              <a:gd name="connsiteY15" fmla="*/ 2133753 h 2510792"/>
              <a:gd name="connsiteX16" fmla="*/ 2108975 w 6542752"/>
              <a:gd name="connsiteY16" fmla="*/ 1984897 h 2510792"/>
              <a:gd name="connsiteX17" fmla="*/ 2114337 w 6542752"/>
              <a:gd name="connsiteY17" fmla="*/ 1711131 h 2510792"/>
              <a:gd name="connsiteX18" fmla="*/ 2098342 w 6542752"/>
              <a:gd name="connsiteY18" fmla="*/ 1113027 h 2510792"/>
              <a:gd name="connsiteX19" fmla="*/ 2236011 w 6542752"/>
              <a:gd name="connsiteY19" fmla="*/ 923676 h 2510792"/>
              <a:gd name="connsiteX20" fmla="*/ 2315524 w 6542752"/>
              <a:gd name="connsiteY20" fmla="*/ 780553 h 2510792"/>
              <a:gd name="connsiteX21" fmla="*/ 2267817 w 6542752"/>
              <a:gd name="connsiteY21" fmla="*/ 605624 h 2510792"/>
              <a:gd name="connsiteX22" fmla="*/ 2108790 w 6542752"/>
              <a:gd name="connsiteY22" fmla="*/ 486354 h 2510792"/>
              <a:gd name="connsiteX23" fmla="*/ 2119607 w 6542752"/>
              <a:gd name="connsiteY23" fmla="*/ 294320 h 2510792"/>
              <a:gd name="connsiteX24" fmla="*/ 2124693 w 6542752"/>
              <a:gd name="connsiteY24" fmla="*/ 160351 h 2510792"/>
              <a:gd name="connsiteX25" fmla="*/ 2382833 w 6542752"/>
              <a:gd name="connsiteY25" fmla="*/ 163955 h 2510792"/>
              <a:gd name="connsiteX26" fmla="*/ 2569966 w 6542752"/>
              <a:gd name="connsiteY26" fmla="*/ 25179 h 2510792"/>
              <a:gd name="connsiteX27" fmla="*/ 2911872 w 6542752"/>
              <a:gd name="connsiteY27" fmla="*/ 176254 h 2510792"/>
              <a:gd name="connsiteX28" fmla="*/ 3738808 w 6542752"/>
              <a:gd name="connsiteY28" fmla="*/ 176253 h 2510792"/>
              <a:gd name="connsiteX29" fmla="*/ 3881932 w 6542752"/>
              <a:gd name="connsiteY29" fmla="*/ 25179 h 2510792"/>
              <a:gd name="connsiteX30" fmla="*/ 3953494 w 6542752"/>
              <a:gd name="connsiteY30" fmla="*/ 25178 h 2510792"/>
              <a:gd name="connsiteX31" fmla="*/ 4033006 w 6542752"/>
              <a:gd name="connsiteY31" fmla="*/ 56983 h 2510792"/>
              <a:gd name="connsiteX32" fmla="*/ 4179735 w 6542752"/>
              <a:gd name="connsiteY32" fmla="*/ 166545 h 2510792"/>
              <a:gd name="connsiteX33" fmla="*/ 4424283 w 6542752"/>
              <a:gd name="connsiteY33" fmla="*/ 161737 h 2510792"/>
              <a:gd name="connsiteX34" fmla="*/ 4430571 w 6542752"/>
              <a:gd name="connsiteY34" fmla="*/ 478402 h 2510792"/>
              <a:gd name="connsiteX35" fmla="*/ 4605500 w 6542752"/>
              <a:gd name="connsiteY35" fmla="*/ 629477 h 2510792"/>
              <a:gd name="connsiteX36" fmla="*/ 4661159 w 6542752"/>
              <a:gd name="connsiteY36" fmla="*/ 740795 h 2510792"/>
              <a:gd name="connsiteX37" fmla="*/ 4605500 w 6542752"/>
              <a:gd name="connsiteY37" fmla="*/ 899821 h 2510792"/>
              <a:gd name="connsiteX38" fmla="*/ 4438523 w 6542752"/>
              <a:gd name="connsiteY38" fmla="*/ 1090653 h 2510792"/>
              <a:gd name="connsiteX39" fmla="*/ 4416424 w 6542752"/>
              <a:gd name="connsiteY39" fmla="*/ 1806824 h 2510792"/>
              <a:gd name="connsiteX40" fmla="*/ 4461636 w 6542752"/>
              <a:gd name="connsiteY40" fmla="*/ 2133198 h 2510792"/>
              <a:gd name="connsiteX41" fmla="*/ 5074626 w 6542752"/>
              <a:gd name="connsiteY41" fmla="*/ 2164078 h 2510792"/>
              <a:gd name="connsiteX42" fmla="*/ 5154140 w 6542752"/>
              <a:gd name="connsiteY42" fmla="*/ 2362861 h 2510792"/>
              <a:gd name="connsiteX43" fmla="*/ 5429292 w 6542752"/>
              <a:gd name="connsiteY43" fmla="*/ 2451342 h 2510792"/>
              <a:gd name="connsiteX44" fmla="*/ 6117449 w 6542752"/>
              <a:gd name="connsiteY44" fmla="*/ 2006162 h 2510792"/>
              <a:gd name="connsiteX45" fmla="*/ 6159980 w 6542752"/>
              <a:gd name="connsiteY45" fmla="*/ 911009 h 2510792"/>
              <a:gd name="connsiteX46" fmla="*/ 6191877 w 6542752"/>
              <a:gd name="connsiteY46" fmla="*/ 666460 h 2510792"/>
              <a:gd name="connsiteX47" fmla="*/ 6489589 w 6542752"/>
              <a:gd name="connsiteY47" fmla="*/ 666460 h 2510792"/>
              <a:gd name="connsiteX48" fmla="*/ 6510854 w 6542752"/>
              <a:gd name="connsiteY48" fmla="*/ 326218 h 2510792"/>
              <a:gd name="connsiteX0" fmla="*/ 545989 w 6542752"/>
              <a:gd name="connsiteY0" fmla="*/ 262422 h 2510792"/>
              <a:gd name="connsiteX1" fmla="*/ 556621 w 6542752"/>
              <a:gd name="connsiteY1" fmla="*/ 570767 h 2510792"/>
              <a:gd name="connsiteX2" fmla="*/ 208428 w 6542752"/>
              <a:gd name="connsiteY2" fmla="*/ 526110 h 2510792"/>
              <a:gd name="connsiteX3" fmla="*/ 25179 w 6542752"/>
              <a:gd name="connsiteY3" fmla="*/ 658509 h 2510792"/>
              <a:gd name="connsiteX4" fmla="*/ 57354 w 6542752"/>
              <a:gd name="connsiteY4" fmla="*/ 868017 h 2510792"/>
              <a:gd name="connsiteX5" fmla="*/ 168672 w 6542752"/>
              <a:gd name="connsiteY5" fmla="*/ 971384 h 2510792"/>
              <a:gd name="connsiteX6" fmla="*/ 248278 w 6542752"/>
              <a:gd name="connsiteY6" fmla="*/ 1038599 h 2510792"/>
              <a:gd name="connsiteX7" fmla="*/ 261406 w 6542752"/>
              <a:gd name="connsiteY7" fmla="*/ 1841497 h 2510792"/>
              <a:gd name="connsiteX8" fmla="*/ 386501 w 6542752"/>
              <a:gd name="connsiteY8" fmla="*/ 2176283 h 2510792"/>
              <a:gd name="connsiteX9" fmla="*/ 615147 w 6542752"/>
              <a:gd name="connsiteY9" fmla="*/ 2155111 h 2510792"/>
              <a:gd name="connsiteX10" fmla="*/ 765021 w 6542752"/>
              <a:gd name="connsiteY10" fmla="*/ 2315153 h 2510792"/>
              <a:gd name="connsiteX11" fmla="*/ 1019092 w 6542752"/>
              <a:gd name="connsiteY11" fmla="*/ 2459293 h 2510792"/>
              <a:gd name="connsiteX12" fmla="*/ 1273903 w 6542752"/>
              <a:gd name="connsiteY12" fmla="*/ 2323105 h 2510792"/>
              <a:gd name="connsiteX13" fmla="*/ 1449757 w 6542752"/>
              <a:gd name="connsiteY13" fmla="*/ 2155019 h 2510792"/>
              <a:gd name="connsiteX14" fmla="*/ 2119608 w 6542752"/>
              <a:gd name="connsiteY14" fmla="*/ 2144385 h 2510792"/>
              <a:gd name="connsiteX15" fmla="*/ 2106201 w 6542752"/>
              <a:gd name="connsiteY15" fmla="*/ 2133753 h 2510792"/>
              <a:gd name="connsiteX16" fmla="*/ 2108975 w 6542752"/>
              <a:gd name="connsiteY16" fmla="*/ 1984897 h 2510792"/>
              <a:gd name="connsiteX17" fmla="*/ 2114337 w 6542752"/>
              <a:gd name="connsiteY17" fmla="*/ 1711131 h 2510792"/>
              <a:gd name="connsiteX18" fmla="*/ 2098342 w 6542752"/>
              <a:gd name="connsiteY18" fmla="*/ 1113027 h 2510792"/>
              <a:gd name="connsiteX19" fmla="*/ 2236011 w 6542752"/>
              <a:gd name="connsiteY19" fmla="*/ 923676 h 2510792"/>
              <a:gd name="connsiteX20" fmla="*/ 2315524 w 6542752"/>
              <a:gd name="connsiteY20" fmla="*/ 780553 h 2510792"/>
              <a:gd name="connsiteX21" fmla="*/ 2267817 w 6542752"/>
              <a:gd name="connsiteY21" fmla="*/ 605624 h 2510792"/>
              <a:gd name="connsiteX22" fmla="*/ 2108790 w 6542752"/>
              <a:gd name="connsiteY22" fmla="*/ 486354 h 2510792"/>
              <a:gd name="connsiteX23" fmla="*/ 2119607 w 6542752"/>
              <a:gd name="connsiteY23" fmla="*/ 294320 h 2510792"/>
              <a:gd name="connsiteX24" fmla="*/ 2124693 w 6542752"/>
              <a:gd name="connsiteY24" fmla="*/ 160351 h 2510792"/>
              <a:gd name="connsiteX25" fmla="*/ 2382833 w 6542752"/>
              <a:gd name="connsiteY25" fmla="*/ 163955 h 2510792"/>
              <a:gd name="connsiteX26" fmla="*/ 2569966 w 6542752"/>
              <a:gd name="connsiteY26" fmla="*/ 25179 h 2510792"/>
              <a:gd name="connsiteX27" fmla="*/ 2911872 w 6542752"/>
              <a:gd name="connsiteY27" fmla="*/ 176254 h 2510792"/>
              <a:gd name="connsiteX28" fmla="*/ 3738808 w 6542752"/>
              <a:gd name="connsiteY28" fmla="*/ 176253 h 2510792"/>
              <a:gd name="connsiteX29" fmla="*/ 3881932 w 6542752"/>
              <a:gd name="connsiteY29" fmla="*/ 25179 h 2510792"/>
              <a:gd name="connsiteX30" fmla="*/ 3953494 w 6542752"/>
              <a:gd name="connsiteY30" fmla="*/ 25178 h 2510792"/>
              <a:gd name="connsiteX31" fmla="*/ 4033006 w 6542752"/>
              <a:gd name="connsiteY31" fmla="*/ 56983 h 2510792"/>
              <a:gd name="connsiteX32" fmla="*/ 4179735 w 6542752"/>
              <a:gd name="connsiteY32" fmla="*/ 166545 h 2510792"/>
              <a:gd name="connsiteX33" fmla="*/ 4424283 w 6542752"/>
              <a:gd name="connsiteY33" fmla="*/ 161737 h 2510792"/>
              <a:gd name="connsiteX34" fmla="*/ 4430571 w 6542752"/>
              <a:gd name="connsiteY34" fmla="*/ 478402 h 2510792"/>
              <a:gd name="connsiteX35" fmla="*/ 4605500 w 6542752"/>
              <a:gd name="connsiteY35" fmla="*/ 629477 h 2510792"/>
              <a:gd name="connsiteX36" fmla="*/ 4661159 w 6542752"/>
              <a:gd name="connsiteY36" fmla="*/ 740795 h 2510792"/>
              <a:gd name="connsiteX37" fmla="*/ 4605500 w 6542752"/>
              <a:gd name="connsiteY37" fmla="*/ 899821 h 2510792"/>
              <a:gd name="connsiteX38" fmla="*/ 4438523 w 6542752"/>
              <a:gd name="connsiteY38" fmla="*/ 1090653 h 2510792"/>
              <a:gd name="connsiteX39" fmla="*/ 4416424 w 6542752"/>
              <a:gd name="connsiteY39" fmla="*/ 1806824 h 2510792"/>
              <a:gd name="connsiteX40" fmla="*/ 4461636 w 6542752"/>
              <a:gd name="connsiteY40" fmla="*/ 2133198 h 2510792"/>
              <a:gd name="connsiteX41" fmla="*/ 5074626 w 6542752"/>
              <a:gd name="connsiteY41" fmla="*/ 2164078 h 2510792"/>
              <a:gd name="connsiteX42" fmla="*/ 5082578 w 6542752"/>
              <a:gd name="connsiteY42" fmla="*/ 2251542 h 2510792"/>
              <a:gd name="connsiteX43" fmla="*/ 5154140 w 6542752"/>
              <a:gd name="connsiteY43" fmla="*/ 2362861 h 2510792"/>
              <a:gd name="connsiteX44" fmla="*/ 5429292 w 6542752"/>
              <a:gd name="connsiteY44" fmla="*/ 2451342 h 2510792"/>
              <a:gd name="connsiteX45" fmla="*/ 6117449 w 6542752"/>
              <a:gd name="connsiteY45" fmla="*/ 2006162 h 2510792"/>
              <a:gd name="connsiteX46" fmla="*/ 6159980 w 6542752"/>
              <a:gd name="connsiteY46" fmla="*/ 911009 h 2510792"/>
              <a:gd name="connsiteX47" fmla="*/ 6191877 w 6542752"/>
              <a:gd name="connsiteY47" fmla="*/ 666460 h 2510792"/>
              <a:gd name="connsiteX48" fmla="*/ 6489589 w 6542752"/>
              <a:gd name="connsiteY48" fmla="*/ 666460 h 2510792"/>
              <a:gd name="connsiteX49" fmla="*/ 6510854 w 6542752"/>
              <a:gd name="connsiteY49" fmla="*/ 326218 h 2510792"/>
              <a:gd name="connsiteX0" fmla="*/ 545989 w 6542752"/>
              <a:gd name="connsiteY0" fmla="*/ 262422 h 2510792"/>
              <a:gd name="connsiteX1" fmla="*/ 556621 w 6542752"/>
              <a:gd name="connsiteY1" fmla="*/ 570767 h 2510792"/>
              <a:gd name="connsiteX2" fmla="*/ 208428 w 6542752"/>
              <a:gd name="connsiteY2" fmla="*/ 526110 h 2510792"/>
              <a:gd name="connsiteX3" fmla="*/ 25179 w 6542752"/>
              <a:gd name="connsiteY3" fmla="*/ 658509 h 2510792"/>
              <a:gd name="connsiteX4" fmla="*/ 57354 w 6542752"/>
              <a:gd name="connsiteY4" fmla="*/ 868017 h 2510792"/>
              <a:gd name="connsiteX5" fmla="*/ 168672 w 6542752"/>
              <a:gd name="connsiteY5" fmla="*/ 971384 h 2510792"/>
              <a:gd name="connsiteX6" fmla="*/ 248278 w 6542752"/>
              <a:gd name="connsiteY6" fmla="*/ 1038599 h 2510792"/>
              <a:gd name="connsiteX7" fmla="*/ 261406 w 6542752"/>
              <a:gd name="connsiteY7" fmla="*/ 1841497 h 2510792"/>
              <a:gd name="connsiteX8" fmla="*/ 386501 w 6542752"/>
              <a:gd name="connsiteY8" fmla="*/ 2176283 h 2510792"/>
              <a:gd name="connsiteX9" fmla="*/ 615147 w 6542752"/>
              <a:gd name="connsiteY9" fmla="*/ 2155111 h 2510792"/>
              <a:gd name="connsiteX10" fmla="*/ 765021 w 6542752"/>
              <a:gd name="connsiteY10" fmla="*/ 2315153 h 2510792"/>
              <a:gd name="connsiteX11" fmla="*/ 1019092 w 6542752"/>
              <a:gd name="connsiteY11" fmla="*/ 2459293 h 2510792"/>
              <a:gd name="connsiteX12" fmla="*/ 1273903 w 6542752"/>
              <a:gd name="connsiteY12" fmla="*/ 2323105 h 2510792"/>
              <a:gd name="connsiteX13" fmla="*/ 1449757 w 6542752"/>
              <a:gd name="connsiteY13" fmla="*/ 2155019 h 2510792"/>
              <a:gd name="connsiteX14" fmla="*/ 2119608 w 6542752"/>
              <a:gd name="connsiteY14" fmla="*/ 2144385 h 2510792"/>
              <a:gd name="connsiteX15" fmla="*/ 2106201 w 6542752"/>
              <a:gd name="connsiteY15" fmla="*/ 2133753 h 2510792"/>
              <a:gd name="connsiteX16" fmla="*/ 2108975 w 6542752"/>
              <a:gd name="connsiteY16" fmla="*/ 1984897 h 2510792"/>
              <a:gd name="connsiteX17" fmla="*/ 2114337 w 6542752"/>
              <a:gd name="connsiteY17" fmla="*/ 1711131 h 2510792"/>
              <a:gd name="connsiteX18" fmla="*/ 2098342 w 6542752"/>
              <a:gd name="connsiteY18" fmla="*/ 1113027 h 2510792"/>
              <a:gd name="connsiteX19" fmla="*/ 2236011 w 6542752"/>
              <a:gd name="connsiteY19" fmla="*/ 923676 h 2510792"/>
              <a:gd name="connsiteX20" fmla="*/ 2315524 w 6542752"/>
              <a:gd name="connsiteY20" fmla="*/ 780553 h 2510792"/>
              <a:gd name="connsiteX21" fmla="*/ 2267817 w 6542752"/>
              <a:gd name="connsiteY21" fmla="*/ 605624 h 2510792"/>
              <a:gd name="connsiteX22" fmla="*/ 2108790 w 6542752"/>
              <a:gd name="connsiteY22" fmla="*/ 486354 h 2510792"/>
              <a:gd name="connsiteX23" fmla="*/ 2119607 w 6542752"/>
              <a:gd name="connsiteY23" fmla="*/ 294320 h 2510792"/>
              <a:gd name="connsiteX24" fmla="*/ 2124693 w 6542752"/>
              <a:gd name="connsiteY24" fmla="*/ 160351 h 2510792"/>
              <a:gd name="connsiteX25" fmla="*/ 2382833 w 6542752"/>
              <a:gd name="connsiteY25" fmla="*/ 163955 h 2510792"/>
              <a:gd name="connsiteX26" fmla="*/ 2569966 w 6542752"/>
              <a:gd name="connsiteY26" fmla="*/ 25179 h 2510792"/>
              <a:gd name="connsiteX27" fmla="*/ 2911872 w 6542752"/>
              <a:gd name="connsiteY27" fmla="*/ 176254 h 2510792"/>
              <a:gd name="connsiteX28" fmla="*/ 3738808 w 6542752"/>
              <a:gd name="connsiteY28" fmla="*/ 176253 h 2510792"/>
              <a:gd name="connsiteX29" fmla="*/ 3881932 w 6542752"/>
              <a:gd name="connsiteY29" fmla="*/ 25179 h 2510792"/>
              <a:gd name="connsiteX30" fmla="*/ 3953494 w 6542752"/>
              <a:gd name="connsiteY30" fmla="*/ 25178 h 2510792"/>
              <a:gd name="connsiteX31" fmla="*/ 4033006 w 6542752"/>
              <a:gd name="connsiteY31" fmla="*/ 56983 h 2510792"/>
              <a:gd name="connsiteX32" fmla="*/ 4179735 w 6542752"/>
              <a:gd name="connsiteY32" fmla="*/ 166545 h 2510792"/>
              <a:gd name="connsiteX33" fmla="*/ 4424283 w 6542752"/>
              <a:gd name="connsiteY33" fmla="*/ 161737 h 2510792"/>
              <a:gd name="connsiteX34" fmla="*/ 4430571 w 6542752"/>
              <a:gd name="connsiteY34" fmla="*/ 478402 h 2510792"/>
              <a:gd name="connsiteX35" fmla="*/ 4605500 w 6542752"/>
              <a:gd name="connsiteY35" fmla="*/ 629477 h 2510792"/>
              <a:gd name="connsiteX36" fmla="*/ 4661159 w 6542752"/>
              <a:gd name="connsiteY36" fmla="*/ 740795 h 2510792"/>
              <a:gd name="connsiteX37" fmla="*/ 4605500 w 6542752"/>
              <a:gd name="connsiteY37" fmla="*/ 899821 h 2510792"/>
              <a:gd name="connsiteX38" fmla="*/ 4438523 w 6542752"/>
              <a:gd name="connsiteY38" fmla="*/ 1090653 h 2510792"/>
              <a:gd name="connsiteX39" fmla="*/ 4416424 w 6542752"/>
              <a:gd name="connsiteY39" fmla="*/ 1806824 h 2510792"/>
              <a:gd name="connsiteX40" fmla="*/ 4461636 w 6542752"/>
              <a:gd name="connsiteY40" fmla="*/ 2133198 h 2510792"/>
              <a:gd name="connsiteX41" fmla="*/ 4820185 w 6542752"/>
              <a:gd name="connsiteY41" fmla="*/ 2140224 h 2510792"/>
              <a:gd name="connsiteX42" fmla="*/ 5074626 w 6542752"/>
              <a:gd name="connsiteY42" fmla="*/ 2164078 h 2510792"/>
              <a:gd name="connsiteX43" fmla="*/ 5082578 w 6542752"/>
              <a:gd name="connsiteY43" fmla="*/ 2251542 h 2510792"/>
              <a:gd name="connsiteX44" fmla="*/ 5154140 w 6542752"/>
              <a:gd name="connsiteY44" fmla="*/ 2362861 h 2510792"/>
              <a:gd name="connsiteX45" fmla="*/ 5429292 w 6542752"/>
              <a:gd name="connsiteY45" fmla="*/ 2451342 h 2510792"/>
              <a:gd name="connsiteX46" fmla="*/ 6117449 w 6542752"/>
              <a:gd name="connsiteY46" fmla="*/ 2006162 h 2510792"/>
              <a:gd name="connsiteX47" fmla="*/ 6159980 w 6542752"/>
              <a:gd name="connsiteY47" fmla="*/ 911009 h 2510792"/>
              <a:gd name="connsiteX48" fmla="*/ 6191877 w 6542752"/>
              <a:gd name="connsiteY48" fmla="*/ 666460 h 2510792"/>
              <a:gd name="connsiteX49" fmla="*/ 6489589 w 6542752"/>
              <a:gd name="connsiteY49" fmla="*/ 666460 h 2510792"/>
              <a:gd name="connsiteX50" fmla="*/ 6510854 w 6542752"/>
              <a:gd name="connsiteY50" fmla="*/ 326218 h 2510792"/>
              <a:gd name="connsiteX0" fmla="*/ 545989 w 6542752"/>
              <a:gd name="connsiteY0" fmla="*/ 262422 h 2510792"/>
              <a:gd name="connsiteX1" fmla="*/ 556621 w 6542752"/>
              <a:gd name="connsiteY1" fmla="*/ 570767 h 2510792"/>
              <a:gd name="connsiteX2" fmla="*/ 208428 w 6542752"/>
              <a:gd name="connsiteY2" fmla="*/ 526110 h 2510792"/>
              <a:gd name="connsiteX3" fmla="*/ 25179 w 6542752"/>
              <a:gd name="connsiteY3" fmla="*/ 658509 h 2510792"/>
              <a:gd name="connsiteX4" fmla="*/ 57354 w 6542752"/>
              <a:gd name="connsiteY4" fmla="*/ 868017 h 2510792"/>
              <a:gd name="connsiteX5" fmla="*/ 168672 w 6542752"/>
              <a:gd name="connsiteY5" fmla="*/ 971384 h 2510792"/>
              <a:gd name="connsiteX6" fmla="*/ 248278 w 6542752"/>
              <a:gd name="connsiteY6" fmla="*/ 1038599 h 2510792"/>
              <a:gd name="connsiteX7" fmla="*/ 261406 w 6542752"/>
              <a:gd name="connsiteY7" fmla="*/ 1841497 h 2510792"/>
              <a:gd name="connsiteX8" fmla="*/ 386501 w 6542752"/>
              <a:gd name="connsiteY8" fmla="*/ 2176283 h 2510792"/>
              <a:gd name="connsiteX9" fmla="*/ 615147 w 6542752"/>
              <a:gd name="connsiteY9" fmla="*/ 2155111 h 2510792"/>
              <a:gd name="connsiteX10" fmla="*/ 765021 w 6542752"/>
              <a:gd name="connsiteY10" fmla="*/ 2315153 h 2510792"/>
              <a:gd name="connsiteX11" fmla="*/ 1019092 w 6542752"/>
              <a:gd name="connsiteY11" fmla="*/ 2459293 h 2510792"/>
              <a:gd name="connsiteX12" fmla="*/ 1273903 w 6542752"/>
              <a:gd name="connsiteY12" fmla="*/ 2323105 h 2510792"/>
              <a:gd name="connsiteX13" fmla="*/ 1449757 w 6542752"/>
              <a:gd name="connsiteY13" fmla="*/ 2155019 h 2510792"/>
              <a:gd name="connsiteX14" fmla="*/ 2119608 w 6542752"/>
              <a:gd name="connsiteY14" fmla="*/ 2144385 h 2510792"/>
              <a:gd name="connsiteX15" fmla="*/ 2106201 w 6542752"/>
              <a:gd name="connsiteY15" fmla="*/ 2133753 h 2510792"/>
              <a:gd name="connsiteX16" fmla="*/ 2108975 w 6542752"/>
              <a:gd name="connsiteY16" fmla="*/ 1984897 h 2510792"/>
              <a:gd name="connsiteX17" fmla="*/ 2114337 w 6542752"/>
              <a:gd name="connsiteY17" fmla="*/ 1711131 h 2510792"/>
              <a:gd name="connsiteX18" fmla="*/ 2098342 w 6542752"/>
              <a:gd name="connsiteY18" fmla="*/ 1113027 h 2510792"/>
              <a:gd name="connsiteX19" fmla="*/ 2236011 w 6542752"/>
              <a:gd name="connsiteY19" fmla="*/ 923676 h 2510792"/>
              <a:gd name="connsiteX20" fmla="*/ 2315524 w 6542752"/>
              <a:gd name="connsiteY20" fmla="*/ 780553 h 2510792"/>
              <a:gd name="connsiteX21" fmla="*/ 2267817 w 6542752"/>
              <a:gd name="connsiteY21" fmla="*/ 605624 h 2510792"/>
              <a:gd name="connsiteX22" fmla="*/ 2108790 w 6542752"/>
              <a:gd name="connsiteY22" fmla="*/ 486354 h 2510792"/>
              <a:gd name="connsiteX23" fmla="*/ 2119607 w 6542752"/>
              <a:gd name="connsiteY23" fmla="*/ 294320 h 2510792"/>
              <a:gd name="connsiteX24" fmla="*/ 2124693 w 6542752"/>
              <a:gd name="connsiteY24" fmla="*/ 160351 h 2510792"/>
              <a:gd name="connsiteX25" fmla="*/ 2382833 w 6542752"/>
              <a:gd name="connsiteY25" fmla="*/ 163955 h 2510792"/>
              <a:gd name="connsiteX26" fmla="*/ 2569966 w 6542752"/>
              <a:gd name="connsiteY26" fmla="*/ 25179 h 2510792"/>
              <a:gd name="connsiteX27" fmla="*/ 2911872 w 6542752"/>
              <a:gd name="connsiteY27" fmla="*/ 176254 h 2510792"/>
              <a:gd name="connsiteX28" fmla="*/ 3738808 w 6542752"/>
              <a:gd name="connsiteY28" fmla="*/ 176253 h 2510792"/>
              <a:gd name="connsiteX29" fmla="*/ 3881932 w 6542752"/>
              <a:gd name="connsiteY29" fmla="*/ 25179 h 2510792"/>
              <a:gd name="connsiteX30" fmla="*/ 3953494 w 6542752"/>
              <a:gd name="connsiteY30" fmla="*/ 25178 h 2510792"/>
              <a:gd name="connsiteX31" fmla="*/ 4033006 w 6542752"/>
              <a:gd name="connsiteY31" fmla="*/ 56983 h 2510792"/>
              <a:gd name="connsiteX32" fmla="*/ 4179735 w 6542752"/>
              <a:gd name="connsiteY32" fmla="*/ 166545 h 2510792"/>
              <a:gd name="connsiteX33" fmla="*/ 4424283 w 6542752"/>
              <a:gd name="connsiteY33" fmla="*/ 161737 h 2510792"/>
              <a:gd name="connsiteX34" fmla="*/ 4430571 w 6542752"/>
              <a:gd name="connsiteY34" fmla="*/ 478402 h 2510792"/>
              <a:gd name="connsiteX35" fmla="*/ 4605500 w 6542752"/>
              <a:gd name="connsiteY35" fmla="*/ 629477 h 2510792"/>
              <a:gd name="connsiteX36" fmla="*/ 4661159 w 6542752"/>
              <a:gd name="connsiteY36" fmla="*/ 740795 h 2510792"/>
              <a:gd name="connsiteX37" fmla="*/ 4605500 w 6542752"/>
              <a:gd name="connsiteY37" fmla="*/ 899821 h 2510792"/>
              <a:gd name="connsiteX38" fmla="*/ 4438523 w 6542752"/>
              <a:gd name="connsiteY38" fmla="*/ 1090653 h 2510792"/>
              <a:gd name="connsiteX39" fmla="*/ 4416424 w 6542752"/>
              <a:gd name="connsiteY39" fmla="*/ 1806824 h 2510792"/>
              <a:gd name="connsiteX40" fmla="*/ 4413928 w 6542752"/>
              <a:gd name="connsiteY40" fmla="*/ 2133198 h 2510792"/>
              <a:gd name="connsiteX41" fmla="*/ 4820185 w 6542752"/>
              <a:gd name="connsiteY41" fmla="*/ 2140224 h 2510792"/>
              <a:gd name="connsiteX42" fmla="*/ 5074626 w 6542752"/>
              <a:gd name="connsiteY42" fmla="*/ 2164078 h 2510792"/>
              <a:gd name="connsiteX43" fmla="*/ 5082578 w 6542752"/>
              <a:gd name="connsiteY43" fmla="*/ 2251542 h 2510792"/>
              <a:gd name="connsiteX44" fmla="*/ 5154140 w 6542752"/>
              <a:gd name="connsiteY44" fmla="*/ 2362861 h 2510792"/>
              <a:gd name="connsiteX45" fmla="*/ 5429292 w 6542752"/>
              <a:gd name="connsiteY45" fmla="*/ 2451342 h 2510792"/>
              <a:gd name="connsiteX46" fmla="*/ 6117449 w 6542752"/>
              <a:gd name="connsiteY46" fmla="*/ 2006162 h 2510792"/>
              <a:gd name="connsiteX47" fmla="*/ 6159980 w 6542752"/>
              <a:gd name="connsiteY47" fmla="*/ 911009 h 2510792"/>
              <a:gd name="connsiteX48" fmla="*/ 6191877 w 6542752"/>
              <a:gd name="connsiteY48" fmla="*/ 666460 h 2510792"/>
              <a:gd name="connsiteX49" fmla="*/ 6489589 w 6542752"/>
              <a:gd name="connsiteY49" fmla="*/ 666460 h 2510792"/>
              <a:gd name="connsiteX50" fmla="*/ 6510854 w 6542752"/>
              <a:gd name="connsiteY50" fmla="*/ 326218 h 2510792"/>
              <a:gd name="connsiteX0" fmla="*/ 545989 w 6542752"/>
              <a:gd name="connsiteY0" fmla="*/ 262422 h 2510792"/>
              <a:gd name="connsiteX1" fmla="*/ 556621 w 6542752"/>
              <a:gd name="connsiteY1" fmla="*/ 570767 h 2510792"/>
              <a:gd name="connsiteX2" fmla="*/ 208428 w 6542752"/>
              <a:gd name="connsiteY2" fmla="*/ 526110 h 2510792"/>
              <a:gd name="connsiteX3" fmla="*/ 25179 w 6542752"/>
              <a:gd name="connsiteY3" fmla="*/ 658509 h 2510792"/>
              <a:gd name="connsiteX4" fmla="*/ 57354 w 6542752"/>
              <a:gd name="connsiteY4" fmla="*/ 868017 h 2510792"/>
              <a:gd name="connsiteX5" fmla="*/ 168672 w 6542752"/>
              <a:gd name="connsiteY5" fmla="*/ 971384 h 2510792"/>
              <a:gd name="connsiteX6" fmla="*/ 248278 w 6542752"/>
              <a:gd name="connsiteY6" fmla="*/ 1038599 h 2510792"/>
              <a:gd name="connsiteX7" fmla="*/ 261406 w 6542752"/>
              <a:gd name="connsiteY7" fmla="*/ 1841497 h 2510792"/>
              <a:gd name="connsiteX8" fmla="*/ 386501 w 6542752"/>
              <a:gd name="connsiteY8" fmla="*/ 2176283 h 2510792"/>
              <a:gd name="connsiteX9" fmla="*/ 615147 w 6542752"/>
              <a:gd name="connsiteY9" fmla="*/ 2155111 h 2510792"/>
              <a:gd name="connsiteX10" fmla="*/ 765021 w 6542752"/>
              <a:gd name="connsiteY10" fmla="*/ 2315153 h 2510792"/>
              <a:gd name="connsiteX11" fmla="*/ 1019092 w 6542752"/>
              <a:gd name="connsiteY11" fmla="*/ 2459293 h 2510792"/>
              <a:gd name="connsiteX12" fmla="*/ 1273903 w 6542752"/>
              <a:gd name="connsiteY12" fmla="*/ 2323105 h 2510792"/>
              <a:gd name="connsiteX13" fmla="*/ 1449757 w 6542752"/>
              <a:gd name="connsiteY13" fmla="*/ 2155019 h 2510792"/>
              <a:gd name="connsiteX14" fmla="*/ 2119608 w 6542752"/>
              <a:gd name="connsiteY14" fmla="*/ 2144385 h 2510792"/>
              <a:gd name="connsiteX15" fmla="*/ 2106201 w 6542752"/>
              <a:gd name="connsiteY15" fmla="*/ 2133753 h 2510792"/>
              <a:gd name="connsiteX16" fmla="*/ 2108975 w 6542752"/>
              <a:gd name="connsiteY16" fmla="*/ 1984897 h 2510792"/>
              <a:gd name="connsiteX17" fmla="*/ 2114337 w 6542752"/>
              <a:gd name="connsiteY17" fmla="*/ 1711131 h 2510792"/>
              <a:gd name="connsiteX18" fmla="*/ 2098342 w 6542752"/>
              <a:gd name="connsiteY18" fmla="*/ 1113027 h 2510792"/>
              <a:gd name="connsiteX19" fmla="*/ 2236011 w 6542752"/>
              <a:gd name="connsiteY19" fmla="*/ 923676 h 2510792"/>
              <a:gd name="connsiteX20" fmla="*/ 2315524 w 6542752"/>
              <a:gd name="connsiteY20" fmla="*/ 780553 h 2510792"/>
              <a:gd name="connsiteX21" fmla="*/ 2267817 w 6542752"/>
              <a:gd name="connsiteY21" fmla="*/ 605624 h 2510792"/>
              <a:gd name="connsiteX22" fmla="*/ 2108790 w 6542752"/>
              <a:gd name="connsiteY22" fmla="*/ 486354 h 2510792"/>
              <a:gd name="connsiteX23" fmla="*/ 2119607 w 6542752"/>
              <a:gd name="connsiteY23" fmla="*/ 294320 h 2510792"/>
              <a:gd name="connsiteX24" fmla="*/ 2124693 w 6542752"/>
              <a:gd name="connsiteY24" fmla="*/ 160351 h 2510792"/>
              <a:gd name="connsiteX25" fmla="*/ 2382833 w 6542752"/>
              <a:gd name="connsiteY25" fmla="*/ 163955 h 2510792"/>
              <a:gd name="connsiteX26" fmla="*/ 2569966 w 6542752"/>
              <a:gd name="connsiteY26" fmla="*/ 25179 h 2510792"/>
              <a:gd name="connsiteX27" fmla="*/ 2911872 w 6542752"/>
              <a:gd name="connsiteY27" fmla="*/ 176254 h 2510792"/>
              <a:gd name="connsiteX28" fmla="*/ 3738808 w 6542752"/>
              <a:gd name="connsiteY28" fmla="*/ 176253 h 2510792"/>
              <a:gd name="connsiteX29" fmla="*/ 3881932 w 6542752"/>
              <a:gd name="connsiteY29" fmla="*/ 25179 h 2510792"/>
              <a:gd name="connsiteX30" fmla="*/ 3953494 w 6542752"/>
              <a:gd name="connsiteY30" fmla="*/ 25178 h 2510792"/>
              <a:gd name="connsiteX31" fmla="*/ 4033006 w 6542752"/>
              <a:gd name="connsiteY31" fmla="*/ 56983 h 2510792"/>
              <a:gd name="connsiteX32" fmla="*/ 4179735 w 6542752"/>
              <a:gd name="connsiteY32" fmla="*/ 166545 h 2510792"/>
              <a:gd name="connsiteX33" fmla="*/ 4424283 w 6542752"/>
              <a:gd name="connsiteY33" fmla="*/ 161737 h 2510792"/>
              <a:gd name="connsiteX34" fmla="*/ 4430571 w 6542752"/>
              <a:gd name="connsiteY34" fmla="*/ 478402 h 2510792"/>
              <a:gd name="connsiteX35" fmla="*/ 4605500 w 6542752"/>
              <a:gd name="connsiteY35" fmla="*/ 629477 h 2510792"/>
              <a:gd name="connsiteX36" fmla="*/ 4661159 w 6542752"/>
              <a:gd name="connsiteY36" fmla="*/ 740795 h 2510792"/>
              <a:gd name="connsiteX37" fmla="*/ 4605500 w 6542752"/>
              <a:gd name="connsiteY37" fmla="*/ 899821 h 2510792"/>
              <a:gd name="connsiteX38" fmla="*/ 4438523 w 6542752"/>
              <a:gd name="connsiteY38" fmla="*/ 1090653 h 2510792"/>
              <a:gd name="connsiteX39" fmla="*/ 4416424 w 6542752"/>
              <a:gd name="connsiteY39" fmla="*/ 1806824 h 2510792"/>
              <a:gd name="connsiteX40" fmla="*/ 4413928 w 6542752"/>
              <a:gd name="connsiteY40" fmla="*/ 2133198 h 2510792"/>
              <a:gd name="connsiteX41" fmla="*/ 4820185 w 6542752"/>
              <a:gd name="connsiteY41" fmla="*/ 2140224 h 2510792"/>
              <a:gd name="connsiteX42" fmla="*/ 5074626 w 6542752"/>
              <a:gd name="connsiteY42" fmla="*/ 2164078 h 2510792"/>
              <a:gd name="connsiteX43" fmla="*/ 5082578 w 6542752"/>
              <a:gd name="connsiteY43" fmla="*/ 2251542 h 2510792"/>
              <a:gd name="connsiteX44" fmla="*/ 5154140 w 6542752"/>
              <a:gd name="connsiteY44" fmla="*/ 2362861 h 2510792"/>
              <a:gd name="connsiteX45" fmla="*/ 5429292 w 6542752"/>
              <a:gd name="connsiteY45" fmla="*/ 2451342 h 2510792"/>
              <a:gd name="connsiteX46" fmla="*/ 6117449 w 6542752"/>
              <a:gd name="connsiteY46" fmla="*/ 2006162 h 2510792"/>
              <a:gd name="connsiteX47" fmla="*/ 6159980 w 6542752"/>
              <a:gd name="connsiteY47" fmla="*/ 911009 h 2510792"/>
              <a:gd name="connsiteX48" fmla="*/ 6191877 w 6542752"/>
              <a:gd name="connsiteY48" fmla="*/ 666460 h 2510792"/>
              <a:gd name="connsiteX49" fmla="*/ 6489589 w 6542752"/>
              <a:gd name="connsiteY49" fmla="*/ 666460 h 2510792"/>
              <a:gd name="connsiteX50" fmla="*/ 6510854 w 6542752"/>
              <a:gd name="connsiteY50" fmla="*/ 326218 h 2510792"/>
              <a:gd name="connsiteX0" fmla="*/ 545989 w 6542752"/>
              <a:gd name="connsiteY0" fmla="*/ 262422 h 2496214"/>
              <a:gd name="connsiteX1" fmla="*/ 556621 w 6542752"/>
              <a:gd name="connsiteY1" fmla="*/ 570767 h 2496214"/>
              <a:gd name="connsiteX2" fmla="*/ 208428 w 6542752"/>
              <a:gd name="connsiteY2" fmla="*/ 526110 h 2496214"/>
              <a:gd name="connsiteX3" fmla="*/ 25179 w 6542752"/>
              <a:gd name="connsiteY3" fmla="*/ 658509 h 2496214"/>
              <a:gd name="connsiteX4" fmla="*/ 57354 w 6542752"/>
              <a:gd name="connsiteY4" fmla="*/ 868017 h 2496214"/>
              <a:gd name="connsiteX5" fmla="*/ 168672 w 6542752"/>
              <a:gd name="connsiteY5" fmla="*/ 971384 h 2496214"/>
              <a:gd name="connsiteX6" fmla="*/ 248278 w 6542752"/>
              <a:gd name="connsiteY6" fmla="*/ 1038599 h 2496214"/>
              <a:gd name="connsiteX7" fmla="*/ 261406 w 6542752"/>
              <a:gd name="connsiteY7" fmla="*/ 1841497 h 2496214"/>
              <a:gd name="connsiteX8" fmla="*/ 386501 w 6542752"/>
              <a:gd name="connsiteY8" fmla="*/ 2176283 h 2496214"/>
              <a:gd name="connsiteX9" fmla="*/ 615147 w 6542752"/>
              <a:gd name="connsiteY9" fmla="*/ 2155111 h 2496214"/>
              <a:gd name="connsiteX10" fmla="*/ 765021 w 6542752"/>
              <a:gd name="connsiteY10" fmla="*/ 2315153 h 2496214"/>
              <a:gd name="connsiteX11" fmla="*/ 1019092 w 6542752"/>
              <a:gd name="connsiteY11" fmla="*/ 2459293 h 2496214"/>
              <a:gd name="connsiteX12" fmla="*/ 1273903 w 6542752"/>
              <a:gd name="connsiteY12" fmla="*/ 2323105 h 2496214"/>
              <a:gd name="connsiteX13" fmla="*/ 1449757 w 6542752"/>
              <a:gd name="connsiteY13" fmla="*/ 2155019 h 2496214"/>
              <a:gd name="connsiteX14" fmla="*/ 2119608 w 6542752"/>
              <a:gd name="connsiteY14" fmla="*/ 2144385 h 2496214"/>
              <a:gd name="connsiteX15" fmla="*/ 2106201 w 6542752"/>
              <a:gd name="connsiteY15" fmla="*/ 2133753 h 2496214"/>
              <a:gd name="connsiteX16" fmla="*/ 2108975 w 6542752"/>
              <a:gd name="connsiteY16" fmla="*/ 1984897 h 2496214"/>
              <a:gd name="connsiteX17" fmla="*/ 2114337 w 6542752"/>
              <a:gd name="connsiteY17" fmla="*/ 1711131 h 2496214"/>
              <a:gd name="connsiteX18" fmla="*/ 2098342 w 6542752"/>
              <a:gd name="connsiteY18" fmla="*/ 1113027 h 2496214"/>
              <a:gd name="connsiteX19" fmla="*/ 2236011 w 6542752"/>
              <a:gd name="connsiteY19" fmla="*/ 923676 h 2496214"/>
              <a:gd name="connsiteX20" fmla="*/ 2315524 w 6542752"/>
              <a:gd name="connsiteY20" fmla="*/ 780553 h 2496214"/>
              <a:gd name="connsiteX21" fmla="*/ 2267817 w 6542752"/>
              <a:gd name="connsiteY21" fmla="*/ 605624 h 2496214"/>
              <a:gd name="connsiteX22" fmla="*/ 2108790 w 6542752"/>
              <a:gd name="connsiteY22" fmla="*/ 486354 h 2496214"/>
              <a:gd name="connsiteX23" fmla="*/ 2119607 w 6542752"/>
              <a:gd name="connsiteY23" fmla="*/ 294320 h 2496214"/>
              <a:gd name="connsiteX24" fmla="*/ 2124693 w 6542752"/>
              <a:gd name="connsiteY24" fmla="*/ 160351 h 2496214"/>
              <a:gd name="connsiteX25" fmla="*/ 2382833 w 6542752"/>
              <a:gd name="connsiteY25" fmla="*/ 163955 h 2496214"/>
              <a:gd name="connsiteX26" fmla="*/ 2569966 w 6542752"/>
              <a:gd name="connsiteY26" fmla="*/ 25179 h 2496214"/>
              <a:gd name="connsiteX27" fmla="*/ 2911872 w 6542752"/>
              <a:gd name="connsiteY27" fmla="*/ 176254 h 2496214"/>
              <a:gd name="connsiteX28" fmla="*/ 3738808 w 6542752"/>
              <a:gd name="connsiteY28" fmla="*/ 176253 h 2496214"/>
              <a:gd name="connsiteX29" fmla="*/ 3881932 w 6542752"/>
              <a:gd name="connsiteY29" fmla="*/ 25179 h 2496214"/>
              <a:gd name="connsiteX30" fmla="*/ 3953494 w 6542752"/>
              <a:gd name="connsiteY30" fmla="*/ 25178 h 2496214"/>
              <a:gd name="connsiteX31" fmla="*/ 4033006 w 6542752"/>
              <a:gd name="connsiteY31" fmla="*/ 56983 h 2496214"/>
              <a:gd name="connsiteX32" fmla="*/ 4179735 w 6542752"/>
              <a:gd name="connsiteY32" fmla="*/ 166545 h 2496214"/>
              <a:gd name="connsiteX33" fmla="*/ 4424283 w 6542752"/>
              <a:gd name="connsiteY33" fmla="*/ 161737 h 2496214"/>
              <a:gd name="connsiteX34" fmla="*/ 4430571 w 6542752"/>
              <a:gd name="connsiteY34" fmla="*/ 478402 h 2496214"/>
              <a:gd name="connsiteX35" fmla="*/ 4605500 w 6542752"/>
              <a:gd name="connsiteY35" fmla="*/ 629477 h 2496214"/>
              <a:gd name="connsiteX36" fmla="*/ 4661159 w 6542752"/>
              <a:gd name="connsiteY36" fmla="*/ 740795 h 2496214"/>
              <a:gd name="connsiteX37" fmla="*/ 4605500 w 6542752"/>
              <a:gd name="connsiteY37" fmla="*/ 899821 h 2496214"/>
              <a:gd name="connsiteX38" fmla="*/ 4438523 w 6542752"/>
              <a:gd name="connsiteY38" fmla="*/ 1090653 h 2496214"/>
              <a:gd name="connsiteX39" fmla="*/ 4416424 w 6542752"/>
              <a:gd name="connsiteY39" fmla="*/ 1806824 h 2496214"/>
              <a:gd name="connsiteX40" fmla="*/ 4413928 w 6542752"/>
              <a:gd name="connsiteY40" fmla="*/ 2133198 h 2496214"/>
              <a:gd name="connsiteX41" fmla="*/ 4820185 w 6542752"/>
              <a:gd name="connsiteY41" fmla="*/ 2140224 h 2496214"/>
              <a:gd name="connsiteX42" fmla="*/ 5074626 w 6542752"/>
              <a:gd name="connsiteY42" fmla="*/ 2164078 h 2496214"/>
              <a:gd name="connsiteX43" fmla="*/ 5082578 w 6542752"/>
              <a:gd name="connsiteY43" fmla="*/ 2251542 h 2496214"/>
              <a:gd name="connsiteX44" fmla="*/ 5154140 w 6542752"/>
              <a:gd name="connsiteY44" fmla="*/ 2362861 h 2496214"/>
              <a:gd name="connsiteX45" fmla="*/ 5429292 w 6542752"/>
              <a:gd name="connsiteY45" fmla="*/ 2451342 h 2496214"/>
              <a:gd name="connsiteX46" fmla="*/ 6292378 w 6542752"/>
              <a:gd name="connsiteY46" fmla="*/ 2093626 h 2496214"/>
              <a:gd name="connsiteX47" fmla="*/ 6159980 w 6542752"/>
              <a:gd name="connsiteY47" fmla="*/ 911009 h 2496214"/>
              <a:gd name="connsiteX48" fmla="*/ 6191877 w 6542752"/>
              <a:gd name="connsiteY48" fmla="*/ 666460 h 2496214"/>
              <a:gd name="connsiteX49" fmla="*/ 6489589 w 6542752"/>
              <a:gd name="connsiteY49" fmla="*/ 666460 h 2496214"/>
              <a:gd name="connsiteX50" fmla="*/ 6510854 w 6542752"/>
              <a:gd name="connsiteY50" fmla="*/ 326218 h 2496214"/>
              <a:gd name="connsiteX0" fmla="*/ 545989 w 6542752"/>
              <a:gd name="connsiteY0" fmla="*/ 262422 h 2496214"/>
              <a:gd name="connsiteX1" fmla="*/ 556621 w 6542752"/>
              <a:gd name="connsiteY1" fmla="*/ 570767 h 2496214"/>
              <a:gd name="connsiteX2" fmla="*/ 208428 w 6542752"/>
              <a:gd name="connsiteY2" fmla="*/ 526110 h 2496214"/>
              <a:gd name="connsiteX3" fmla="*/ 25179 w 6542752"/>
              <a:gd name="connsiteY3" fmla="*/ 658509 h 2496214"/>
              <a:gd name="connsiteX4" fmla="*/ 57354 w 6542752"/>
              <a:gd name="connsiteY4" fmla="*/ 868017 h 2496214"/>
              <a:gd name="connsiteX5" fmla="*/ 168672 w 6542752"/>
              <a:gd name="connsiteY5" fmla="*/ 971384 h 2496214"/>
              <a:gd name="connsiteX6" fmla="*/ 248278 w 6542752"/>
              <a:gd name="connsiteY6" fmla="*/ 1038599 h 2496214"/>
              <a:gd name="connsiteX7" fmla="*/ 261406 w 6542752"/>
              <a:gd name="connsiteY7" fmla="*/ 1841497 h 2496214"/>
              <a:gd name="connsiteX8" fmla="*/ 386501 w 6542752"/>
              <a:gd name="connsiteY8" fmla="*/ 2176283 h 2496214"/>
              <a:gd name="connsiteX9" fmla="*/ 615147 w 6542752"/>
              <a:gd name="connsiteY9" fmla="*/ 2155111 h 2496214"/>
              <a:gd name="connsiteX10" fmla="*/ 765021 w 6542752"/>
              <a:gd name="connsiteY10" fmla="*/ 2315153 h 2496214"/>
              <a:gd name="connsiteX11" fmla="*/ 1019092 w 6542752"/>
              <a:gd name="connsiteY11" fmla="*/ 2459293 h 2496214"/>
              <a:gd name="connsiteX12" fmla="*/ 1273903 w 6542752"/>
              <a:gd name="connsiteY12" fmla="*/ 2323105 h 2496214"/>
              <a:gd name="connsiteX13" fmla="*/ 1449757 w 6542752"/>
              <a:gd name="connsiteY13" fmla="*/ 2155019 h 2496214"/>
              <a:gd name="connsiteX14" fmla="*/ 2119608 w 6542752"/>
              <a:gd name="connsiteY14" fmla="*/ 2144385 h 2496214"/>
              <a:gd name="connsiteX15" fmla="*/ 2106201 w 6542752"/>
              <a:gd name="connsiteY15" fmla="*/ 2133753 h 2496214"/>
              <a:gd name="connsiteX16" fmla="*/ 2108975 w 6542752"/>
              <a:gd name="connsiteY16" fmla="*/ 1984897 h 2496214"/>
              <a:gd name="connsiteX17" fmla="*/ 2114337 w 6542752"/>
              <a:gd name="connsiteY17" fmla="*/ 1711131 h 2496214"/>
              <a:gd name="connsiteX18" fmla="*/ 2098342 w 6542752"/>
              <a:gd name="connsiteY18" fmla="*/ 1113027 h 2496214"/>
              <a:gd name="connsiteX19" fmla="*/ 2236011 w 6542752"/>
              <a:gd name="connsiteY19" fmla="*/ 923676 h 2496214"/>
              <a:gd name="connsiteX20" fmla="*/ 2315524 w 6542752"/>
              <a:gd name="connsiteY20" fmla="*/ 780553 h 2496214"/>
              <a:gd name="connsiteX21" fmla="*/ 2267817 w 6542752"/>
              <a:gd name="connsiteY21" fmla="*/ 605624 h 2496214"/>
              <a:gd name="connsiteX22" fmla="*/ 2108790 w 6542752"/>
              <a:gd name="connsiteY22" fmla="*/ 486354 h 2496214"/>
              <a:gd name="connsiteX23" fmla="*/ 2119607 w 6542752"/>
              <a:gd name="connsiteY23" fmla="*/ 294320 h 2496214"/>
              <a:gd name="connsiteX24" fmla="*/ 2124693 w 6542752"/>
              <a:gd name="connsiteY24" fmla="*/ 160351 h 2496214"/>
              <a:gd name="connsiteX25" fmla="*/ 2382833 w 6542752"/>
              <a:gd name="connsiteY25" fmla="*/ 163955 h 2496214"/>
              <a:gd name="connsiteX26" fmla="*/ 2569966 w 6542752"/>
              <a:gd name="connsiteY26" fmla="*/ 25179 h 2496214"/>
              <a:gd name="connsiteX27" fmla="*/ 2911872 w 6542752"/>
              <a:gd name="connsiteY27" fmla="*/ 176254 h 2496214"/>
              <a:gd name="connsiteX28" fmla="*/ 3738808 w 6542752"/>
              <a:gd name="connsiteY28" fmla="*/ 176253 h 2496214"/>
              <a:gd name="connsiteX29" fmla="*/ 3881932 w 6542752"/>
              <a:gd name="connsiteY29" fmla="*/ 25179 h 2496214"/>
              <a:gd name="connsiteX30" fmla="*/ 3953494 w 6542752"/>
              <a:gd name="connsiteY30" fmla="*/ 25178 h 2496214"/>
              <a:gd name="connsiteX31" fmla="*/ 4033006 w 6542752"/>
              <a:gd name="connsiteY31" fmla="*/ 56983 h 2496214"/>
              <a:gd name="connsiteX32" fmla="*/ 4179735 w 6542752"/>
              <a:gd name="connsiteY32" fmla="*/ 166545 h 2496214"/>
              <a:gd name="connsiteX33" fmla="*/ 4424283 w 6542752"/>
              <a:gd name="connsiteY33" fmla="*/ 161737 h 2496214"/>
              <a:gd name="connsiteX34" fmla="*/ 4430571 w 6542752"/>
              <a:gd name="connsiteY34" fmla="*/ 478402 h 2496214"/>
              <a:gd name="connsiteX35" fmla="*/ 4605500 w 6542752"/>
              <a:gd name="connsiteY35" fmla="*/ 629477 h 2496214"/>
              <a:gd name="connsiteX36" fmla="*/ 4661159 w 6542752"/>
              <a:gd name="connsiteY36" fmla="*/ 740795 h 2496214"/>
              <a:gd name="connsiteX37" fmla="*/ 4605500 w 6542752"/>
              <a:gd name="connsiteY37" fmla="*/ 899821 h 2496214"/>
              <a:gd name="connsiteX38" fmla="*/ 4438523 w 6542752"/>
              <a:gd name="connsiteY38" fmla="*/ 1090653 h 2496214"/>
              <a:gd name="connsiteX39" fmla="*/ 4416424 w 6542752"/>
              <a:gd name="connsiteY39" fmla="*/ 1806824 h 2496214"/>
              <a:gd name="connsiteX40" fmla="*/ 4413928 w 6542752"/>
              <a:gd name="connsiteY40" fmla="*/ 2133198 h 2496214"/>
              <a:gd name="connsiteX41" fmla="*/ 4820185 w 6542752"/>
              <a:gd name="connsiteY41" fmla="*/ 2140224 h 2496214"/>
              <a:gd name="connsiteX42" fmla="*/ 5074626 w 6542752"/>
              <a:gd name="connsiteY42" fmla="*/ 2164078 h 2496214"/>
              <a:gd name="connsiteX43" fmla="*/ 5082578 w 6542752"/>
              <a:gd name="connsiteY43" fmla="*/ 2251542 h 2496214"/>
              <a:gd name="connsiteX44" fmla="*/ 5154140 w 6542752"/>
              <a:gd name="connsiteY44" fmla="*/ 2362861 h 2496214"/>
              <a:gd name="connsiteX45" fmla="*/ 5429292 w 6542752"/>
              <a:gd name="connsiteY45" fmla="*/ 2451342 h 2496214"/>
              <a:gd name="connsiteX46" fmla="*/ 6292378 w 6542752"/>
              <a:gd name="connsiteY46" fmla="*/ 2093626 h 2496214"/>
              <a:gd name="connsiteX47" fmla="*/ 6159980 w 6542752"/>
              <a:gd name="connsiteY47" fmla="*/ 911009 h 2496214"/>
              <a:gd name="connsiteX48" fmla="*/ 6191877 w 6542752"/>
              <a:gd name="connsiteY48" fmla="*/ 666460 h 2496214"/>
              <a:gd name="connsiteX49" fmla="*/ 6489589 w 6542752"/>
              <a:gd name="connsiteY49" fmla="*/ 666460 h 2496214"/>
              <a:gd name="connsiteX50" fmla="*/ 6510854 w 6542752"/>
              <a:gd name="connsiteY50" fmla="*/ 326218 h 2496214"/>
              <a:gd name="connsiteX0" fmla="*/ 545989 w 6542752"/>
              <a:gd name="connsiteY0" fmla="*/ 262422 h 2487123"/>
              <a:gd name="connsiteX1" fmla="*/ 556621 w 6542752"/>
              <a:gd name="connsiteY1" fmla="*/ 570767 h 2487123"/>
              <a:gd name="connsiteX2" fmla="*/ 208428 w 6542752"/>
              <a:gd name="connsiteY2" fmla="*/ 526110 h 2487123"/>
              <a:gd name="connsiteX3" fmla="*/ 25179 w 6542752"/>
              <a:gd name="connsiteY3" fmla="*/ 658509 h 2487123"/>
              <a:gd name="connsiteX4" fmla="*/ 57354 w 6542752"/>
              <a:gd name="connsiteY4" fmla="*/ 868017 h 2487123"/>
              <a:gd name="connsiteX5" fmla="*/ 168672 w 6542752"/>
              <a:gd name="connsiteY5" fmla="*/ 971384 h 2487123"/>
              <a:gd name="connsiteX6" fmla="*/ 248278 w 6542752"/>
              <a:gd name="connsiteY6" fmla="*/ 1038599 h 2487123"/>
              <a:gd name="connsiteX7" fmla="*/ 261406 w 6542752"/>
              <a:gd name="connsiteY7" fmla="*/ 1841497 h 2487123"/>
              <a:gd name="connsiteX8" fmla="*/ 386501 w 6542752"/>
              <a:gd name="connsiteY8" fmla="*/ 2176283 h 2487123"/>
              <a:gd name="connsiteX9" fmla="*/ 615147 w 6542752"/>
              <a:gd name="connsiteY9" fmla="*/ 2155111 h 2487123"/>
              <a:gd name="connsiteX10" fmla="*/ 765021 w 6542752"/>
              <a:gd name="connsiteY10" fmla="*/ 2315153 h 2487123"/>
              <a:gd name="connsiteX11" fmla="*/ 1019092 w 6542752"/>
              <a:gd name="connsiteY11" fmla="*/ 2459293 h 2487123"/>
              <a:gd name="connsiteX12" fmla="*/ 1273903 w 6542752"/>
              <a:gd name="connsiteY12" fmla="*/ 2323105 h 2487123"/>
              <a:gd name="connsiteX13" fmla="*/ 1449757 w 6542752"/>
              <a:gd name="connsiteY13" fmla="*/ 2155019 h 2487123"/>
              <a:gd name="connsiteX14" fmla="*/ 2119608 w 6542752"/>
              <a:gd name="connsiteY14" fmla="*/ 2144385 h 2487123"/>
              <a:gd name="connsiteX15" fmla="*/ 2106201 w 6542752"/>
              <a:gd name="connsiteY15" fmla="*/ 2133753 h 2487123"/>
              <a:gd name="connsiteX16" fmla="*/ 2108975 w 6542752"/>
              <a:gd name="connsiteY16" fmla="*/ 1984897 h 2487123"/>
              <a:gd name="connsiteX17" fmla="*/ 2114337 w 6542752"/>
              <a:gd name="connsiteY17" fmla="*/ 1711131 h 2487123"/>
              <a:gd name="connsiteX18" fmla="*/ 2098342 w 6542752"/>
              <a:gd name="connsiteY18" fmla="*/ 1113027 h 2487123"/>
              <a:gd name="connsiteX19" fmla="*/ 2236011 w 6542752"/>
              <a:gd name="connsiteY19" fmla="*/ 923676 h 2487123"/>
              <a:gd name="connsiteX20" fmla="*/ 2315524 w 6542752"/>
              <a:gd name="connsiteY20" fmla="*/ 780553 h 2487123"/>
              <a:gd name="connsiteX21" fmla="*/ 2267817 w 6542752"/>
              <a:gd name="connsiteY21" fmla="*/ 605624 h 2487123"/>
              <a:gd name="connsiteX22" fmla="*/ 2108790 w 6542752"/>
              <a:gd name="connsiteY22" fmla="*/ 486354 h 2487123"/>
              <a:gd name="connsiteX23" fmla="*/ 2119607 w 6542752"/>
              <a:gd name="connsiteY23" fmla="*/ 294320 h 2487123"/>
              <a:gd name="connsiteX24" fmla="*/ 2124693 w 6542752"/>
              <a:gd name="connsiteY24" fmla="*/ 160351 h 2487123"/>
              <a:gd name="connsiteX25" fmla="*/ 2382833 w 6542752"/>
              <a:gd name="connsiteY25" fmla="*/ 163955 h 2487123"/>
              <a:gd name="connsiteX26" fmla="*/ 2569966 w 6542752"/>
              <a:gd name="connsiteY26" fmla="*/ 25179 h 2487123"/>
              <a:gd name="connsiteX27" fmla="*/ 2911872 w 6542752"/>
              <a:gd name="connsiteY27" fmla="*/ 176254 h 2487123"/>
              <a:gd name="connsiteX28" fmla="*/ 3738808 w 6542752"/>
              <a:gd name="connsiteY28" fmla="*/ 176253 h 2487123"/>
              <a:gd name="connsiteX29" fmla="*/ 3881932 w 6542752"/>
              <a:gd name="connsiteY29" fmla="*/ 25179 h 2487123"/>
              <a:gd name="connsiteX30" fmla="*/ 3953494 w 6542752"/>
              <a:gd name="connsiteY30" fmla="*/ 25178 h 2487123"/>
              <a:gd name="connsiteX31" fmla="*/ 4033006 w 6542752"/>
              <a:gd name="connsiteY31" fmla="*/ 56983 h 2487123"/>
              <a:gd name="connsiteX32" fmla="*/ 4179735 w 6542752"/>
              <a:gd name="connsiteY32" fmla="*/ 166545 h 2487123"/>
              <a:gd name="connsiteX33" fmla="*/ 4424283 w 6542752"/>
              <a:gd name="connsiteY33" fmla="*/ 161737 h 2487123"/>
              <a:gd name="connsiteX34" fmla="*/ 4430571 w 6542752"/>
              <a:gd name="connsiteY34" fmla="*/ 478402 h 2487123"/>
              <a:gd name="connsiteX35" fmla="*/ 4605500 w 6542752"/>
              <a:gd name="connsiteY35" fmla="*/ 629477 h 2487123"/>
              <a:gd name="connsiteX36" fmla="*/ 4661159 w 6542752"/>
              <a:gd name="connsiteY36" fmla="*/ 740795 h 2487123"/>
              <a:gd name="connsiteX37" fmla="*/ 4605500 w 6542752"/>
              <a:gd name="connsiteY37" fmla="*/ 899821 h 2487123"/>
              <a:gd name="connsiteX38" fmla="*/ 4438523 w 6542752"/>
              <a:gd name="connsiteY38" fmla="*/ 1090653 h 2487123"/>
              <a:gd name="connsiteX39" fmla="*/ 4416424 w 6542752"/>
              <a:gd name="connsiteY39" fmla="*/ 1806824 h 2487123"/>
              <a:gd name="connsiteX40" fmla="*/ 4413928 w 6542752"/>
              <a:gd name="connsiteY40" fmla="*/ 2133198 h 2487123"/>
              <a:gd name="connsiteX41" fmla="*/ 4820185 w 6542752"/>
              <a:gd name="connsiteY41" fmla="*/ 2140224 h 2487123"/>
              <a:gd name="connsiteX42" fmla="*/ 5074626 w 6542752"/>
              <a:gd name="connsiteY42" fmla="*/ 2164078 h 2487123"/>
              <a:gd name="connsiteX43" fmla="*/ 5082578 w 6542752"/>
              <a:gd name="connsiteY43" fmla="*/ 2251542 h 2487123"/>
              <a:gd name="connsiteX44" fmla="*/ 5154140 w 6542752"/>
              <a:gd name="connsiteY44" fmla="*/ 2362861 h 2487123"/>
              <a:gd name="connsiteX45" fmla="*/ 5429292 w 6542752"/>
              <a:gd name="connsiteY45" fmla="*/ 2451342 h 2487123"/>
              <a:gd name="connsiteX46" fmla="*/ 5798196 w 6542752"/>
              <a:gd name="connsiteY46" fmla="*/ 2148175 h 2487123"/>
              <a:gd name="connsiteX47" fmla="*/ 6292378 w 6542752"/>
              <a:gd name="connsiteY47" fmla="*/ 2093626 h 2487123"/>
              <a:gd name="connsiteX48" fmla="*/ 6159980 w 6542752"/>
              <a:gd name="connsiteY48" fmla="*/ 911009 h 2487123"/>
              <a:gd name="connsiteX49" fmla="*/ 6191877 w 6542752"/>
              <a:gd name="connsiteY49" fmla="*/ 666460 h 2487123"/>
              <a:gd name="connsiteX50" fmla="*/ 6489589 w 6542752"/>
              <a:gd name="connsiteY50" fmla="*/ 666460 h 2487123"/>
              <a:gd name="connsiteX51" fmla="*/ 6510854 w 6542752"/>
              <a:gd name="connsiteY51" fmla="*/ 326218 h 2487123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92378 w 6542752"/>
              <a:gd name="connsiteY48" fmla="*/ 2093626 h 2460618"/>
              <a:gd name="connsiteX49" fmla="*/ 6159980 w 6542752"/>
              <a:gd name="connsiteY49" fmla="*/ 911009 h 2460618"/>
              <a:gd name="connsiteX50" fmla="*/ 6191877 w 6542752"/>
              <a:gd name="connsiteY50" fmla="*/ 666460 h 2460618"/>
              <a:gd name="connsiteX51" fmla="*/ 6489589 w 6542752"/>
              <a:gd name="connsiteY51" fmla="*/ 666460 h 2460618"/>
              <a:gd name="connsiteX52" fmla="*/ 6510854 w 6542752"/>
              <a:gd name="connsiteY5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8524 w 6542752"/>
              <a:gd name="connsiteY48" fmla="*/ 1974356 h 2460618"/>
              <a:gd name="connsiteX49" fmla="*/ 6159980 w 6542752"/>
              <a:gd name="connsiteY49" fmla="*/ 911009 h 2460618"/>
              <a:gd name="connsiteX50" fmla="*/ 6191877 w 6542752"/>
              <a:gd name="connsiteY50" fmla="*/ 666460 h 2460618"/>
              <a:gd name="connsiteX51" fmla="*/ 6489589 w 6542752"/>
              <a:gd name="connsiteY51" fmla="*/ 666460 h 2460618"/>
              <a:gd name="connsiteX52" fmla="*/ 6510854 w 6542752"/>
              <a:gd name="connsiteY5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8524 w 6542752"/>
              <a:gd name="connsiteY48" fmla="*/ 1974356 h 2460618"/>
              <a:gd name="connsiteX49" fmla="*/ 6159980 w 6542752"/>
              <a:gd name="connsiteY49" fmla="*/ 911009 h 2460618"/>
              <a:gd name="connsiteX50" fmla="*/ 6191877 w 6542752"/>
              <a:gd name="connsiteY50" fmla="*/ 666460 h 2460618"/>
              <a:gd name="connsiteX51" fmla="*/ 6489589 w 6542752"/>
              <a:gd name="connsiteY51" fmla="*/ 666460 h 2460618"/>
              <a:gd name="connsiteX52" fmla="*/ 6510854 w 6542752"/>
              <a:gd name="connsiteY5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8524 w 6542752"/>
              <a:gd name="connsiteY48" fmla="*/ 1974356 h 2460618"/>
              <a:gd name="connsiteX49" fmla="*/ 6159980 w 6542752"/>
              <a:gd name="connsiteY49" fmla="*/ 911009 h 2460618"/>
              <a:gd name="connsiteX50" fmla="*/ 6191877 w 6542752"/>
              <a:gd name="connsiteY50" fmla="*/ 666460 h 2460618"/>
              <a:gd name="connsiteX51" fmla="*/ 6489589 w 6542752"/>
              <a:gd name="connsiteY51" fmla="*/ 666460 h 2460618"/>
              <a:gd name="connsiteX52" fmla="*/ 6510854 w 6542752"/>
              <a:gd name="connsiteY5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8524 w 6542752"/>
              <a:gd name="connsiteY48" fmla="*/ 1974356 h 2460618"/>
              <a:gd name="connsiteX49" fmla="*/ 6159980 w 6542752"/>
              <a:gd name="connsiteY49" fmla="*/ 911009 h 2460618"/>
              <a:gd name="connsiteX50" fmla="*/ 6191877 w 6542752"/>
              <a:gd name="connsiteY50" fmla="*/ 666460 h 2460618"/>
              <a:gd name="connsiteX51" fmla="*/ 6489589 w 6542752"/>
              <a:gd name="connsiteY51" fmla="*/ 666460 h 2460618"/>
              <a:gd name="connsiteX52" fmla="*/ 6510854 w 6542752"/>
              <a:gd name="connsiteY5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03712 w 6542752"/>
              <a:gd name="connsiteY48" fmla="*/ 2108420 h 2460618"/>
              <a:gd name="connsiteX49" fmla="*/ 6268524 w 6542752"/>
              <a:gd name="connsiteY49" fmla="*/ 1974356 h 2460618"/>
              <a:gd name="connsiteX50" fmla="*/ 6159980 w 6542752"/>
              <a:gd name="connsiteY50" fmla="*/ 911009 h 2460618"/>
              <a:gd name="connsiteX51" fmla="*/ 6191877 w 6542752"/>
              <a:gd name="connsiteY51" fmla="*/ 666460 h 2460618"/>
              <a:gd name="connsiteX52" fmla="*/ 6489589 w 6542752"/>
              <a:gd name="connsiteY52" fmla="*/ 666460 h 2460618"/>
              <a:gd name="connsiteX53" fmla="*/ 6510854 w 6542752"/>
              <a:gd name="connsiteY5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03712 w 6542752"/>
              <a:gd name="connsiteY48" fmla="*/ 2108420 h 2460618"/>
              <a:gd name="connsiteX49" fmla="*/ 6268524 w 6542752"/>
              <a:gd name="connsiteY49" fmla="*/ 1974356 h 2460618"/>
              <a:gd name="connsiteX50" fmla="*/ 6159980 w 6542752"/>
              <a:gd name="connsiteY50" fmla="*/ 911009 h 2460618"/>
              <a:gd name="connsiteX51" fmla="*/ 6191877 w 6542752"/>
              <a:gd name="connsiteY51" fmla="*/ 666460 h 2460618"/>
              <a:gd name="connsiteX52" fmla="*/ 6489589 w 6542752"/>
              <a:gd name="connsiteY52" fmla="*/ 666460 h 2460618"/>
              <a:gd name="connsiteX53" fmla="*/ 6510854 w 6542752"/>
              <a:gd name="connsiteY5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7322 w 6542752"/>
              <a:gd name="connsiteY48" fmla="*/ 2156128 h 2460618"/>
              <a:gd name="connsiteX49" fmla="*/ 6268524 w 6542752"/>
              <a:gd name="connsiteY49" fmla="*/ 1974356 h 2460618"/>
              <a:gd name="connsiteX50" fmla="*/ 6159980 w 6542752"/>
              <a:gd name="connsiteY50" fmla="*/ 911009 h 2460618"/>
              <a:gd name="connsiteX51" fmla="*/ 6191877 w 6542752"/>
              <a:gd name="connsiteY51" fmla="*/ 666460 h 2460618"/>
              <a:gd name="connsiteX52" fmla="*/ 6489589 w 6542752"/>
              <a:gd name="connsiteY52" fmla="*/ 666460 h 2460618"/>
              <a:gd name="connsiteX53" fmla="*/ 6510854 w 6542752"/>
              <a:gd name="connsiteY5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7322 w 6542752"/>
              <a:gd name="connsiteY48" fmla="*/ 2156128 h 2460618"/>
              <a:gd name="connsiteX49" fmla="*/ 6268524 w 6542752"/>
              <a:gd name="connsiteY49" fmla="*/ 1974356 h 2460618"/>
              <a:gd name="connsiteX50" fmla="*/ 6159980 w 6542752"/>
              <a:gd name="connsiteY50" fmla="*/ 911009 h 2460618"/>
              <a:gd name="connsiteX51" fmla="*/ 6191877 w 6542752"/>
              <a:gd name="connsiteY51" fmla="*/ 666460 h 2460618"/>
              <a:gd name="connsiteX52" fmla="*/ 6489589 w 6542752"/>
              <a:gd name="connsiteY52" fmla="*/ 666460 h 2460618"/>
              <a:gd name="connsiteX53" fmla="*/ 6510854 w 6542752"/>
              <a:gd name="connsiteY5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7322 w 6542752"/>
              <a:gd name="connsiteY48" fmla="*/ 2156128 h 2460618"/>
              <a:gd name="connsiteX49" fmla="*/ 6268524 w 6542752"/>
              <a:gd name="connsiteY49" fmla="*/ 1974356 h 2460618"/>
              <a:gd name="connsiteX50" fmla="*/ 6235517 w 6542752"/>
              <a:gd name="connsiteY50" fmla="*/ 1074750 h 2460618"/>
              <a:gd name="connsiteX51" fmla="*/ 6159980 w 6542752"/>
              <a:gd name="connsiteY51" fmla="*/ 911009 h 2460618"/>
              <a:gd name="connsiteX52" fmla="*/ 6191877 w 6542752"/>
              <a:gd name="connsiteY52" fmla="*/ 666460 h 2460618"/>
              <a:gd name="connsiteX53" fmla="*/ 6489589 w 6542752"/>
              <a:gd name="connsiteY53" fmla="*/ 666460 h 2460618"/>
              <a:gd name="connsiteX54" fmla="*/ 6510854 w 6542752"/>
              <a:gd name="connsiteY54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7322 w 6542752"/>
              <a:gd name="connsiteY48" fmla="*/ 2156128 h 2460618"/>
              <a:gd name="connsiteX49" fmla="*/ 6268524 w 6542752"/>
              <a:gd name="connsiteY49" fmla="*/ 1974356 h 2460618"/>
              <a:gd name="connsiteX50" fmla="*/ 6235517 w 6542752"/>
              <a:gd name="connsiteY50" fmla="*/ 1074750 h 2460618"/>
              <a:gd name="connsiteX51" fmla="*/ 6048661 w 6542752"/>
              <a:gd name="connsiteY51" fmla="*/ 903057 h 2460618"/>
              <a:gd name="connsiteX52" fmla="*/ 6191877 w 6542752"/>
              <a:gd name="connsiteY52" fmla="*/ 666460 h 2460618"/>
              <a:gd name="connsiteX53" fmla="*/ 6489589 w 6542752"/>
              <a:gd name="connsiteY53" fmla="*/ 666460 h 2460618"/>
              <a:gd name="connsiteX54" fmla="*/ 6510854 w 6542752"/>
              <a:gd name="connsiteY54" fmla="*/ 326218 h 2460618"/>
              <a:gd name="connsiteX0" fmla="*/ 545989 w 6987594"/>
              <a:gd name="connsiteY0" fmla="*/ 262422 h 2460618"/>
              <a:gd name="connsiteX1" fmla="*/ 556621 w 6987594"/>
              <a:gd name="connsiteY1" fmla="*/ 570767 h 2460618"/>
              <a:gd name="connsiteX2" fmla="*/ 208428 w 6987594"/>
              <a:gd name="connsiteY2" fmla="*/ 526110 h 2460618"/>
              <a:gd name="connsiteX3" fmla="*/ 25179 w 6987594"/>
              <a:gd name="connsiteY3" fmla="*/ 658509 h 2460618"/>
              <a:gd name="connsiteX4" fmla="*/ 57354 w 6987594"/>
              <a:gd name="connsiteY4" fmla="*/ 868017 h 2460618"/>
              <a:gd name="connsiteX5" fmla="*/ 168672 w 6987594"/>
              <a:gd name="connsiteY5" fmla="*/ 971384 h 2460618"/>
              <a:gd name="connsiteX6" fmla="*/ 248278 w 6987594"/>
              <a:gd name="connsiteY6" fmla="*/ 1038599 h 2460618"/>
              <a:gd name="connsiteX7" fmla="*/ 261406 w 6987594"/>
              <a:gd name="connsiteY7" fmla="*/ 1841497 h 2460618"/>
              <a:gd name="connsiteX8" fmla="*/ 386501 w 6987594"/>
              <a:gd name="connsiteY8" fmla="*/ 2176283 h 2460618"/>
              <a:gd name="connsiteX9" fmla="*/ 615147 w 6987594"/>
              <a:gd name="connsiteY9" fmla="*/ 2155111 h 2460618"/>
              <a:gd name="connsiteX10" fmla="*/ 765021 w 6987594"/>
              <a:gd name="connsiteY10" fmla="*/ 2315153 h 2460618"/>
              <a:gd name="connsiteX11" fmla="*/ 1019092 w 6987594"/>
              <a:gd name="connsiteY11" fmla="*/ 2459293 h 2460618"/>
              <a:gd name="connsiteX12" fmla="*/ 1273903 w 6987594"/>
              <a:gd name="connsiteY12" fmla="*/ 2323105 h 2460618"/>
              <a:gd name="connsiteX13" fmla="*/ 1449757 w 6987594"/>
              <a:gd name="connsiteY13" fmla="*/ 2155019 h 2460618"/>
              <a:gd name="connsiteX14" fmla="*/ 2119608 w 6987594"/>
              <a:gd name="connsiteY14" fmla="*/ 2144385 h 2460618"/>
              <a:gd name="connsiteX15" fmla="*/ 2106201 w 6987594"/>
              <a:gd name="connsiteY15" fmla="*/ 2133753 h 2460618"/>
              <a:gd name="connsiteX16" fmla="*/ 2108975 w 6987594"/>
              <a:gd name="connsiteY16" fmla="*/ 1984897 h 2460618"/>
              <a:gd name="connsiteX17" fmla="*/ 2114337 w 6987594"/>
              <a:gd name="connsiteY17" fmla="*/ 1711131 h 2460618"/>
              <a:gd name="connsiteX18" fmla="*/ 2098342 w 6987594"/>
              <a:gd name="connsiteY18" fmla="*/ 1113027 h 2460618"/>
              <a:gd name="connsiteX19" fmla="*/ 2236011 w 6987594"/>
              <a:gd name="connsiteY19" fmla="*/ 923676 h 2460618"/>
              <a:gd name="connsiteX20" fmla="*/ 2315524 w 6987594"/>
              <a:gd name="connsiteY20" fmla="*/ 780553 h 2460618"/>
              <a:gd name="connsiteX21" fmla="*/ 2267817 w 6987594"/>
              <a:gd name="connsiteY21" fmla="*/ 605624 h 2460618"/>
              <a:gd name="connsiteX22" fmla="*/ 2108790 w 6987594"/>
              <a:gd name="connsiteY22" fmla="*/ 486354 h 2460618"/>
              <a:gd name="connsiteX23" fmla="*/ 2119607 w 6987594"/>
              <a:gd name="connsiteY23" fmla="*/ 294320 h 2460618"/>
              <a:gd name="connsiteX24" fmla="*/ 2124693 w 6987594"/>
              <a:gd name="connsiteY24" fmla="*/ 160351 h 2460618"/>
              <a:gd name="connsiteX25" fmla="*/ 2382833 w 6987594"/>
              <a:gd name="connsiteY25" fmla="*/ 163955 h 2460618"/>
              <a:gd name="connsiteX26" fmla="*/ 2569966 w 6987594"/>
              <a:gd name="connsiteY26" fmla="*/ 25179 h 2460618"/>
              <a:gd name="connsiteX27" fmla="*/ 2911872 w 6987594"/>
              <a:gd name="connsiteY27" fmla="*/ 176254 h 2460618"/>
              <a:gd name="connsiteX28" fmla="*/ 3738808 w 6987594"/>
              <a:gd name="connsiteY28" fmla="*/ 176253 h 2460618"/>
              <a:gd name="connsiteX29" fmla="*/ 3881932 w 6987594"/>
              <a:gd name="connsiteY29" fmla="*/ 25179 h 2460618"/>
              <a:gd name="connsiteX30" fmla="*/ 3953494 w 6987594"/>
              <a:gd name="connsiteY30" fmla="*/ 25178 h 2460618"/>
              <a:gd name="connsiteX31" fmla="*/ 4033006 w 6987594"/>
              <a:gd name="connsiteY31" fmla="*/ 56983 h 2460618"/>
              <a:gd name="connsiteX32" fmla="*/ 4179735 w 6987594"/>
              <a:gd name="connsiteY32" fmla="*/ 166545 h 2460618"/>
              <a:gd name="connsiteX33" fmla="*/ 4424283 w 6987594"/>
              <a:gd name="connsiteY33" fmla="*/ 161737 h 2460618"/>
              <a:gd name="connsiteX34" fmla="*/ 4430571 w 6987594"/>
              <a:gd name="connsiteY34" fmla="*/ 478402 h 2460618"/>
              <a:gd name="connsiteX35" fmla="*/ 4605500 w 6987594"/>
              <a:gd name="connsiteY35" fmla="*/ 629477 h 2460618"/>
              <a:gd name="connsiteX36" fmla="*/ 4661159 w 6987594"/>
              <a:gd name="connsiteY36" fmla="*/ 740795 h 2460618"/>
              <a:gd name="connsiteX37" fmla="*/ 4605500 w 6987594"/>
              <a:gd name="connsiteY37" fmla="*/ 899821 h 2460618"/>
              <a:gd name="connsiteX38" fmla="*/ 4438523 w 6987594"/>
              <a:gd name="connsiteY38" fmla="*/ 1090653 h 2460618"/>
              <a:gd name="connsiteX39" fmla="*/ 4416424 w 6987594"/>
              <a:gd name="connsiteY39" fmla="*/ 1806824 h 2460618"/>
              <a:gd name="connsiteX40" fmla="*/ 4413928 w 6987594"/>
              <a:gd name="connsiteY40" fmla="*/ 2133198 h 2460618"/>
              <a:gd name="connsiteX41" fmla="*/ 4820185 w 6987594"/>
              <a:gd name="connsiteY41" fmla="*/ 2140224 h 2460618"/>
              <a:gd name="connsiteX42" fmla="*/ 5074626 w 6987594"/>
              <a:gd name="connsiteY42" fmla="*/ 2164078 h 2460618"/>
              <a:gd name="connsiteX43" fmla="*/ 5082578 w 6987594"/>
              <a:gd name="connsiteY43" fmla="*/ 2251542 h 2460618"/>
              <a:gd name="connsiteX44" fmla="*/ 5154140 w 6987594"/>
              <a:gd name="connsiteY44" fmla="*/ 2362861 h 2460618"/>
              <a:gd name="connsiteX45" fmla="*/ 5429292 w 6987594"/>
              <a:gd name="connsiteY45" fmla="*/ 2451342 h 2460618"/>
              <a:gd name="connsiteX46" fmla="*/ 5710731 w 6987594"/>
              <a:gd name="connsiteY46" fmla="*/ 2346959 h 2460618"/>
              <a:gd name="connsiteX47" fmla="*/ 5798196 w 6987594"/>
              <a:gd name="connsiteY47" fmla="*/ 2148175 h 2460618"/>
              <a:gd name="connsiteX48" fmla="*/ 6267322 w 6987594"/>
              <a:gd name="connsiteY48" fmla="*/ 2156128 h 2460618"/>
              <a:gd name="connsiteX49" fmla="*/ 6268524 w 6987594"/>
              <a:gd name="connsiteY49" fmla="*/ 1974356 h 2460618"/>
              <a:gd name="connsiteX50" fmla="*/ 6235517 w 6987594"/>
              <a:gd name="connsiteY50" fmla="*/ 1074750 h 2460618"/>
              <a:gd name="connsiteX51" fmla="*/ 6048661 w 6987594"/>
              <a:gd name="connsiteY51" fmla="*/ 903057 h 2460618"/>
              <a:gd name="connsiteX52" fmla="*/ 6191877 w 6987594"/>
              <a:gd name="connsiteY52" fmla="*/ 666460 h 2460618"/>
              <a:gd name="connsiteX53" fmla="*/ 6489589 w 6987594"/>
              <a:gd name="connsiteY53" fmla="*/ 666460 h 2460618"/>
              <a:gd name="connsiteX54" fmla="*/ 6510854 w 6987594"/>
              <a:gd name="connsiteY54" fmla="*/ 326218 h 2460618"/>
              <a:gd name="connsiteX0" fmla="*/ 545989 w 6987594"/>
              <a:gd name="connsiteY0" fmla="*/ 262422 h 2460618"/>
              <a:gd name="connsiteX1" fmla="*/ 556621 w 6987594"/>
              <a:gd name="connsiteY1" fmla="*/ 570767 h 2460618"/>
              <a:gd name="connsiteX2" fmla="*/ 208428 w 6987594"/>
              <a:gd name="connsiteY2" fmla="*/ 526110 h 2460618"/>
              <a:gd name="connsiteX3" fmla="*/ 25179 w 6987594"/>
              <a:gd name="connsiteY3" fmla="*/ 658509 h 2460618"/>
              <a:gd name="connsiteX4" fmla="*/ 57354 w 6987594"/>
              <a:gd name="connsiteY4" fmla="*/ 868017 h 2460618"/>
              <a:gd name="connsiteX5" fmla="*/ 168672 w 6987594"/>
              <a:gd name="connsiteY5" fmla="*/ 971384 h 2460618"/>
              <a:gd name="connsiteX6" fmla="*/ 248278 w 6987594"/>
              <a:gd name="connsiteY6" fmla="*/ 1038599 h 2460618"/>
              <a:gd name="connsiteX7" fmla="*/ 261406 w 6987594"/>
              <a:gd name="connsiteY7" fmla="*/ 1841497 h 2460618"/>
              <a:gd name="connsiteX8" fmla="*/ 386501 w 6987594"/>
              <a:gd name="connsiteY8" fmla="*/ 2176283 h 2460618"/>
              <a:gd name="connsiteX9" fmla="*/ 615147 w 6987594"/>
              <a:gd name="connsiteY9" fmla="*/ 2155111 h 2460618"/>
              <a:gd name="connsiteX10" fmla="*/ 765021 w 6987594"/>
              <a:gd name="connsiteY10" fmla="*/ 2315153 h 2460618"/>
              <a:gd name="connsiteX11" fmla="*/ 1019092 w 6987594"/>
              <a:gd name="connsiteY11" fmla="*/ 2459293 h 2460618"/>
              <a:gd name="connsiteX12" fmla="*/ 1273903 w 6987594"/>
              <a:gd name="connsiteY12" fmla="*/ 2323105 h 2460618"/>
              <a:gd name="connsiteX13" fmla="*/ 1449757 w 6987594"/>
              <a:gd name="connsiteY13" fmla="*/ 2155019 h 2460618"/>
              <a:gd name="connsiteX14" fmla="*/ 2119608 w 6987594"/>
              <a:gd name="connsiteY14" fmla="*/ 2144385 h 2460618"/>
              <a:gd name="connsiteX15" fmla="*/ 2106201 w 6987594"/>
              <a:gd name="connsiteY15" fmla="*/ 2133753 h 2460618"/>
              <a:gd name="connsiteX16" fmla="*/ 2108975 w 6987594"/>
              <a:gd name="connsiteY16" fmla="*/ 1984897 h 2460618"/>
              <a:gd name="connsiteX17" fmla="*/ 2114337 w 6987594"/>
              <a:gd name="connsiteY17" fmla="*/ 1711131 h 2460618"/>
              <a:gd name="connsiteX18" fmla="*/ 2098342 w 6987594"/>
              <a:gd name="connsiteY18" fmla="*/ 1113027 h 2460618"/>
              <a:gd name="connsiteX19" fmla="*/ 2236011 w 6987594"/>
              <a:gd name="connsiteY19" fmla="*/ 923676 h 2460618"/>
              <a:gd name="connsiteX20" fmla="*/ 2315524 w 6987594"/>
              <a:gd name="connsiteY20" fmla="*/ 780553 h 2460618"/>
              <a:gd name="connsiteX21" fmla="*/ 2267817 w 6987594"/>
              <a:gd name="connsiteY21" fmla="*/ 605624 h 2460618"/>
              <a:gd name="connsiteX22" fmla="*/ 2108790 w 6987594"/>
              <a:gd name="connsiteY22" fmla="*/ 486354 h 2460618"/>
              <a:gd name="connsiteX23" fmla="*/ 2119607 w 6987594"/>
              <a:gd name="connsiteY23" fmla="*/ 294320 h 2460618"/>
              <a:gd name="connsiteX24" fmla="*/ 2124693 w 6987594"/>
              <a:gd name="connsiteY24" fmla="*/ 160351 h 2460618"/>
              <a:gd name="connsiteX25" fmla="*/ 2382833 w 6987594"/>
              <a:gd name="connsiteY25" fmla="*/ 163955 h 2460618"/>
              <a:gd name="connsiteX26" fmla="*/ 2569966 w 6987594"/>
              <a:gd name="connsiteY26" fmla="*/ 25179 h 2460618"/>
              <a:gd name="connsiteX27" fmla="*/ 2911872 w 6987594"/>
              <a:gd name="connsiteY27" fmla="*/ 176254 h 2460618"/>
              <a:gd name="connsiteX28" fmla="*/ 3738808 w 6987594"/>
              <a:gd name="connsiteY28" fmla="*/ 176253 h 2460618"/>
              <a:gd name="connsiteX29" fmla="*/ 3881932 w 6987594"/>
              <a:gd name="connsiteY29" fmla="*/ 25179 h 2460618"/>
              <a:gd name="connsiteX30" fmla="*/ 3953494 w 6987594"/>
              <a:gd name="connsiteY30" fmla="*/ 25178 h 2460618"/>
              <a:gd name="connsiteX31" fmla="*/ 4033006 w 6987594"/>
              <a:gd name="connsiteY31" fmla="*/ 56983 h 2460618"/>
              <a:gd name="connsiteX32" fmla="*/ 4179735 w 6987594"/>
              <a:gd name="connsiteY32" fmla="*/ 166545 h 2460618"/>
              <a:gd name="connsiteX33" fmla="*/ 4424283 w 6987594"/>
              <a:gd name="connsiteY33" fmla="*/ 161737 h 2460618"/>
              <a:gd name="connsiteX34" fmla="*/ 4430571 w 6987594"/>
              <a:gd name="connsiteY34" fmla="*/ 478402 h 2460618"/>
              <a:gd name="connsiteX35" fmla="*/ 4605500 w 6987594"/>
              <a:gd name="connsiteY35" fmla="*/ 629477 h 2460618"/>
              <a:gd name="connsiteX36" fmla="*/ 4661159 w 6987594"/>
              <a:gd name="connsiteY36" fmla="*/ 740795 h 2460618"/>
              <a:gd name="connsiteX37" fmla="*/ 4605500 w 6987594"/>
              <a:gd name="connsiteY37" fmla="*/ 899821 h 2460618"/>
              <a:gd name="connsiteX38" fmla="*/ 4438523 w 6987594"/>
              <a:gd name="connsiteY38" fmla="*/ 1090653 h 2460618"/>
              <a:gd name="connsiteX39" fmla="*/ 4416424 w 6987594"/>
              <a:gd name="connsiteY39" fmla="*/ 1806824 h 2460618"/>
              <a:gd name="connsiteX40" fmla="*/ 4413928 w 6987594"/>
              <a:gd name="connsiteY40" fmla="*/ 2133198 h 2460618"/>
              <a:gd name="connsiteX41" fmla="*/ 4820185 w 6987594"/>
              <a:gd name="connsiteY41" fmla="*/ 2140224 h 2460618"/>
              <a:gd name="connsiteX42" fmla="*/ 5074626 w 6987594"/>
              <a:gd name="connsiteY42" fmla="*/ 2164078 h 2460618"/>
              <a:gd name="connsiteX43" fmla="*/ 5082578 w 6987594"/>
              <a:gd name="connsiteY43" fmla="*/ 2251542 h 2460618"/>
              <a:gd name="connsiteX44" fmla="*/ 5154140 w 6987594"/>
              <a:gd name="connsiteY44" fmla="*/ 2362861 h 2460618"/>
              <a:gd name="connsiteX45" fmla="*/ 5429292 w 6987594"/>
              <a:gd name="connsiteY45" fmla="*/ 2451342 h 2460618"/>
              <a:gd name="connsiteX46" fmla="*/ 5710731 w 6987594"/>
              <a:gd name="connsiteY46" fmla="*/ 2346959 h 2460618"/>
              <a:gd name="connsiteX47" fmla="*/ 5798196 w 6987594"/>
              <a:gd name="connsiteY47" fmla="*/ 2148175 h 2460618"/>
              <a:gd name="connsiteX48" fmla="*/ 6267322 w 6987594"/>
              <a:gd name="connsiteY48" fmla="*/ 2156128 h 2460618"/>
              <a:gd name="connsiteX49" fmla="*/ 6268524 w 6987594"/>
              <a:gd name="connsiteY49" fmla="*/ 1974356 h 2460618"/>
              <a:gd name="connsiteX50" fmla="*/ 6235517 w 6987594"/>
              <a:gd name="connsiteY50" fmla="*/ 1074750 h 2460618"/>
              <a:gd name="connsiteX51" fmla="*/ 6048661 w 6987594"/>
              <a:gd name="connsiteY51" fmla="*/ 903057 h 2460618"/>
              <a:gd name="connsiteX52" fmla="*/ 6191877 w 6987594"/>
              <a:gd name="connsiteY52" fmla="*/ 666460 h 2460618"/>
              <a:gd name="connsiteX53" fmla="*/ 6489589 w 6987594"/>
              <a:gd name="connsiteY53" fmla="*/ 666460 h 2460618"/>
              <a:gd name="connsiteX54" fmla="*/ 6510854 w 6987594"/>
              <a:gd name="connsiteY54" fmla="*/ 326218 h 2460618"/>
              <a:gd name="connsiteX0" fmla="*/ 545989 w 7329500"/>
              <a:gd name="connsiteY0" fmla="*/ 262422 h 2460618"/>
              <a:gd name="connsiteX1" fmla="*/ 556621 w 7329500"/>
              <a:gd name="connsiteY1" fmla="*/ 570767 h 2460618"/>
              <a:gd name="connsiteX2" fmla="*/ 208428 w 7329500"/>
              <a:gd name="connsiteY2" fmla="*/ 526110 h 2460618"/>
              <a:gd name="connsiteX3" fmla="*/ 25179 w 7329500"/>
              <a:gd name="connsiteY3" fmla="*/ 658509 h 2460618"/>
              <a:gd name="connsiteX4" fmla="*/ 57354 w 7329500"/>
              <a:gd name="connsiteY4" fmla="*/ 868017 h 2460618"/>
              <a:gd name="connsiteX5" fmla="*/ 168672 w 7329500"/>
              <a:gd name="connsiteY5" fmla="*/ 971384 h 2460618"/>
              <a:gd name="connsiteX6" fmla="*/ 248278 w 7329500"/>
              <a:gd name="connsiteY6" fmla="*/ 1038599 h 2460618"/>
              <a:gd name="connsiteX7" fmla="*/ 261406 w 7329500"/>
              <a:gd name="connsiteY7" fmla="*/ 1841497 h 2460618"/>
              <a:gd name="connsiteX8" fmla="*/ 386501 w 7329500"/>
              <a:gd name="connsiteY8" fmla="*/ 2176283 h 2460618"/>
              <a:gd name="connsiteX9" fmla="*/ 615147 w 7329500"/>
              <a:gd name="connsiteY9" fmla="*/ 2155111 h 2460618"/>
              <a:gd name="connsiteX10" fmla="*/ 765021 w 7329500"/>
              <a:gd name="connsiteY10" fmla="*/ 2315153 h 2460618"/>
              <a:gd name="connsiteX11" fmla="*/ 1019092 w 7329500"/>
              <a:gd name="connsiteY11" fmla="*/ 2459293 h 2460618"/>
              <a:gd name="connsiteX12" fmla="*/ 1273903 w 7329500"/>
              <a:gd name="connsiteY12" fmla="*/ 2323105 h 2460618"/>
              <a:gd name="connsiteX13" fmla="*/ 1449757 w 7329500"/>
              <a:gd name="connsiteY13" fmla="*/ 2155019 h 2460618"/>
              <a:gd name="connsiteX14" fmla="*/ 2119608 w 7329500"/>
              <a:gd name="connsiteY14" fmla="*/ 2144385 h 2460618"/>
              <a:gd name="connsiteX15" fmla="*/ 2106201 w 7329500"/>
              <a:gd name="connsiteY15" fmla="*/ 2133753 h 2460618"/>
              <a:gd name="connsiteX16" fmla="*/ 2108975 w 7329500"/>
              <a:gd name="connsiteY16" fmla="*/ 1984897 h 2460618"/>
              <a:gd name="connsiteX17" fmla="*/ 2114337 w 7329500"/>
              <a:gd name="connsiteY17" fmla="*/ 1711131 h 2460618"/>
              <a:gd name="connsiteX18" fmla="*/ 2098342 w 7329500"/>
              <a:gd name="connsiteY18" fmla="*/ 1113027 h 2460618"/>
              <a:gd name="connsiteX19" fmla="*/ 2236011 w 7329500"/>
              <a:gd name="connsiteY19" fmla="*/ 923676 h 2460618"/>
              <a:gd name="connsiteX20" fmla="*/ 2315524 w 7329500"/>
              <a:gd name="connsiteY20" fmla="*/ 780553 h 2460618"/>
              <a:gd name="connsiteX21" fmla="*/ 2267817 w 7329500"/>
              <a:gd name="connsiteY21" fmla="*/ 605624 h 2460618"/>
              <a:gd name="connsiteX22" fmla="*/ 2108790 w 7329500"/>
              <a:gd name="connsiteY22" fmla="*/ 486354 h 2460618"/>
              <a:gd name="connsiteX23" fmla="*/ 2119607 w 7329500"/>
              <a:gd name="connsiteY23" fmla="*/ 294320 h 2460618"/>
              <a:gd name="connsiteX24" fmla="*/ 2124693 w 7329500"/>
              <a:gd name="connsiteY24" fmla="*/ 160351 h 2460618"/>
              <a:gd name="connsiteX25" fmla="*/ 2382833 w 7329500"/>
              <a:gd name="connsiteY25" fmla="*/ 163955 h 2460618"/>
              <a:gd name="connsiteX26" fmla="*/ 2569966 w 7329500"/>
              <a:gd name="connsiteY26" fmla="*/ 25179 h 2460618"/>
              <a:gd name="connsiteX27" fmla="*/ 2911872 w 7329500"/>
              <a:gd name="connsiteY27" fmla="*/ 176254 h 2460618"/>
              <a:gd name="connsiteX28" fmla="*/ 3738808 w 7329500"/>
              <a:gd name="connsiteY28" fmla="*/ 176253 h 2460618"/>
              <a:gd name="connsiteX29" fmla="*/ 3881932 w 7329500"/>
              <a:gd name="connsiteY29" fmla="*/ 25179 h 2460618"/>
              <a:gd name="connsiteX30" fmla="*/ 3953494 w 7329500"/>
              <a:gd name="connsiteY30" fmla="*/ 25178 h 2460618"/>
              <a:gd name="connsiteX31" fmla="*/ 4033006 w 7329500"/>
              <a:gd name="connsiteY31" fmla="*/ 56983 h 2460618"/>
              <a:gd name="connsiteX32" fmla="*/ 4179735 w 7329500"/>
              <a:gd name="connsiteY32" fmla="*/ 166545 h 2460618"/>
              <a:gd name="connsiteX33" fmla="*/ 4424283 w 7329500"/>
              <a:gd name="connsiteY33" fmla="*/ 161737 h 2460618"/>
              <a:gd name="connsiteX34" fmla="*/ 4430571 w 7329500"/>
              <a:gd name="connsiteY34" fmla="*/ 478402 h 2460618"/>
              <a:gd name="connsiteX35" fmla="*/ 4605500 w 7329500"/>
              <a:gd name="connsiteY35" fmla="*/ 629477 h 2460618"/>
              <a:gd name="connsiteX36" fmla="*/ 4661159 w 7329500"/>
              <a:gd name="connsiteY36" fmla="*/ 740795 h 2460618"/>
              <a:gd name="connsiteX37" fmla="*/ 4605500 w 7329500"/>
              <a:gd name="connsiteY37" fmla="*/ 899821 h 2460618"/>
              <a:gd name="connsiteX38" fmla="*/ 4438523 w 7329500"/>
              <a:gd name="connsiteY38" fmla="*/ 1090653 h 2460618"/>
              <a:gd name="connsiteX39" fmla="*/ 4416424 w 7329500"/>
              <a:gd name="connsiteY39" fmla="*/ 1806824 h 2460618"/>
              <a:gd name="connsiteX40" fmla="*/ 4413928 w 7329500"/>
              <a:gd name="connsiteY40" fmla="*/ 2133198 h 2460618"/>
              <a:gd name="connsiteX41" fmla="*/ 4820185 w 7329500"/>
              <a:gd name="connsiteY41" fmla="*/ 2140224 h 2460618"/>
              <a:gd name="connsiteX42" fmla="*/ 5074626 w 7329500"/>
              <a:gd name="connsiteY42" fmla="*/ 2164078 h 2460618"/>
              <a:gd name="connsiteX43" fmla="*/ 5082578 w 7329500"/>
              <a:gd name="connsiteY43" fmla="*/ 2251542 h 2460618"/>
              <a:gd name="connsiteX44" fmla="*/ 5154140 w 7329500"/>
              <a:gd name="connsiteY44" fmla="*/ 2362861 h 2460618"/>
              <a:gd name="connsiteX45" fmla="*/ 5429292 w 7329500"/>
              <a:gd name="connsiteY45" fmla="*/ 2451342 h 2460618"/>
              <a:gd name="connsiteX46" fmla="*/ 5710731 w 7329500"/>
              <a:gd name="connsiteY46" fmla="*/ 2346959 h 2460618"/>
              <a:gd name="connsiteX47" fmla="*/ 5798196 w 7329500"/>
              <a:gd name="connsiteY47" fmla="*/ 2148175 h 2460618"/>
              <a:gd name="connsiteX48" fmla="*/ 6267322 w 7329500"/>
              <a:gd name="connsiteY48" fmla="*/ 2156128 h 2460618"/>
              <a:gd name="connsiteX49" fmla="*/ 6268524 w 7329500"/>
              <a:gd name="connsiteY49" fmla="*/ 1974356 h 2460618"/>
              <a:gd name="connsiteX50" fmla="*/ 6235517 w 7329500"/>
              <a:gd name="connsiteY50" fmla="*/ 1074750 h 2460618"/>
              <a:gd name="connsiteX51" fmla="*/ 6390567 w 7329500"/>
              <a:gd name="connsiteY51" fmla="*/ 918960 h 2460618"/>
              <a:gd name="connsiteX52" fmla="*/ 6191877 w 7329500"/>
              <a:gd name="connsiteY52" fmla="*/ 666460 h 2460618"/>
              <a:gd name="connsiteX53" fmla="*/ 6489589 w 7329500"/>
              <a:gd name="connsiteY53" fmla="*/ 666460 h 2460618"/>
              <a:gd name="connsiteX54" fmla="*/ 6510854 w 7329500"/>
              <a:gd name="connsiteY54" fmla="*/ 326218 h 2460618"/>
              <a:gd name="connsiteX0" fmla="*/ 545989 w 6835162"/>
              <a:gd name="connsiteY0" fmla="*/ 262422 h 2460618"/>
              <a:gd name="connsiteX1" fmla="*/ 556621 w 6835162"/>
              <a:gd name="connsiteY1" fmla="*/ 570767 h 2460618"/>
              <a:gd name="connsiteX2" fmla="*/ 208428 w 6835162"/>
              <a:gd name="connsiteY2" fmla="*/ 526110 h 2460618"/>
              <a:gd name="connsiteX3" fmla="*/ 25179 w 6835162"/>
              <a:gd name="connsiteY3" fmla="*/ 658509 h 2460618"/>
              <a:gd name="connsiteX4" fmla="*/ 57354 w 6835162"/>
              <a:gd name="connsiteY4" fmla="*/ 868017 h 2460618"/>
              <a:gd name="connsiteX5" fmla="*/ 168672 w 6835162"/>
              <a:gd name="connsiteY5" fmla="*/ 971384 h 2460618"/>
              <a:gd name="connsiteX6" fmla="*/ 248278 w 6835162"/>
              <a:gd name="connsiteY6" fmla="*/ 1038599 h 2460618"/>
              <a:gd name="connsiteX7" fmla="*/ 261406 w 6835162"/>
              <a:gd name="connsiteY7" fmla="*/ 1841497 h 2460618"/>
              <a:gd name="connsiteX8" fmla="*/ 386501 w 6835162"/>
              <a:gd name="connsiteY8" fmla="*/ 2176283 h 2460618"/>
              <a:gd name="connsiteX9" fmla="*/ 615147 w 6835162"/>
              <a:gd name="connsiteY9" fmla="*/ 2155111 h 2460618"/>
              <a:gd name="connsiteX10" fmla="*/ 765021 w 6835162"/>
              <a:gd name="connsiteY10" fmla="*/ 2315153 h 2460618"/>
              <a:gd name="connsiteX11" fmla="*/ 1019092 w 6835162"/>
              <a:gd name="connsiteY11" fmla="*/ 2459293 h 2460618"/>
              <a:gd name="connsiteX12" fmla="*/ 1273903 w 6835162"/>
              <a:gd name="connsiteY12" fmla="*/ 2323105 h 2460618"/>
              <a:gd name="connsiteX13" fmla="*/ 1449757 w 6835162"/>
              <a:gd name="connsiteY13" fmla="*/ 2155019 h 2460618"/>
              <a:gd name="connsiteX14" fmla="*/ 2119608 w 6835162"/>
              <a:gd name="connsiteY14" fmla="*/ 2144385 h 2460618"/>
              <a:gd name="connsiteX15" fmla="*/ 2106201 w 6835162"/>
              <a:gd name="connsiteY15" fmla="*/ 2133753 h 2460618"/>
              <a:gd name="connsiteX16" fmla="*/ 2108975 w 6835162"/>
              <a:gd name="connsiteY16" fmla="*/ 1984897 h 2460618"/>
              <a:gd name="connsiteX17" fmla="*/ 2114337 w 6835162"/>
              <a:gd name="connsiteY17" fmla="*/ 1711131 h 2460618"/>
              <a:gd name="connsiteX18" fmla="*/ 2098342 w 6835162"/>
              <a:gd name="connsiteY18" fmla="*/ 1113027 h 2460618"/>
              <a:gd name="connsiteX19" fmla="*/ 2236011 w 6835162"/>
              <a:gd name="connsiteY19" fmla="*/ 923676 h 2460618"/>
              <a:gd name="connsiteX20" fmla="*/ 2315524 w 6835162"/>
              <a:gd name="connsiteY20" fmla="*/ 780553 h 2460618"/>
              <a:gd name="connsiteX21" fmla="*/ 2267817 w 6835162"/>
              <a:gd name="connsiteY21" fmla="*/ 605624 h 2460618"/>
              <a:gd name="connsiteX22" fmla="*/ 2108790 w 6835162"/>
              <a:gd name="connsiteY22" fmla="*/ 486354 h 2460618"/>
              <a:gd name="connsiteX23" fmla="*/ 2119607 w 6835162"/>
              <a:gd name="connsiteY23" fmla="*/ 294320 h 2460618"/>
              <a:gd name="connsiteX24" fmla="*/ 2124693 w 6835162"/>
              <a:gd name="connsiteY24" fmla="*/ 160351 h 2460618"/>
              <a:gd name="connsiteX25" fmla="*/ 2382833 w 6835162"/>
              <a:gd name="connsiteY25" fmla="*/ 163955 h 2460618"/>
              <a:gd name="connsiteX26" fmla="*/ 2569966 w 6835162"/>
              <a:gd name="connsiteY26" fmla="*/ 25179 h 2460618"/>
              <a:gd name="connsiteX27" fmla="*/ 2911872 w 6835162"/>
              <a:gd name="connsiteY27" fmla="*/ 176254 h 2460618"/>
              <a:gd name="connsiteX28" fmla="*/ 3738808 w 6835162"/>
              <a:gd name="connsiteY28" fmla="*/ 176253 h 2460618"/>
              <a:gd name="connsiteX29" fmla="*/ 3881932 w 6835162"/>
              <a:gd name="connsiteY29" fmla="*/ 25179 h 2460618"/>
              <a:gd name="connsiteX30" fmla="*/ 3953494 w 6835162"/>
              <a:gd name="connsiteY30" fmla="*/ 25178 h 2460618"/>
              <a:gd name="connsiteX31" fmla="*/ 4033006 w 6835162"/>
              <a:gd name="connsiteY31" fmla="*/ 56983 h 2460618"/>
              <a:gd name="connsiteX32" fmla="*/ 4179735 w 6835162"/>
              <a:gd name="connsiteY32" fmla="*/ 166545 h 2460618"/>
              <a:gd name="connsiteX33" fmla="*/ 4424283 w 6835162"/>
              <a:gd name="connsiteY33" fmla="*/ 161737 h 2460618"/>
              <a:gd name="connsiteX34" fmla="*/ 4430571 w 6835162"/>
              <a:gd name="connsiteY34" fmla="*/ 478402 h 2460618"/>
              <a:gd name="connsiteX35" fmla="*/ 4605500 w 6835162"/>
              <a:gd name="connsiteY35" fmla="*/ 629477 h 2460618"/>
              <a:gd name="connsiteX36" fmla="*/ 4661159 w 6835162"/>
              <a:gd name="connsiteY36" fmla="*/ 740795 h 2460618"/>
              <a:gd name="connsiteX37" fmla="*/ 4605500 w 6835162"/>
              <a:gd name="connsiteY37" fmla="*/ 899821 h 2460618"/>
              <a:gd name="connsiteX38" fmla="*/ 4438523 w 6835162"/>
              <a:gd name="connsiteY38" fmla="*/ 1090653 h 2460618"/>
              <a:gd name="connsiteX39" fmla="*/ 4416424 w 6835162"/>
              <a:gd name="connsiteY39" fmla="*/ 1806824 h 2460618"/>
              <a:gd name="connsiteX40" fmla="*/ 4413928 w 6835162"/>
              <a:gd name="connsiteY40" fmla="*/ 2133198 h 2460618"/>
              <a:gd name="connsiteX41" fmla="*/ 4820185 w 6835162"/>
              <a:gd name="connsiteY41" fmla="*/ 2140224 h 2460618"/>
              <a:gd name="connsiteX42" fmla="*/ 5074626 w 6835162"/>
              <a:gd name="connsiteY42" fmla="*/ 2164078 h 2460618"/>
              <a:gd name="connsiteX43" fmla="*/ 5082578 w 6835162"/>
              <a:gd name="connsiteY43" fmla="*/ 2251542 h 2460618"/>
              <a:gd name="connsiteX44" fmla="*/ 5154140 w 6835162"/>
              <a:gd name="connsiteY44" fmla="*/ 2362861 h 2460618"/>
              <a:gd name="connsiteX45" fmla="*/ 5429292 w 6835162"/>
              <a:gd name="connsiteY45" fmla="*/ 2451342 h 2460618"/>
              <a:gd name="connsiteX46" fmla="*/ 5710731 w 6835162"/>
              <a:gd name="connsiteY46" fmla="*/ 2346959 h 2460618"/>
              <a:gd name="connsiteX47" fmla="*/ 5798196 w 6835162"/>
              <a:gd name="connsiteY47" fmla="*/ 2148175 h 2460618"/>
              <a:gd name="connsiteX48" fmla="*/ 6267322 w 6835162"/>
              <a:gd name="connsiteY48" fmla="*/ 2156128 h 2460618"/>
              <a:gd name="connsiteX49" fmla="*/ 6268524 w 6835162"/>
              <a:gd name="connsiteY49" fmla="*/ 1974356 h 2460618"/>
              <a:gd name="connsiteX50" fmla="*/ 6235517 w 6835162"/>
              <a:gd name="connsiteY50" fmla="*/ 1074750 h 2460618"/>
              <a:gd name="connsiteX51" fmla="*/ 6390567 w 6835162"/>
              <a:gd name="connsiteY51" fmla="*/ 918960 h 2460618"/>
              <a:gd name="connsiteX52" fmla="*/ 6191877 w 6835162"/>
              <a:gd name="connsiteY52" fmla="*/ 666460 h 2460618"/>
              <a:gd name="connsiteX53" fmla="*/ 6489589 w 6835162"/>
              <a:gd name="connsiteY53" fmla="*/ 666460 h 2460618"/>
              <a:gd name="connsiteX54" fmla="*/ 6510854 w 6835162"/>
              <a:gd name="connsiteY54" fmla="*/ 326218 h 2460618"/>
              <a:gd name="connsiteX0" fmla="*/ 545989 w 6574126"/>
              <a:gd name="connsiteY0" fmla="*/ 262422 h 2460618"/>
              <a:gd name="connsiteX1" fmla="*/ 556621 w 6574126"/>
              <a:gd name="connsiteY1" fmla="*/ 570767 h 2460618"/>
              <a:gd name="connsiteX2" fmla="*/ 208428 w 6574126"/>
              <a:gd name="connsiteY2" fmla="*/ 526110 h 2460618"/>
              <a:gd name="connsiteX3" fmla="*/ 25179 w 6574126"/>
              <a:gd name="connsiteY3" fmla="*/ 658509 h 2460618"/>
              <a:gd name="connsiteX4" fmla="*/ 57354 w 6574126"/>
              <a:gd name="connsiteY4" fmla="*/ 868017 h 2460618"/>
              <a:gd name="connsiteX5" fmla="*/ 168672 w 6574126"/>
              <a:gd name="connsiteY5" fmla="*/ 971384 h 2460618"/>
              <a:gd name="connsiteX6" fmla="*/ 248278 w 6574126"/>
              <a:gd name="connsiteY6" fmla="*/ 1038599 h 2460618"/>
              <a:gd name="connsiteX7" fmla="*/ 261406 w 6574126"/>
              <a:gd name="connsiteY7" fmla="*/ 1841497 h 2460618"/>
              <a:gd name="connsiteX8" fmla="*/ 386501 w 6574126"/>
              <a:gd name="connsiteY8" fmla="*/ 2176283 h 2460618"/>
              <a:gd name="connsiteX9" fmla="*/ 615147 w 6574126"/>
              <a:gd name="connsiteY9" fmla="*/ 2155111 h 2460618"/>
              <a:gd name="connsiteX10" fmla="*/ 765021 w 6574126"/>
              <a:gd name="connsiteY10" fmla="*/ 2315153 h 2460618"/>
              <a:gd name="connsiteX11" fmla="*/ 1019092 w 6574126"/>
              <a:gd name="connsiteY11" fmla="*/ 2459293 h 2460618"/>
              <a:gd name="connsiteX12" fmla="*/ 1273903 w 6574126"/>
              <a:gd name="connsiteY12" fmla="*/ 2323105 h 2460618"/>
              <a:gd name="connsiteX13" fmla="*/ 1449757 w 6574126"/>
              <a:gd name="connsiteY13" fmla="*/ 2155019 h 2460618"/>
              <a:gd name="connsiteX14" fmla="*/ 2119608 w 6574126"/>
              <a:gd name="connsiteY14" fmla="*/ 2144385 h 2460618"/>
              <a:gd name="connsiteX15" fmla="*/ 2106201 w 6574126"/>
              <a:gd name="connsiteY15" fmla="*/ 2133753 h 2460618"/>
              <a:gd name="connsiteX16" fmla="*/ 2108975 w 6574126"/>
              <a:gd name="connsiteY16" fmla="*/ 1984897 h 2460618"/>
              <a:gd name="connsiteX17" fmla="*/ 2114337 w 6574126"/>
              <a:gd name="connsiteY17" fmla="*/ 1711131 h 2460618"/>
              <a:gd name="connsiteX18" fmla="*/ 2098342 w 6574126"/>
              <a:gd name="connsiteY18" fmla="*/ 1113027 h 2460618"/>
              <a:gd name="connsiteX19" fmla="*/ 2236011 w 6574126"/>
              <a:gd name="connsiteY19" fmla="*/ 923676 h 2460618"/>
              <a:gd name="connsiteX20" fmla="*/ 2315524 w 6574126"/>
              <a:gd name="connsiteY20" fmla="*/ 780553 h 2460618"/>
              <a:gd name="connsiteX21" fmla="*/ 2267817 w 6574126"/>
              <a:gd name="connsiteY21" fmla="*/ 605624 h 2460618"/>
              <a:gd name="connsiteX22" fmla="*/ 2108790 w 6574126"/>
              <a:gd name="connsiteY22" fmla="*/ 486354 h 2460618"/>
              <a:gd name="connsiteX23" fmla="*/ 2119607 w 6574126"/>
              <a:gd name="connsiteY23" fmla="*/ 294320 h 2460618"/>
              <a:gd name="connsiteX24" fmla="*/ 2124693 w 6574126"/>
              <a:gd name="connsiteY24" fmla="*/ 160351 h 2460618"/>
              <a:gd name="connsiteX25" fmla="*/ 2382833 w 6574126"/>
              <a:gd name="connsiteY25" fmla="*/ 163955 h 2460618"/>
              <a:gd name="connsiteX26" fmla="*/ 2569966 w 6574126"/>
              <a:gd name="connsiteY26" fmla="*/ 25179 h 2460618"/>
              <a:gd name="connsiteX27" fmla="*/ 2911872 w 6574126"/>
              <a:gd name="connsiteY27" fmla="*/ 176254 h 2460618"/>
              <a:gd name="connsiteX28" fmla="*/ 3738808 w 6574126"/>
              <a:gd name="connsiteY28" fmla="*/ 176253 h 2460618"/>
              <a:gd name="connsiteX29" fmla="*/ 3881932 w 6574126"/>
              <a:gd name="connsiteY29" fmla="*/ 25179 h 2460618"/>
              <a:gd name="connsiteX30" fmla="*/ 3953494 w 6574126"/>
              <a:gd name="connsiteY30" fmla="*/ 25178 h 2460618"/>
              <a:gd name="connsiteX31" fmla="*/ 4033006 w 6574126"/>
              <a:gd name="connsiteY31" fmla="*/ 56983 h 2460618"/>
              <a:gd name="connsiteX32" fmla="*/ 4179735 w 6574126"/>
              <a:gd name="connsiteY32" fmla="*/ 166545 h 2460618"/>
              <a:gd name="connsiteX33" fmla="*/ 4424283 w 6574126"/>
              <a:gd name="connsiteY33" fmla="*/ 161737 h 2460618"/>
              <a:gd name="connsiteX34" fmla="*/ 4430571 w 6574126"/>
              <a:gd name="connsiteY34" fmla="*/ 478402 h 2460618"/>
              <a:gd name="connsiteX35" fmla="*/ 4605500 w 6574126"/>
              <a:gd name="connsiteY35" fmla="*/ 629477 h 2460618"/>
              <a:gd name="connsiteX36" fmla="*/ 4661159 w 6574126"/>
              <a:gd name="connsiteY36" fmla="*/ 740795 h 2460618"/>
              <a:gd name="connsiteX37" fmla="*/ 4605500 w 6574126"/>
              <a:gd name="connsiteY37" fmla="*/ 899821 h 2460618"/>
              <a:gd name="connsiteX38" fmla="*/ 4438523 w 6574126"/>
              <a:gd name="connsiteY38" fmla="*/ 1090653 h 2460618"/>
              <a:gd name="connsiteX39" fmla="*/ 4416424 w 6574126"/>
              <a:gd name="connsiteY39" fmla="*/ 1806824 h 2460618"/>
              <a:gd name="connsiteX40" fmla="*/ 4413928 w 6574126"/>
              <a:gd name="connsiteY40" fmla="*/ 2133198 h 2460618"/>
              <a:gd name="connsiteX41" fmla="*/ 4820185 w 6574126"/>
              <a:gd name="connsiteY41" fmla="*/ 2140224 h 2460618"/>
              <a:gd name="connsiteX42" fmla="*/ 5074626 w 6574126"/>
              <a:gd name="connsiteY42" fmla="*/ 2164078 h 2460618"/>
              <a:gd name="connsiteX43" fmla="*/ 5082578 w 6574126"/>
              <a:gd name="connsiteY43" fmla="*/ 2251542 h 2460618"/>
              <a:gd name="connsiteX44" fmla="*/ 5154140 w 6574126"/>
              <a:gd name="connsiteY44" fmla="*/ 2362861 h 2460618"/>
              <a:gd name="connsiteX45" fmla="*/ 5429292 w 6574126"/>
              <a:gd name="connsiteY45" fmla="*/ 2451342 h 2460618"/>
              <a:gd name="connsiteX46" fmla="*/ 5710731 w 6574126"/>
              <a:gd name="connsiteY46" fmla="*/ 2346959 h 2460618"/>
              <a:gd name="connsiteX47" fmla="*/ 5798196 w 6574126"/>
              <a:gd name="connsiteY47" fmla="*/ 2148175 h 2460618"/>
              <a:gd name="connsiteX48" fmla="*/ 6267322 w 6574126"/>
              <a:gd name="connsiteY48" fmla="*/ 2156128 h 2460618"/>
              <a:gd name="connsiteX49" fmla="*/ 6268524 w 6574126"/>
              <a:gd name="connsiteY49" fmla="*/ 1974356 h 2460618"/>
              <a:gd name="connsiteX50" fmla="*/ 6235517 w 6574126"/>
              <a:gd name="connsiteY50" fmla="*/ 1074750 h 2460618"/>
              <a:gd name="connsiteX51" fmla="*/ 6390567 w 6574126"/>
              <a:gd name="connsiteY51" fmla="*/ 918960 h 2460618"/>
              <a:gd name="connsiteX52" fmla="*/ 6191877 w 6574126"/>
              <a:gd name="connsiteY52" fmla="*/ 666460 h 2460618"/>
              <a:gd name="connsiteX53" fmla="*/ 6489589 w 6574126"/>
              <a:gd name="connsiteY53" fmla="*/ 666460 h 2460618"/>
              <a:gd name="connsiteX54" fmla="*/ 6510854 w 6574126"/>
              <a:gd name="connsiteY54" fmla="*/ 326218 h 2460618"/>
              <a:gd name="connsiteX0" fmla="*/ 545989 w 6574126"/>
              <a:gd name="connsiteY0" fmla="*/ 262422 h 2460618"/>
              <a:gd name="connsiteX1" fmla="*/ 556621 w 6574126"/>
              <a:gd name="connsiteY1" fmla="*/ 570767 h 2460618"/>
              <a:gd name="connsiteX2" fmla="*/ 208428 w 6574126"/>
              <a:gd name="connsiteY2" fmla="*/ 526110 h 2460618"/>
              <a:gd name="connsiteX3" fmla="*/ 25179 w 6574126"/>
              <a:gd name="connsiteY3" fmla="*/ 658509 h 2460618"/>
              <a:gd name="connsiteX4" fmla="*/ 57354 w 6574126"/>
              <a:gd name="connsiteY4" fmla="*/ 868017 h 2460618"/>
              <a:gd name="connsiteX5" fmla="*/ 168672 w 6574126"/>
              <a:gd name="connsiteY5" fmla="*/ 971384 h 2460618"/>
              <a:gd name="connsiteX6" fmla="*/ 248278 w 6574126"/>
              <a:gd name="connsiteY6" fmla="*/ 1038599 h 2460618"/>
              <a:gd name="connsiteX7" fmla="*/ 261406 w 6574126"/>
              <a:gd name="connsiteY7" fmla="*/ 1841497 h 2460618"/>
              <a:gd name="connsiteX8" fmla="*/ 386501 w 6574126"/>
              <a:gd name="connsiteY8" fmla="*/ 2176283 h 2460618"/>
              <a:gd name="connsiteX9" fmla="*/ 615147 w 6574126"/>
              <a:gd name="connsiteY9" fmla="*/ 2155111 h 2460618"/>
              <a:gd name="connsiteX10" fmla="*/ 765021 w 6574126"/>
              <a:gd name="connsiteY10" fmla="*/ 2315153 h 2460618"/>
              <a:gd name="connsiteX11" fmla="*/ 1019092 w 6574126"/>
              <a:gd name="connsiteY11" fmla="*/ 2459293 h 2460618"/>
              <a:gd name="connsiteX12" fmla="*/ 1273903 w 6574126"/>
              <a:gd name="connsiteY12" fmla="*/ 2323105 h 2460618"/>
              <a:gd name="connsiteX13" fmla="*/ 1449757 w 6574126"/>
              <a:gd name="connsiteY13" fmla="*/ 2155019 h 2460618"/>
              <a:gd name="connsiteX14" fmla="*/ 2119608 w 6574126"/>
              <a:gd name="connsiteY14" fmla="*/ 2144385 h 2460618"/>
              <a:gd name="connsiteX15" fmla="*/ 2106201 w 6574126"/>
              <a:gd name="connsiteY15" fmla="*/ 2133753 h 2460618"/>
              <a:gd name="connsiteX16" fmla="*/ 2108975 w 6574126"/>
              <a:gd name="connsiteY16" fmla="*/ 1984897 h 2460618"/>
              <a:gd name="connsiteX17" fmla="*/ 2114337 w 6574126"/>
              <a:gd name="connsiteY17" fmla="*/ 1711131 h 2460618"/>
              <a:gd name="connsiteX18" fmla="*/ 2098342 w 6574126"/>
              <a:gd name="connsiteY18" fmla="*/ 1113027 h 2460618"/>
              <a:gd name="connsiteX19" fmla="*/ 2236011 w 6574126"/>
              <a:gd name="connsiteY19" fmla="*/ 923676 h 2460618"/>
              <a:gd name="connsiteX20" fmla="*/ 2315524 w 6574126"/>
              <a:gd name="connsiteY20" fmla="*/ 780553 h 2460618"/>
              <a:gd name="connsiteX21" fmla="*/ 2267817 w 6574126"/>
              <a:gd name="connsiteY21" fmla="*/ 605624 h 2460618"/>
              <a:gd name="connsiteX22" fmla="*/ 2108790 w 6574126"/>
              <a:gd name="connsiteY22" fmla="*/ 486354 h 2460618"/>
              <a:gd name="connsiteX23" fmla="*/ 2119607 w 6574126"/>
              <a:gd name="connsiteY23" fmla="*/ 294320 h 2460618"/>
              <a:gd name="connsiteX24" fmla="*/ 2124693 w 6574126"/>
              <a:gd name="connsiteY24" fmla="*/ 160351 h 2460618"/>
              <a:gd name="connsiteX25" fmla="*/ 2382833 w 6574126"/>
              <a:gd name="connsiteY25" fmla="*/ 163955 h 2460618"/>
              <a:gd name="connsiteX26" fmla="*/ 2569966 w 6574126"/>
              <a:gd name="connsiteY26" fmla="*/ 25179 h 2460618"/>
              <a:gd name="connsiteX27" fmla="*/ 2911872 w 6574126"/>
              <a:gd name="connsiteY27" fmla="*/ 176254 h 2460618"/>
              <a:gd name="connsiteX28" fmla="*/ 3738808 w 6574126"/>
              <a:gd name="connsiteY28" fmla="*/ 176253 h 2460618"/>
              <a:gd name="connsiteX29" fmla="*/ 3881932 w 6574126"/>
              <a:gd name="connsiteY29" fmla="*/ 25179 h 2460618"/>
              <a:gd name="connsiteX30" fmla="*/ 3953494 w 6574126"/>
              <a:gd name="connsiteY30" fmla="*/ 25178 h 2460618"/>
              <a:gd name="connsiteX31" fmla="*/ 4033006 w 6574126"/>
              <a:gd name="connsiteY31" fmla="*/ 56983 h 2460618"/>
              <a:gd name="connsiteX32" fmla="*/ 4179735 w 6574126"/>
              <a:gd name="connsiteY32" fmla="*/ 166545 h 2460618"/>
              <a:gd name="connsiteX33" fmla="*/ 4424283 w 6574126"/>
              <a:gd name="connsiteY33" fmla="*/ 161737 h 2460618"/>
              <a:gd name="connsiteX34" fmla="*/ 4430571 w 6574126"/>
              <a:gd name="connsiteY34" fmla="*/ 478402 h 2460618"/>
              <a:gd name="connsiteX35" fmla="*/ 4605500 w 6574126"/>
              <a:gd name="connsiteY35" fmla="*/ 629477 h 2460618"/>
              <a:gd name="connsiteX36" fmla="*/ 4661159 w 6574126"/>
              <a:gd name="connsiteY36" fmla="*/ 740795 h 2460618"/>
              <a:gd name="connsiteX37" fmla="*/ 4605500 w 6574126"/>
              <a:gd name="connsiteY37" fmla="*/ 899821 h 2460618"/>
              <a:gd name="connsiteX38" fmla="*/ 4438523 w 6574126"/>
              <a:gd name="connsiteY38" fmla="*/ 1090653 h 2460618"/>
              <a:gd name="connsiteX39" fmla="*/ 4416424 w 6574126"/>
              <a:gd name="connsiteY39" fmla="*/ 1806824 h 2460618"/>
              <a:gd name="connsiteX40" fmla="*/ 4413928 w 6574126"/>
              <a:gd name="connsiteY40" fmla="*/ 2133198 h 2460618"/>
              <a:gd name="connsiteX41" fmla="*/ 4820185 w 6574126"/>
              <a:gd name="connsiteY41" fmla="*/ 2140224 h 2460618"/>
              <a:gd name="connsiteX42" fmla="*/ 5074626 w 6574126"/>
              <a:gd name="connsiteY42" fmla="*/ 2164078 h 2460618"/>
              <a:gd name="connsiteX43" fmla="*/ 5082578 w 6574126"/>
              <a:gd name="connsiteY43" fmla="*/ 2251542 h 2460618"/>
              <a:gd name="connsiteX44" fmla="*/ 5154140 w 6574126"/>
              <a:gd name="connsiteY44" fmla="*/ 2362861 h 2460618"/>
              <a:gd name="connsiteX45" fmla="*/ 5429292 w 6574126"/>
              <a:gd name="connsiteY45" fmla="*/ 2451342 h 2460618"/>
              <a:gd name="connsiteX46" fmla="*/ 5710731 w 6574126"/>
              <a:gd name="connsiteY46" fmla="*/ 2346959 h 2460618"/>
              <a:gd name="connsiteX47" fmla="*/ 5798196 w 6574126"/>
              <a:gd name="connsiteY47" fmla="*/ 2148175 h 2460618"/>
              <a:gd name="connsiteX48" fmla="*/ 6267322 w 6574126"/>
              <a:gd name="connsiteY48" fmla="*/ 2156128 h 2460618"/>
              <a:gd name="connsiteX49" fmla="*/ 6268524 w 6574126"/>
              <a:gd name="connsiteY49" fmla="*/ 1974356 h 2460618"/>
              <a:gd name="connsiteX50" fmla="*/ 6235517 w 6574126"/>
              <a:gd name="connsiteY50" fmla="*/ 1074750 h 2460618"/>
              <a:gd name="connsiteX51" fmla="*/ 6390567 w 6574126"/>
              <a:gd name="connsiteY51" fmla="*/ 918960 h 2460618"/>
              <a:gd name="connsiteX52" fmla="*/ 6525831 w 6574126"/>
              <a:gd name="connsiteY52" fmla="*/ 769827 h 2460618"/>
              <a:gd name="connsiteX53" fmla="*/ 6489589 w 6574126"/>
              <a:gd name="connsiteY53" fmla="*/ 666460 h 2460618"/>
              <a:gd name="connsiteX54" fmla="*/ 6510854 w 6574126"/>
              <a:gd name="connsiteY54" fmla="*/ 326218 h 2460618"/>
              <a:gd name="connsiteX0" fmla="*/ 545989 w 6574126"/>
              <a:gd name="connsiteY0" fmla="*/ 262422 h 2460618"/>
              <a:gd name="connsiteX1" fmla="*/ 556621 w 6574126"/>
              <a:gd name="connsiteY1" fmla="*/ 570767 h 2460618"/>
              <a:gd name="connsiteX2" fmla="*/ 208428 w 6574126"/>
              <a:gd name="connsiteY2" fmla="*/ 526110 h 2460618"/>
              <a:gd name="connsiteX3" fmla="*/ 25179 w 6574126"/>
              <a:gd name="connsiteY3" fmla="*/ 658509 h 2460618"/>
              <a:gd name="connsiteX4" fmla="*/ 57354 w 6574126"/>
              <a:gd name="connsiteY4" fmla="*/ 868017 h 2460618"/>
              <a:gd name="connsiteX5" fmla="*/ 168672 w 6574126"/>
              <a:gd name="connsiteY5" fmla="*/ 971384 h 2460618"/>
              <a:gd name="connsiteX6" fmla="*/ 248278 w 6574126"/>
              <a:gd name="connsiteY6" fmla="*/ 1038599 h 2460618"/>
              <a:gd name="connsiteX7" fmla="*/ 261406 w 6574126"/>
              <a:gd name="connsiteY7" fmla="*/ 1841497 h 2460618"/>
              <a:gd name="connsiteX8" fmla="*/ 386501 w 6574126"/>
              <a:gd name="connsiteY8" fmla="*/ 2176283 h 2460618"/>
              <a:gd name="connsiteX9" fmla="*/ 615147 w 6574126"/>
              <a:gd name="connsiteY9" fmla="*/ 2155111 h 2460618"/>
              <a:gd name="connsiteX10" fmla="*/ 765021 w 6574126"/>
              <a:gd name="connsiteY10" fmla="*/ 2315153 h 2460618"/>
              <a:gd name="connsiteX11" fmla="*/ 1019092 w 6574126"/>
              <a:gd name="connsiteY11" fmla="*/ 2459293 h 2460618"/>
              <a:gd name="connsiteX12" fmla="*/ 1273903 w 6574126"/>
              <a:gd name="connsiteY12" fmla="*/ 2323105 h 2460618"/>
              <a:gd name="connsiteX13" fmla="*/ 1449757 w 6574126"/>
              <a:gd name="connsiteY13" fmla="*/ 2155019 h 2460618"/>
              <a:gd name="connsiteX14" fmla="*/ 2119608 w 6574126"/>
              <a:gd name="connsiteY14" fmla="*/ 2144385 h 2460618"/>
              <a:gd name="connsiteX15" fmla="*/ 2106201 w 6574126"/>
              <a:gd name="connsiteY15" fmla="*/ 2133753 h 2460618"/>
              <a:gd name="connsiteX16" fmla="*/ 2108975 w 6574126"/>
              <a:gd name="connsiteY16" fmla="*/ 1984897 h 2460618"/>
              <a:gd name="connsiteX17" fmla="*/ 2114337 w 6574126"/>
              <a:gd name="connsiteY17" fmla="*/ 1711131 h 2460618"/>
              <a:gd name="connsiteX18" fmla="*/ 2098342 w 6574126"/>
              <a:gd name="connsiteY18" fmla="*/ 1113027 h 2460618"/>
              <a:gd name="connsiteX19" fmla="*/ 2236011 w 6574126"/>
              <a:gd name="connsiteY19" fmla="*/ 923676 h 2460618"/>
              <a:gd name="connsiteX20" fmla="*/ 2315524 w 6574126"/>
              <a:gd name="connsiteY20" fmla="*/ 780553 h 2460618"/>
              <a:gd name="connsiteX21" fmla="*/ 2267817 w 6574126"/>
              <a:gd name="connsiteY21" fmla="*/ 605624 h 2460618"/>
              <a:gd name="connsiteX22" fmla="*/ 2108790 w 6574126"/>
              <a:gd name="connsiteY22" fmla="*/ 486354 h 2460618"/>
              <a:gd name="connsiteX23" fmla="*/ 2119607 w 6574126"/>
              <a:gd name="connsiteY23" fmla="*/ 294320 h 2460618"/>
              <a:gd name="connsiteX24" fmla="*/ 2124693 w 6574126"/>
              <a:gd name="connsiteY24" fmla="*/ 160351 h 2460618"/>
              <a:gd name="connsiteX25" fmla="*/ 2382833 w 6574126"/>
              <a:gd name="connsiteY25" fmla="*/ 163955 h 2460618"/>
              <a:gd name="connsiteX26" fmla="*/ 2569966 w 6574126"/>
              <a:gd name="connsiteY26" fmla="*/ 25179 h 2460618"/>
              <a:gd name="connsiteX27" fmla="*/ 2911872 w 6574126"/>
              <a:gd name="connsiteY27" fmla="*/ 176254 h 2460618"/>
              <a:gd name="connsiteX28" fmla="*/ 3738808 w 6574126"/>
              <a:gd name="connsiteY28" fmla="*/ 176253 h 2460618"/>
              <a:gd name="connsiteX29" fmla="*/ 3881932 w 6574126"/>
              <a:gd name="connsiteY29" fmla="*/ 25179 h 2460618"/>
              <a:gd name="connsiteX30" fmla="*/ 3953494 w 6574126"/>
              <a:gd name="connsiteY30" fmla="*/ 25178 h 2460618"/>
              <a:gd name="connsiteX31" fmla="*/ 4033006 w 6574126"/>
              <a:gd name="connsiteY31" fmla="*/ 56983 h 2460618"/>
              <a:gd name="connsiteX32" fmla="*/ 4179735 w 6574126"/>
              <a:gd name="connsiteY32" fmla="*/ 166545 h 2460618"/>
              <a:gd name="connsiteX33" fmla="*/ 4424283 w 6574126"/>
              <a:gd name="connsiteY33" fmla="*/ 161737 h 2460618"/>
              <a:gd name="connsiteX34" fmla="*/ 4430571 w 6574126"/>
              <a:gd name="connsiteY34" fmla="*/ 478402 h 2460618"/>
              <a:gd name="connsiteX35" fmla="*/ 4605500 w 6574126"/>
              <a:gd name="connsiteY35" fmla="*/ 629477 h 2460618"/>
              <a:gd name="connsiteX36" fmla="*/ 4661159 w 6574126"/>
              <a:gd name="connsiteY36" fmla="*/ 740795 h 2460618"/>
              <a:gd name="connsiteX37" fmla="*/ 4605500 w 6574126"/>
              <a:gd name="connsiteY37" fmla="*/ 899821 h 2460618"/>
              <a:gd name="connsiteX38" fmla="*/ 4438523 w 6574126"/>
              <a:gd name="connsiteY38" fmla="*/ 1090653 h 2460618"/>
              <a:gd name="connsiteX39" fmla="*/ 4416424 w 6574126"/>
              <a:gd name="connsiteY39" fmla="*/ 1806824 h 2460618"/>
              <a:gd name="connsiteX40" fmla="*/ 4413928 w 6574126"/>
              <a:gd name="connsiteY40" fmla="*/ 2133198 h 2460618"/>
              <a:gd name="connsiteX41" fmla="*/ 4820185 w 6574126"/>
              <a:gd name="connsiteY41" fmla="*/ 2140224 h 2460618"/>
              <a:gd name="connsiteX42" fmla="*/ 5074626 w 6574126"/>
              <a:gd name="connsiteY42" fmla="*/ 2164078 h 2460618"/>
              <a:gd name="connsiteX43" fmla="*/ 5082578 w 6574126"/>
              <a:gd name="connsiteY43" fmla="*/ 2251542 h 2460618"/>
              <a:gd name="connsiteX44" fmla="*/ 5154140 w 6574126"/>
              <a:gd name="connsiteY44" fmla="*/ 2362861 h 2460618"/>
              <a:gd name="connsiteX45" fmla="*/ 5429292 w 6574126"/>
              <a:gd name="connsiteY45" fmla="*/ 2451342 h 2460618"/>
              <a:gd name="connsiteX46" fmla="*/ 5710731 w 6574126"/>
              <a:gd name="connsiteY46" fmla="*/ 2346959 h 2460618"/>
              <a:gd name="connsiteX47" fmla="*/ 5798196 w 6574126"/>
              <a:gd name="connsiteY47" fmla="*/ 2148175 h 2460618"/>
              <a:gd name="connsiteX48" fmla="*/ 6267322 w 6574126"/>
              <a:gd name="connsiteY48" fmla="*/ 2156128 h 2460618"/>
              <a:gd name="connsiteX49" fmla="*/ 6268524 w 6574126"/>
              <a:gd name="connsiteY49" fmla="*/ 1974356 h 2460618"/>
              <a:gd name="connsiteX50" fmla="*/ 6235517 w 6574126"/>
              <a:gd name="connsiteY50" fmla="*/ 1074750 h 2460618"/>
              <a:gd name="connsiteX51" fmla="*/ 6390567 w 6574126"/>
              <a:gd name="connsiteY51" fmla="*/ 918960 h 2460618"/>
              <a:gd name="connsiteX52" fmla="*/ 6525831 w 6574126"/>
              <a:gd name="connsiteY52" fmla="*/ 769827 h 2460618"/>
              <a:gd name="connsiteX53" fmla="*/ 6489589 w 6574126"/>
              <a:gd name="connsiteY53" fmla="*/ 666460 h 2460618"/>
              <a:gd name="connsiteX54" fmla="*/ 6510854 w 6574126"/>
              <a:gd name="connsiteY54" fmla="*/ 326218 h 2460618"/>
              <a:gd name="connsiteX0" fmla="*/ 545989 w 6613897"/>
              <a:gd name="connsiteY0" fmla="*/ 262422 h 2460618"/>
              <a:gd name="connsiteX1" fmla="*/ 556621 w 6613897"/>
              <a:gd name="connsiteY1" fmla="*/ 570767 h 2460618"/>
              <a:gd name="connsiteX2" fmla="*/ 208428 w 6613897"/>
              <a:gd name="connsiteY2" fmla="*/ 526110 h 2460618"/>
              <a:gd name="connsiteX3" fmla="*/ 25179 w 6613897"/>
              <a:gd name="connsiteY3" fmla="*/ 658509 h 2460618"/>
              <a:gd name="connsiteX4" fmla="*/ 57354 w 6613897"/>
              <a:gd name="connsiteY4" fmla="*/ 868017 h 2460618"/>
              <a:gd name="connsiteX5" fmla="*/ 168672 w 6613897"/>
              <a:gd name="connsiteY5" fmla="*/ 971384 h 2460618"/>
              <a:gd name="connsiteX6" fmla="*/ 248278 w 6613897"/>
              <a:gd name="connsiteY6" fmla="*/ 1038599 h 2460618"/>
              <a:gd name="connsiteX7" fmla="*/ 261406 w 6613897"/>
              <a:gd name="connsiteY7" fmla="*/ 1841497 h 2460618"/>
              <a:gd name="connsiteX8" fmla="*/ 386501 w 6613897"/>
              <a:gd name="connsiteY8" fmla="*/ 2176283 h 2460618"/>
              <a:gd name="connsiteX9" fmla="*/ 615147 w 6613897"/>
              <a:gd name="connsiteY9" fmla="*/ 2155111 h 2460618"/>
              <a:gd name="connsiteX10" fmla="*/ 765021 w 6613897"/>
              <a:gd name="connsiteY10" fmla="*/ 2315153 h 2460618"/>
              <a:gd name="connsiteX11" fmla="*/ 1019092 w 6613897"/>
              <a:gd name="connsiteY11" fmla="*/ 2459293 h 2460618"/>
              <a:gd name="connsiteX12" fmla="*/ 1273903 w 6613897"/>
              <a:gd name="connsiteY12" fmla="*/ 2323105 h 2460618"/>
              <a:gd name="connsiteX13" fmla="*/ 1449757 w 6613897"/>
              <a:gd name="connsiteY13" fmla="*/ 2155019 h 2460618"/>
              <a:gd name="connsiteX14" fmla="*/ 2119608 w 6613897"/>
              <a:gd name="connsiteY14" fmla="*/ 2144385 h 2460618"/>
              <a:gd name="connsiteX15" fmla="*/ 2106201 w 6613897"/>
              <a:gd name="connsiteY15" fmla="*/ 2133753 h 2460618"/>
              <a:gd name="connsiteX16" fmla="*/ 2108975 w 6613897"/>
              <a:gd name="connsiteY16" fmla="*/ 1984897 h 2460618"/>
              <a:gd name="connsiteX17" fmla="*/ 2114337 w 6613897"/>
              <a:gd name="connsiteY17" fmla="*/ 1711131 h 2460618"/>
              <a:gd name="connsiteX18" fmla="*/ 2098342 w 6613897"/>
              <a:gd name="connsiteY18" fmla="*/ 1113027 h 2460618"/>
              <a:gd name="connsiteX19" fmla="*/ 2236011 w 6613897"/>
              <a:gd name="connsiteY19" fmla="*/ 923676 h 2460618"/>
              <a:gd name="connsiteX20" fmla="*/ 2315524 w 6613897"/>
              <a:gd name="connsiteY20" fmla="*/ 780553 h 2460618"/>
              <a:gd name="connsiteX21" fmla="*/ 2267817 w 6613897"/>
              <a:gd name="connsiteY21" fmla="*/ 605624 h 2460618"/>
              <a:gd name="connsiteX22" fmla="*/ 2108790 w 6613897"/>
              <a:gd name="connsiteY22" fmla="*/ 486354 h 2460618"/>
              <a:gd name="connsiteX23" fmla="*/ 2119607 w 6613897"/>
              <a:gd name="connsiteY23" fmla="*/ 294320 h 2460618"/>
              <a:gd name="connsiteX24" fmla="*/ 2124693 w 6613897"/>
              <a:gd name="connsiteY24" fmla="*/ 160351 h 2460618"/>
              <a:gd name="connsiteX25" fmla="*/ 2382833 w 6613897"/>
              <a:gd name="connsiteY25" fmla="*/ 163955 h 2460618"/>
              <a:gd name="connsiteX26" fmla="*/ 2569966 w 6613897"/>
              <a:gd name="connsiteY26" fmla="*/ 25179 h 2460618"/>
              <a:gd name="connsiteX27" fmla="*/ 2911872 w 6613897"/>
              <a:gd name="connsiteY27" fmla="*/ 176254 h 2460618"/>
              <a:gd name="connsiteX28" fmla="*/ 3738808 w 6613897"/>
              <a:gd name="connsiteY28" fmla="*/ 176253 h 2460618"/>
              <a:gd name="connsiteX29" fmla="*/ 3881932 w 6613897"/>
              <a:gd name="connsiteY29" fmla="*/ 25179 h 2460618"/>
              <a:gd name="connsiteX30" fmla="*/ 3953494 w 6613897"/>
              <a:gd name="connsiteY30" fmla="*/ 25178 h 2460618"/>
              <a:gd name="connsiteX31" fmla="*/ 4033006 w 6613897"/>
              <a:gd name="connsiteY31" fmla="*/ 56983 h 2460618"/>
              <a:gd name="connsiteX32" fmla="*/ 4179735 w 6613897"/>
              <a:gd name="connsiteY32" fmla="*/ 166545 h 2460618"/>
              <a:gd name="connsiteX33" fmla="*/ 4424283 w 6613897"/>
              <a:gd name="connsiteY33" fmla="*/ 161737 h 2460618"/>
              <a:gd name="connsiteX34" fmla="*/ 4430571 w 6613897"/>
              <a:gd name="connsiteY34" fmla="*/ 478402 h 2460618"/>
              <a:gd name="connsiteX35" fmla="*/ 4605500 w 6613897"/>
              <a:gd name="connsiteY35" fmla="*/ 629477 h 2460618"/>
              <a:gd name="connsiteX36" fmla="*/ 4661159 w 6613897"/>
              <a:gd name="connsiteY36" fmla="*/ 740795 h 2460618"/>
              <a:gd name="connsiteX37" fmla="*/ 4605500 w 6613897"/>
              <a:gd name="connsiteY37" fmla="*/ 899821 h 2460618"/>
              <a:gd name="connsiteX38" fmla="*/ 4438523 w 6613897"/>
              <a:gd name="connsiteY38" fmla="*/ 1090653 h 2460618"/>
              <a:gd name="connsiteX39" fmla="*/ 4416424 w 6613897"/>
              <a:gd name="connsiteY39" fmla="*/ 1806824 h 2460618"/>
              <a:gd name="connsiteX40" fmla="*/ 4413928 w 6613897"/>
              <a:gd name="connsiteY40" fmla="*/ 2133198 h 2460618"/>
              <a:gd name="connsiteX41" fmla="*/ 4820185 w 6613897"/>
              <a:gd name="connsiteY41" fmla="*/ 2140224 h 2460618"/>
              <a:gd name="connsiteX42" fmla="*/ 5074626 w 6613897"/>
              <a:gd name="connsiteY42" fmla="*/ 2164078 h 2460618"/>
              <a:gd name="connsiteX43" fmla="*/ 5082578 w 6613897"/>
              <a:gd name="connsiteY43" fmla="*/ 2251542 h 2460618"/>
              <a:gd name="connsiteX44" fmla="*/ 5154140 w 6613897"/>
              <a:gd name="connsiteY44" fmla="*/ 2362861 h 2460618"/>
              <a:gd name="connsiteX45" fmla="*/ 5429292 w 6613897"/>
              <a:gd name="connsiteY45" fmla="*/ 2451342 h 2460618"/>
              <a:gd name="connsiteX46" fmla="*/ 5710731 w 6613897"/>
              <a:gd name="connsiteY46" fmla="*/ 2346959 h 2460618"/>
              <a:gd name="connsiteX47" fmla="*/ 5798196 w 6613897"/>
              <a:gd name="connsiteY47" fmla="*/ 2148175 h 2460618"/>
              <a:gd name="connsiteX48" fmla="*/ 6267322 w 6613897"/>
              <a:gd name="connsiteY48" fmla="*/ 2156128 h 2460618"/>
              <a:gd name="connsiteX49" fmla="*/ 6268524 w 6613897"/>
              <a:gd name="connsiteY49" fmla="*/ 1974356 h 2460618"/>
              <a:gd name="connsiteX50" fmla="*/ 6235517 w 6613897"/>
              <a:gd name="connsiteY50" fmla="*/ 1074750 h 2460618"/>
              <a:gd name="connsiteX51" fmla="*/ 6390567 w 6613897"/>
              <a:gd name="connsiteY51" fmla="*/ 918960 h 2460618"/>
              <a:gd name="connsiteX52" fmla="*/ 6581490 w 6613897"/>
              <a:gd name="connsiteY52" fmla="*/ 745973 h 2460618"/>
              <a:gd name="connsiteX53" fmla="*/ 6489589 w 6613897"/>
              <a:gd name="connsiteY53" fmla="*/ 666460 h 2460618"/>
              <a:gd name="connsiteX54" fmla="*/ 6510854 w 6613897"/>
              <a:gd name="connsiteY54" fmla="*/ 326218 h 2460618"/>
              <a:gd name="connsiteX0" fmla="*/ 545989 w 6581490"/>
              <a:gd name="connsiteY0" fmla="*/ 262422 h 2460618"/>
              <a:gd name="connsiteX1" fmla="*/ 556621 w 6581490"/>
              <a:gd name="connsiteY1" fmla="*/ 570767 h 2460618"/>
              <a:gd name="connsiteX2" fmla="*/ 208428 w 6581490"/>
              <a:gd name="connsiteY2" fmla="*/ 526110 h 2460618"/>
              <a:gd name="connsiteX3" fmla="*/ 25179 w 6581490"/>
              <a:gd name="connsiteY3" fmla="*/ 658509 h 2460618"/>
              <a:gd name="connsiteX4" fmla="*/ 57354 w 6581490"/>
              <a:gd name="connsiteY4" fmla="*/ 868017 h 2460618"/>
              <a:gd name="connsiteX5" fmla="*/ 168672 w 6581490"/>
              <a:gd name="connsiteY5" fmla="*/ 971384 h 2460618"/>
              <a:gd name="connsiteX6" fmla="*/ 248278 w 6581490"/>
              <a:gd name="connsiteY6" fmla="*/ 1038599 h 2460618"/>
              <a:gd name="connsiteX7" fmla="*/ 261406 w 6581490"/>
              <a:gd name="connsiteY7" fmla="*/ 1841497 h 2460618"/>
              <a:gd name="connsiteX8" fmla="*/ 386501 w 6581490"/>
              <a:gd name="connsiteY8" fmla="*/ 2176283 h 2460618"/>
              <a:gd name="connsiteX9" fmla="*/ 615147 w 6581490"/>
              <a:gd name="connsiteY9" fmla="*/ 2155111 h 2460618"/>
              <a:gd name="connsiteX10" fmla="*/ 765021 w 6581490"/>
              <a:gd name="connsiteY10" fmla="*/ 2315153 h 2460618"/>
              <a:gd name="connsiteX11" fmla="*/ 1019092 w 6581490"/>
              <a:gd name="connsiteY11" fmla="*/ 2459293 h 2460618"/>
              <a:gd name="connsiteX12" fmla="*/ 1273903 w 6581490"/>
              <a:gd name="connsiteY12" fmla="*/ 2323105 h 2460618"/>
              <a:gd name="connsiteX13" fmla="*/ 1449757 w 6581490"/>
              <a:gd name="connsiteY13" fmla="*/ 2155019 h 2460618"/>
              <a:gd name="connsiteX14" fmla="*/ 2119608 w 6581490"/>
              <a:gd name="connsiteY14" fmla="*/ 2144385 h 2460618"/>
              <a:gd name="connsiteX15" fmla="*/ 2106201 w 6581490"/>
              <a:gd name="connsiteY15" fmla="*/ 2133753 h 2460618"/>
              <a:gd name="connsiteX16" fmla="*/ 2108975 w 6581490"/>
              <a:gd name="connsiteY16" fmla="*/ 1984897 h 2460618"/>
              <a:gd name="connsiteX17" fmla="*/ 2114337 w 6581490"/>
              <a:gd name="connsiteY17" fmla="*/ 1711131 h 2460618"/>
              <a:gd name="connsiteX18" fmla="*/ 2098342 w 6581490"/>
              <a:gd name="connsiteY18" fmla="*/ 1113027 h 2460618"/>
              <a:gd name="connsiteX19" fmla="*/ 2236011 w 6581490"/>
              <a:gd name="connsiteY19" fmla="*/ 923676 h 2460618"/>
              <a:gd name="connsiteX20" fmla="*/ 2315524 w 6581490"/>
              <a:gd name="connsiteY20" fmla="*/ 780553 h 2460618"/>
              <a:gd name="connsiteX21" fmla="*/ 2267817 w 6581490"/>
              <a:gd name="connsiteY21" fmla="*/ 605624 h 2460618"/>
              <a:gd name="connsiteX22" fmla="*/ 2108790 w 6581490"/>
              <a:gd name="connsiteY22" fmla="*/ 486354 h 2460618"/>
              <a:gd name="connsiteX23" fmla="*/ 2119607 w 6581490"/>
              <a:gd name="connsiteY23" fmla="*/ 294320 h 2460618"/>
              <a:gd name="connsiteX24" fmla="*/ 2124693 w 6581490"/>
              <a:gd name="connsiteY24" fmla="*/ 160351 h 2460618"/>
              <a:gd name="connsiteX25" fmla="*/ 2382833 w 6581490"/>
              <a:gd name="connsiteY25" fmla="*/ 163955 h 2460618"/>
              <a:gd name="connsiteX26" fmla="*/ 2569966 w 6581490"/>
              <a:gd name="connsiteY26" fmla="*/ 25179 h 2460618"/>
              <a:gd name="connsiteX27" fmla="*/ 2911872 w 6581490"/>
              <a:gd name="connsiteY27" fmla="*/ 176254 h 2460618"/>
              <a:gd name="connsiteX28" fmla="*/ 3738808 w 6581490"/>
              <a:gd name="connsiteY28" fmla="*/ 176253 h 2460618"/>
              <a:gd name="connsiteX29" fmla="*/ 3881932 w 6581490"/>
              <a:gd name="connsiteY29" fmla="*/ 25179 h 2460618"/>
              <a:gd name="connsiteX30" fmla="*/ 3953494 w 6581490"/>
              <a:gd name="connsiteY30" fmla="*/ 25178 h 2460618"/>
              <a:gd name="connsiteX31" fmla="*/ 4033006 w 6581490"/>
              <a:gd name="connsiteY31" fmla="*/ 56983 h 2460618"/>
              <a:gd name="connsiteX32" fmla="*/ 4179735 w 6581490"/>
              <a:gd name="connsiteY32" fmla="*/ 166545 h 2460618"/>
              <a:gd name="connsiteX33" fmla="*/ 4424283 w 6581490"/>
              <a:gd name="connsiteY33" fmla="*/ 161737 h 2460618"/>
              <a:gd name="connsiteX34" fmla="*/ 4430571 w 6581490"/>
              <a:gd name="connsiteY34" fmla="*/ 478402 h 2460618"/>
              <a:gd name="connsiteX35" fmla="*/ 4605500 w 6581490"/>
              <a:gd name="connsiteY35" fmla="*/ 629477 h 2460618"/>
              <a:gd name="connsiteX36" fmla="*/ 4661159 w 6581490"/>
              <a:gd name="connsiteY36" fmla="*/ 740795 h 2460618"/>
              <a:gd name="connsiteX37" fmla="*/ 4605500 w 6581490"/>
              <a:gd name="connsiteY37" fmla="*/ 899821 h 2460618"/>
              <a:gd name="connsiteX38" fmla="*/ 4438523 w 6581490"/>
              <a:gd name="connsiteY38" fmla="*/ 1090653 h 2460618"/>
              <a:gd name="connsiteX39" fmla="*/ 4416424 w 6581490"/>
              <a:gd name="connsiteY39" fmla="*/ 1806824 h 2460618"/>
              <a:gd name="connsiteX40" fmla="*/ 4413928 w 6581490"/>
              <a:gd name="connsiteY40" fmla="*/ 2133198 h 2460618"/>
              <a:gd name="connsiteX41" fmla="*/ 4820185 w 6581490"/>
              <a:gd name="connsiteY41" fmla="*/ 2140224 h 2460618"/>
              <a:gd name="connsiteX42" fmla="*/ 5074626 w 6581490"/>
              <a:gd name="connsiteY42" fmla="*/ 2164078 h 2460618"/>
              <a:gd name="connsiteX43" fmla="*/ 5082578 w 6581490"/>
              <a:gd name="connsiteY43" fmla="*/ 2251542 h 2460618"/>
              <a:gd name="connsiteX44" fmla="*/ 5154140 w 6581490"/>
              <a:gd name="connsiteY44" fmla="*/ 2362861 h 2460618"/>
              <a:gd name="connsiteX45" fmla="*/ 5429292 w 6581490"/>
              <a:gd name="connsiteY45" fmla="*/ 2451342 h 2460618"/>
              <a:gd name="connsiteX46" fmla="*/ 5710731 w 6581490"/>
              <a:gd name="connsiteY46" fmla="*/ 2346959 h 2460618"/>
              <a:gd name="connsiteX47" fmla="*/ 5798196 w 6581490"/>
              <a:gd name="connsiteY47" fmla="*/ 2148175 h 2460618"/>
              <a:gd name="connsiteX48" fmla="*/ 6267322 w 6581490"/>
              <a:gd name="connsiteY48" fmla="*/ 2156128 h 2460618"/>
              <a:gd name="connsiteX49" fmla="*/ 6268524 w 6581490"/>
              <a:gd name="connsiteY49" fmla="*/ 1974356 h 2460618"/>
              <a:gd name="connsiteX50" fmla="*/ 6235517 w 6581490"/>
              <a:gd name="connsiteY50" fmla="*/ 1074750 h 2460618"/>
              <a:gd name="connsiteX51" fmla="*/ 6390567 w 6581490"/>
              <a:gd name="connsiteY51" fmla="*/ 918960 h 2460618"/>
              <a:gd name="connsiteX52" fmla="*/ 6581490 w 6581490"/>
              <a:gd name="connsiteY52" fmla="*/ 745973 h 2460618"/>
              <a:gd name="connsiteX53" fmla="*/ 6489589 w 6581490"/>
              <a:gd name="connsiteY53" fmla="*/ 666460 h 2460618"/>
              <a:gd name="connsiteX54" fmla="*/ 6510854 w 6581490"/>
              <a:gd name="connsiteY54" fmla="*/ 326218 h 2460618"/>
              <a:gd name="connsiteX0" fmla="*/ 545989 w 6581490"/>
              <a:gd name="connsiteY0" fmla="*/ 262422 h 2460618"/>
              <a:gd name="connsiteX1" fmla="*/ 556621 w 6581490"/>
              <a:gd name="connsiteY1" fmla="*/ 570767 h 2460618"/>
              <a:gd name="connsiteX2" fmla="*/ 208428 w 6581490"/>
              <a:gd name="connsiteY2" fmla="*/ 526110 h 2460618"/>
              <a:gd name="connsiteX3" fmla="*/ 25179 w 6581490"/>
              <a:gd name="connsiteY3" fmla="*/ 658509 h 2460618"/>
              <a:gd name="connsiteX4" fmla="*/ 57354 w 6581490"/>
              <a:gd name="connsiteY4" fmla="*/ 868017 h 2460618"/>
              <a:gd name="connsiteX5" fmla="*/ 168672 w 6581490"/>
              <a:gd name="connsiteY5" fmla="*/ 971384 h 2460618"/>
              <a:gd name="connsiteX6" fmla="*/ 248278 w 6581490"/>
              <a:gd name="connsiteY6" fmla="*/ 1038599 h 2460618"/>
              <a:gd name="connsiteX7" fmla="*/ 261406 w 6581490"/>
              <a:gd name="connsiteY7" fmla="*/ 1841497 h 2460618"/>
              <a:gd name="connsiteX8" fmla="*/ 386501 w 6581490"/>
              <a:gd name="connsiteY8" fmla="*/ 2176283 h 2460618"/>
              <a:gd name="connsiteX9" fmla="*/ 615147 w 6581490"/>
              <a:gd name="connsiteY9" fmla="*/ 2155111 h 2460618"/>
              <a:gd name="connsiteX10" fmla="*/ 765021 w 6581490"/>
              <a:gd name="connsiteY10" fmla="*/ 2315153 h 2460618"/>
              <a:gd name="connsiteX11" fmla="*/ 1019092 w 6581490"/>
              <a:gd name="connsiteY11" fmla="*/ 2459293 h 2460618"/>
              <a:gd name="connsiteX12" fmla="*/ 1273903 w 6581490"/>
              <a:gd name="connsiteY12" fmla="*/ 2323105 h 2460618"/>
              <a:gd name="connsiteX13" fmla="*/ 1449757 w 6581490"/>
              <a:gd name="connsiteY13" fmla="*/ 2155019 h 2460618"/>
              <a:gd name="connsiteX14" fmla="*/ 2119608 w 6581490"/>
              <a:gd name="connsiteY14" fmla="*/ 2144385 h 2460618"/>
              <a:gd name="connsiteX15" fmla="*/ 2106201 w 6581490"/>
              <a:gd name="connsiteY15" fmla="*/ 2133753 h 2460618"/>
              <a:gd name="connsiteX16" fmla="*/ 2108975 w 6581490"/>
              <a:gd name="connsiteY16" fmla="*/ 1984897 h 2460618"/>
              <a:gd name="connsiteX17" fmla="*/ 2114337 w 6581490"/>
              <a:gd name="connsiteY17" fmla="*/ 1711131 h 2460618"/>
              <a:gd name="connsiteX18" fmla="*/ 2098342 w 6581490"/>
              <a:gd name="connsiteY18" fmla="*/ 1113027 h 2460618"/>
              <a:gd name="connsiteX19" fmla="*/ 2236011 w 6581490"/>
              <a:gd name="connsiteY19" fmla="*/ 923676 h 2460618"/>
              <a:gd name="connsiteX20" fmla="*/ 2315524 w 6581490"/>
              <a:gd name="connsiteY20" fmla="*/ 780553 h 2460618"/>
              <a:gd name="connsiteX21" fmla="*/ 2267817 w 6581490"/>
              <a:gd name="connsiteY21" fmla="*/ 605624 h 2460618"/>
              <a:gd name="connsiteX22" fmla="*/ 2108790 w 6581490"/>
              <a:gd name="connsiteY22" fmla="*/ 486354 h 2460618"/>
              <a:gd name="connsiteX23" fmla="*/ 2119607 w 6581490"/>
              <a:gd name="connsiteY23" fmla="*/ 294320 h 2460618"/>
              <a:gd name="connsiteX24" fmla="*/ 2124693 w 6581490"/>
              <a:gd name="connsiteY24" fmla="*/ 160351 h 2460618"/>
              <a:gd name="connsiteX25" fmla="*/ 2382833 w 6581490"/>
              <a:gd name="connsiteY25" fmla="*/ 163955 h 2460618"/>
              <a:gd name="connsiteX26" fmla="*/ 2569966 w 6581490"/>
              <a:gd name="connsiteY26" fmla="*/ 25179 h 2460618"/>
              <a:gd name="connsiteX27" fmla="*/ 2911872 w 6581490"/>
              <a:gd name="connsiteY27" fmla="*/ 176254 h 2460618"/>
              <a:gd name="connsiteX28" fmla="*/ 3738808 w 6581490"/>
              <a:gd name="connsiteY28" fmla="*/ 176253 h 2460618"/>
              <a:gd name="connsiteX29" fmla="*/ 3881932 w 6581490"/>
              <a:gd name="connsiteY29" fmla="*/ 25179 h 2460618"/>
              <a:gd name="connsiteX30" fmla="*/ 3953494 w 6581490"/>
              <a:gd name="connsiteY30" fmla="*/ 25178 h 2460618"/>
              <a:gd name="connsiteX31" fmla="*/ 4033006 w 6581490"/>
              <a:gd name="connsiteY31" fmla="*/ 56983 h 2460618"/>
              <a:gd name="connsiteX32" fmla="*/ 4179735 w 6581490"/>
              <a:gd name="connsiteY32" fmla="*/ 166545 h 2460618"/>
              <a:gd name="connsiteX33" fmla="*/ 4424283 w 6581490"/>
              <a:gd name="connsiteY33" fmla="*/ 161737 h 2460618"/>
              <a:gd name="connsiteX34" fmla="*/ 4430571 w 6581490"/>
              <a:gd name="connsiteY34" fmla="*/ 478402 h 2460618"/>
              <a:gd name="connsiteX35" fmla="*/ 4605500 w 6581490"/>
              <a:gd name="connsiteY35" fmla="*/ 629477 h 2460618"/>
              <a:gd name="connsiteX36" fmla="*/ 4661159 w 6581490"/>
              <a:gd name="connsiteY36" fmla="*/ 740795 h 2460618"/>
              <a:gd name="connsiteX37" fmla="*/ 4605500 w 6581490"/>
              <a:gd name="connsiteY37" fmla="*/ 899821 h 2460618"/>
              <a:gd name="connsiteX38" fmla="*/ 4438523 w 6581490"/>
              <a:gd name="connsiteY38" fmla="*/ 1090653 h 2460618"/>
              <a:gd name="connsiteX39" fmla="*/ 4416424 w 6581490"/>
              <a:gd name="connsiteY39" fmla="*/ 1806824 h 2460618"/>
              <a:gd name="connsiteX40" fmla="*/ 4413928 w 6581490"/>
              <a:gd name="connsiteY40" fmla="*/ 2133198 h 2460618"/>
              <a:gd name="connsiteX41" fmla="*/ 4820185 w 6581490"/>
              <a:gd name="connsiteY41" fmla="*/ 2140224 h 2460618"/>
              <a:gd name="connsiteX42" fmla="*/ 5074626 w 6581490"/>
              <a:gd name="connsiteY42" fmla="*/ 2164078 h 2460618"/>
              <a:gd name="connsiteX43" fmla="*/ 5082578 w 6581490"/>
              <a:gd name="connsiteY43" fmla="*/ 2251542 h 2460618"/>
              <a:gd name="connsiteX44" fmla="*/ 5154140 w 6581490"/>
              <a:gd name="connsiteY44" fmla="*/ 2362861 h 2460618"/>
              <a:gd name="connsiteX45" fmla="*/ 5429292 w 6581490"/>
              <a:gd name="connsiteY45" fmla="*/ 2451342 h 2460618"/>
              <a:gd name="connsiteX46" fmla="*/ 5710731 w 6581490"/>
              <a:gd name="connsiteY46" fmla="*/ 2346959 h 2460618"/>
              <a:gd name="connsiteX47" fmla="*/ 5798196 w 6581490"/>
              <a:gd name="connsiteY47" fmla="*/ 2148175 h 2460618"/>
              <a:gd name="connsiteX48" fmla="*/ 6267322 w 6581490"/>
              <a:gd name="connsiteY48" fmla="*/ 2156128 h 2460618"/>
              <a:gd name="connsiteX49" fmla="*/ 6268524 w 6581490"/>
              <a:gd name="connsiteY49" fmla="*/ 1974356 h 2460618"/>
              <a:gd name="connsiteX50" fmla="*/ 6235517 w 6581490"/>
              <a:gd name="connsiteY50" fmla="*/ 1074750 h 2460618"/>
              <a:gd name="connsiteX51" fmla="*/ 6390567 w 6581490"/>
              <a:gd name="connsiteY51" fmla="*/ 918960 h 2460618"/>
              <a:gd name="connsiteX52" fmla="*/ 6581490 w 6581490"/>
              <a:gd name="connsiteY52" fmla="*/ 745973 h 2460618"/>
              <a:gd name="connsiteX53" fmla="*/ 6569102 w 6581490"/>
              <a:gd name="connsiteY53" fmla="*/ 674412 h 2460618"/>
              <a:gd name="connsiteX54" fmla="*/ 6510854 w 6581490"/>
              <a:gd name="connsiteY54" fmla="*/ 326218 h 2460618"/>
              <a:gd name="connsiteX0" fmla="*/ 545989 w 6574126"/>
              <a:gd name="connsiteY0" fmla="*/ 262422 h 2460618"/>
              <a:gd name="connsiteX1" fmla="*/ 556621 w 6574126"/>
              <a:gd name="connsiteY1" fmla="*/ 570767 h 2460618"/>
              <a:gd name="connsiteX2" fmla="*/ 208428 w 6574126"/>
              <a:gd name="connsiteY2" fmla="*/ 526110 h 2460618"/>
              <a:gd name="connsiteX3" fmla="*/ 25179 w 6574126"/>
              <a:gd name="connsiteY3" fmla="*/ 658509 h 2460618"/>
              <a:gd name="connsiteX4" fmla="*/ 57354 w 6574126"/>
              <a:gd name="connsiteY4" fmla="*/ 868017 h 2460618"/>
              <a:gd name="connsiteX5" fmla="*/ 168672 w 6574126"/>
              <a:gd name="connsiteY5" fmla="*/ 971384 h 2460618"/>
              <a:gd name="connsiteX6" fmla="*/ 248278 w 6574126"/>
              <a:gd name="connsiteY6" fmla="*/ 1038599 h 2460618"/>
              <a:gd name="connsiteX7" fmla="*/ 261406 w 6574126"/>
              <a:gd name="connsiteY7" fmla="*/ 1841497 h 2460618"/>
              <a:gd name="connsiteX8" fmla="*/ 386501 w 6574126"/>
              <a:gd name="connsiteY8" fmla="*/ 2176283 h 2460618"/>
              <a:gd name="connsiteX9" fmla="*/ 615147 w 6574126"/>
              <a:gd name="connsiteY9" fmla="*/ 2155111 h 2460618"/>
              <a:gd name="connsiteX10" fmla="*/ 765021 w 6574126"/>
              <a:gd name="connsiteY10" fmla="*/ 2315153 h 2460618"/>
              <a:gd name="connsiteX11" fmla="*/ 1019092 w 6574126"/>
              <a:gd name="connsiteY11" fmla="*/ 2459293 h 2460618"/>
              <a:gd name="connsiteX12" fmla="*/ 1273903 w 6574126"/>
              <a:gd name="connsiteY12" fmla="*/ 2323105 h 2460618"/>
              <a:gd name="connsiteX13" fmla="*/ 1449757 w 6574126"/>
              <a:gd name="connsiteY13" fmla="*/ 2155019 h 2460618"/>
              <a:gd name="connsiteX14" fmla="*/ 2119608 w 6574126"/>
              <a:gd name="connsiteY14" fmla="*/ 2144385 h 2460618"/>
              <a:gd name="connsiteX15" fmla="*/ 2106201 w 6574126"/>
              <a:gd name="connsiteY15" fmla="*/ 2133753 h 2460618"/>
              <a:gd name="connsiteX16" fmla="*/ 2108975 w 6574126"/>
              <a:gd name="connsiteY16" fmla="*/ 1984897 h 2460618"/>
              <a:gd name="connsiteX17" fmla="*/ 2114337 w 6574126"/>
              <a:gd name="connsiteY17" fmla="*/ 1711131 h 2460618"/>
              <a:gd name="connsiteX18" fmla="*/ 2098342 w 6574126"/>
              <a:gd name="connsiteY18" fmla="*/ 1113027 h 2460618"/>
              <a:gd name="connsiteX19" fmla="*/ 2236011 w 6574126"/>
              <a:gd name="connsiteY19" fmla="*/ 923676 h 2460618"/>
              <a:gd name="connsiteX20" fmla="*/ 2315524 w 6574126"/>
              <a:gd name="connsiteY20" fmla="*/ 780553 h 2460618"/>
              <a:gd name="connsiteX21" fmla="*/ 2267817 w 6574126"/>
              <a:gd name="connsiteY21" fmla="*/ 605624 h 2460618"/>
              <a:gd name="connsiteX22" fmla="*/ 2108790 w 6574126"/>
              <a:gd name="connsiteY22" fmla="*/ 486354 h 2460618"/>
              <a:gd name="connsiteX23" fmla="*/ 2119607 w 6574126"/>
              <a:gd name="connsiteY23" fmla="*/ 294320 h 2460618"/>
              <a:gd name="connsiteX24" fmla="*/ 2124693 w 6574126"/>
              <a:gd name="connsiteY24" fmla="*/ 160351 h 2460618"/>
              <a:gd name="connsiteX25" fmla="*/ 2382833 w 6574126"/>
              <a:gd name="connsiteY25" fmla="*/ 163955 h 2460618"/>
              <a:gd name="connsiteX26" fmla="*/ 2569966 w 6574126"/>
              <a:gd name="connsiteY26" fmla="*/ 25179 h 2460618"/>
              <a:gd name="connsiteX27" fmla="*/ 2911872 w 6574126"/>
              <a:gd name="connsiteY27" fmla="*/ 176254 h 2460618"/>
              <a:gd name="connsiteX28" fmla="*/ 3738808 w 6574126"/>
              <a:gd name="connsiteY28" fmla="*/ 176253 h 2460618"/>
              <a:gd name="connsiteX29" fmla="*/ 3881932 w 6574126"/>
              <a:gd name="connsiteY29" fmla="*/ 25179 h 2460618"/>
              <a:gd name="connsiteX30" fmla="*/ 3953494 w 6574126"/>
              <a:gd name="connsiteY30" fmla="*/ 25178 h 2460618"/>
              <a:gd name="connsiteX31" fmla="*/ 4033006 w 6574126"/>
              <a:gd name="connsiteY31" fmla="*/ 56983 h 2460618"/>
              <a:gd name="connsiteX32" fmla="*/ 4179735 w 6574126"/>
              <a:gd name="connsiteY32" fmla="*/ 166545 h 2460618"/>
              <a:gd name="connsiteX33" fmla="*/ 4424283 w 6574126"/>
              <a:gd name="connsiteY33" fmla="*/ 161737 h 2460618"/>
              <a:gd name="connsiteX34" fmla="*/ 4430571 w 6574126"/>
              <a:gd name="connsiteY34" fmla="*/ 478402 h 2460618"/>
              <a:gd name="connsiteX35" fmla="*/ 4605500 w 6574126"/>
              <a:gd name="connsiteY35" fmla="*/ 629477 h 2460618"/>
              <a:gd name="connsiteX36" fmla="*/ 4661159 w 6574126"/>
              <a:gd name="connsiteY36" fmla="*/ 740795 h 2460618"/>
              <a:gd name="connsiteX37" fmla="*/ 4605500 w 6574126"/>
              <a:gd name="connsiteY37" fmla="*/ 899821 h 2460618"/>
              <a:gd name="connsiteX38" fmla="*/ 4438523 w 6574126"/>
              <a:gd name="connsiteY38" fmla="*/ 1090653 h 2460618"/>
              <a:gd name="connsiteX39" fmla="*/ 4416424 w 6574126"/>
              <a:gd name="connsiteY39" fmla="*/ 1806824 h 2460618"/>
              <a:gd name="connsiteX40" fmla="*/ 4413928 w 6574126"/>
              <a:gd name="connsiteY40" fmla="*/ 2133198 h 2460618"/>
              <a:gd name="connsiteX41" fmla="*/ 4820185 w 6574126"/>
              <a:gd name="connsiteY41" fmla="*/ 2140224 h 2460618"/>
              <a:gd name="connsiteX42" fmla="*/ 5074626 w 6574126"/>
              <a:gd name="connsiteY42" fmla="*/ 2164078 h 2460618"/>
              <a:gd name="connsiteX43" fmla="*/ 5082578 w 6574126"/>
              <a:gd name="connsiteY43" fmla="*/ 2251542 h 2460618"/>
              <a:gd name="connsiteX44" fmla="*/ 5154140 w 6574126"/>
              <a:gd name="connsiteY44" fmla="*/ 2362861 h 2460618"/>
              <a:gd name="connsiteX45" fmla="*/ 5429292 w 6574126"/>
              <a:gd name="connsiteY45" fmla="*/ 2451342 h 2460618"/>
              <a:gd name="connsiteX46" fmla="*/ 5710731 w 6574126"/>
              <a:gd name="connsiteY46" fmla="*/ 2346959 h 2460618"/>
              <a:gd name="connsiteX47" fmla="*/ 5798196 w 6574126"/>
              <a:gd name="connsiteY47" fmla="*/ 2148175 h 2460618"/>
              <a:gd name="connsiteX48" fmla="*/ 6267322 w 6574126"/>
              <a:gd name="connsiteY48" fmla="*/ 2156128 h 2460618"/>
              <a:gd name="connsiteX49" fmla="*/ 6268524 w 6574126"/>
              <a:gd name="connsiteY49" fmla="*/ 1974356 h 2460618"/>
              <a:gd name="connsiteX50" fmla="*/ 6235517 w 6574126"/>
              <a:gd name="connsiteY50" fmla="*/ 1074750 h 2460618"/>
              <a:gd name="connsiteX51" fmla="*/ 6390567 w 6574126"/>
              <a:gd name="connsiteY51" fmla="*/ 918960 h 2460618"/>
              <a:gd name="connsiteX52" fmla="*/ 6533782 w 6574126"/>
              <a:gd name="connsiteY52" fmla="*/ 745973 h 2460618"/>
              <a:gd name="connsiteX53" fmla="*/ 6569102 w 6574126"/>
              <a:gd name="connsiteY53" fmla="*/ 674412 h 2460618"/>
              <a:gd name="connsiteX54" fmla="*/ 6510854 w 6574126"/>
              <a:gd name="connsiteY54" fmla="*/ 326218 h 2460618"/>
              <a:gd name="connsiteX0" fmla="*/ 545989 w 6598364"/>
              <a:gd name="connsiteY0" fmla="*/ 262422 h 2460618"/>
              <a:gd name="connsiteX1" fmla="*/ 556621 w 6598364"/>
              <a:gd name="connsiteY1" fmla="*/ 570767 h 2460618"/>
              <a:gd name="connsiteX2" fmla="*/ 208428 w 6598364"/>
              <a:gd name="connsiteY2" fmla="*/ 526110 h 2460618"/>
              <a:gd name="connsiteX3" fmla="*/ 25179 w 6598364"/>
              <a:gd name="connsiteY3" fmla="*/ 658509 h 2460618"/>
              <a:gd name="connsiteX4" fmla="*/ 57354 w 6598364"/>
              <a:gd name="connsiteY4" fmla="*/ 868017 h 2460618"/>
              <a:gd name="connsiteX5" fmla="*/ 168672 w 6598364"/>
              <a:gd name="connsiteY5" fmla="*/ 971384 h 2460618"/>
              <a:gd name="connsiteX6" fmla="*/ 248278 w 6598364"/>
              <a:gd name="connsiteY6" fmla="*/ 1038599 h 2460618"/>
              <a:gd name="connsiteX7" fmla="*/ 261406 w 6598364"/>
              <a:gd name="connsiteY7" fmla="*/ 1841497 h 2460618"/>
              <a:gd name="connsiteX8" fmla="*/ 386501 w 6598364"/>
              <a:gd name="connsiteY8" fmla="*/ 2176283 h 2460618"/>
              <a:gd name="connsiteX9" fmla="*/ 615147 w 6598364"/>
              <a:gd name="connsiteY9" fmla="*/ 2155111 h 2460618"/>
              <a:gd name="connsiteX10" fmla="*/ 765021 w 6598364"/>
              <a:gd name="connsiteY10" fmla="*/ 2315153 h 2460618"/>
              <a:gd name="connsiteX11" fmla="*/ 1019092 w 6598364"/>
              <a:gd name="connsiteY11" fmla="*/ 2459293 h 2460618"/>
              <a:gd name="connsiteX12" fmla="*/ 1273903 w 6598364"/>
              <a:gd name="connsiteY12" fmla="*/ 2323105 h 2460618"/>
              <a:gd name="connsiteX13" fmla="*/ 1449757 w 6598364"/>
              <a:gd name="connsiteY13" fmla="*/ 2155019 h 2460618"/>
              <a:gd name="connsiteX14" fmla="*/ 2119608 w 6598364"/>
              <a:gd name="connsiteY14" fmla="*/ 2144385 h 2460618"/>
              <a:gd name="connsiteX15" fmla="*/ 2106201 w 6598364"/>
              <a:gd name="connsiteY15" fmla="*/ 2133753 h 2460618"/>
              <a:gd name="connsiteX16" fmla="*/ 2108975 w 6598364"/>
              <a:gd name="connsiteY16" fmla="*/ 1984897 h 2460618"/>
              <a:gd name="connsiteX17" fmla="*/ 2114337 w 6598364"/>
              <a:gd name="connsiteY17" fmla="*/ 1711131 h 2460618"/>
              <a:gd name="connsiteX18" fmla="*/ 2098342 w 6598364"/>
              <a:gd name="connsiteY18" fmla="*/ 1113027 h 2460618"/>
              <a:gd name="connsiteX19" fmla="*/ 2236011 w 6598364"/>
              <a:gd name="connsiteY19" fmla="*/ 923676 h 2460618"/>
              <a:gd name="connsiteX20" fmla="*/ 2315524 w 6598364"/>
              <a:gd name="connsiteY20" fmla="*/ 780553 h 2460618"/>
              <a:gd name="connsiteX21" fmla="*/ 2267817 w 6598364"/>
              <a:gd name="connsiteY21" fmla="*/ 605624 h 2460618"/>
              <a:gd name="connsiteX22" fmla="*/ 2108790 w 6598364"/>
              <a:gd name="connsiteY22" fmla="*/ 486354 h 2460618"/>
              <a:gd name="connsiteX23" fmla="*/ 2119607 w 6598364"/>
              <a:gd name="connsiteY23" fmla="*/ 294320 h 2460618"/>
              <a:gd name="connsiteX24" fmla="*/ 2124693 w 6598364"/>
              <a:gd name="connsiteY24" fmla="*/ 160351 h 2460618"/>
              <a:gd name="connsiteX25" fmla="*/ 2382833 w 6598364"/>
              <a:gd name="connsiteY25" fmla="*/ 163955 h 2460618"/>
              <a:gd name="connsiteX26" fmla="*/ 2569966 w 6598364"/>
              <a:gd name="connsiteY26" fmla="*/ 25179 h 2460618"/>
              <a:gd name="connsiteX27" fmla="*/ 2911872 w 6598364"/>
              <a:gd name="connsiteY27" fmla="*/ 176254 h 2460618"/>
              <a:gd name="connsiteX28" fmla="*/ 3738808 w 6598364"/>
              <a:gd name="connsiteY28" fmla="*/ 176253 h 2460618"/>
              <a:gd name="connsiteX29" fmla="*/ 3881932 w 6598364"/>
              <a:gd name="connsiteY29" fmla="*/ 25179 h 2460618"/>
              <a:gd name="connsiteX30" fmla="*/ 3953494 w 6598364"/>
              <a:gd name="connsiteY30" fmla="*/ 25178 h 2460618"/>
              <a:gd name="connsiteX31" fmla="*/ 4033006 w 6598364"/>
              <a:gd name="connsiteY31" fmla="*/ 56983 h 2460618"/>
              <a:gd name="connsiteX32" fmla="*/ 4179735 w 6598364"/>
              <a:gd name="connsiteY32" fmla="*/ 166545 h 2460618"/>
              <a:gd name="connsiteX33" fmla="*/ 4424283 w 6598364"/>
              <a:gd name="connsiteY33" fmla="*/ 161737 h 2460618"/>
              <a:gd name="connsiteX34" fmla="*/ 4430571 w 6598364"/>
              <a:gd name="connsiteY34" fmla="*/ 478402 h 2460618"/>
              <a:gd name="connsiteX35" fmla="*/ 4605500 w 6598364"/>
              <a:gd name="connsiteY35" fmla="*/ 629477 h 2460618"/>
              <a:gd name="connsiteX36" fmla="*/ 4661159 w 6598364"/>
              <a:gd name="connsiteY36" fmla="*/ 740795 h 2460618"/>
              <a:gd name="connsiteX37" fmla="*/ 4605500 w 6598364"/>
              <a:gd name="connsiteY37" fmla="*/ 899821 h 2460618"/>
              <a:gd name="connsiteX38" fmla="*/ 4438523 w 6598364"/>
              <a:gd name="connsiteY38" fmla="*/ 1090653 h 2460618"/>
              <a:gd name="connsiteX39" fmla="*/ 4416424 w 6598364"/>
              <a:gd name="connsiteY39" fmla="*/ 1806824 h 2460618"/>
              <a:gd name="connsiteX40" fmla="*/ 4413928 w 6598364"/>
              <a:gd name="connsiteY40" fmla="*/ 2133198 h 2460618"/>
              <a:gd name="connsiteX41" fmla="*/ 4820185 w 6598364"/>
              <a:gd name="connsiteY41" fmla="*/ 2140224 h 2460618"/>
              <a:gd name="connsiteX42" fmla="*/ 5074626 w 6598364"/>
              <a:gd name="connsiteY42" fmla="*/ 2164078 h 2460618"/>
              <a:gd name="connsiteX43" fmla="*/ 5082578 w 6598364"/>
              <a:gd name="connsiteY43" fmla="*/ 2251542 h 2460618"/>
              <a:gd name="connsiteX44" fmla="*/ 5154140 w 6598364"/>
              <a:gd name="connsiteY44" fmla="*/ 2362861 h 2460618"/>
              <a:gd name="connsiteX45" fmla="*/ 5429292 w 6598364"/>
              <a:gd name="connsiteY45" fmla="*/ 2451342 h 2460618"/>
              <a:gd name="connsiteX46" fmla="*/ 5710731 w 6598364"/>
              <a:gd name="connsiteY46" fmla="*/ 2346959 h 2460618"/>
              <a:gd name="connsiteX47" fmla="*/ 5798196 w 6598364"/>
              <a:gd name="connsiteY47" fmla="*/ 2148175 h 2460618"/>
              <a:gd name="connsiteX48" fmla="*/ 6267322 w 6598364"/>
              <a:gd name="connsiteY48" fmla="*/ 2156128 h 2460618"/>
              <a:gd name="connsiteX49" fmla="*/ 6268524 w 6598364"/>
              <a:gd name="connsiteY49" fmla="*/ 1974356 h 2460618"/>
              <a:gd name="connsiteX50" fmla="*/ 6235517 w 6598364"/>
              <a:gd name="connsiteY50" fmla="*/ 1074750 h 2460618"/>
              <a:gd name="connsiteX51" fmla="*/ 6390567 w 6598364"/>
              <a:gd name="connsiteY51" fmla="*/ 918960 h 2460618"/>
              <a:gd name="connsiteX52" fmla="*/ 6533782 w 6598364"/>
              <a:gd name="connsiteY52" fmla="*/ 745973 h 2460618"/>
              <a:gd name="connsiteX53" fmla="*/ 6569102 w 6598364"/>
              <a:gd name="connsiteY53" fmla="*/ 674412 h 2460618"/>
              <a:gd name="connsiteX54" fmla="*/ 6582415 w 6598364"/>
              <a:gd name="connsiteY54" fmla="*/ 405731 h 2460618"/>
              <a:gd name="connsiteX0" fmla="*/ 545989 w 6598364"/>
              <a:gd name="connsiteY0" fmla="*/ 262422 h 2460618"/>
              <a:gd name="connsiteX1" fmla="*/ 556621 w 6598364"/>
              <a:gd name="connsiteY1" fmla="*/ 570767 h 2460618"/>
              <a:gd name="connsiteX2" fmla="*/ 208428 w 6598364"/>
              <a:gd name="connsiteY2" fmla="*/ 526110 h 2460618"/>
              <a:gd name="connsiteX3" fmla="*/ 25179 w 6598364"/>
              <a:gd name="connsiteY3" fmla="*/ 658509 h 2460618"/>
              <a:gd name="connsiteX4" fmla="*/ 57354 w 6598364"/>
              <a:gd name="connsiteY4" fmla="*/ 868017 h 2460618"/>
              <a:gd name="connsiteX5" fmla="*/ 168672 w 6598364"/>
              <a:gd name="connsiteY5" fmla="*/ 971384 h 2460618"/>
              <a:gd name="connsiteX6" fmla="*/ 248278 w 6598364"/>
              <a:gd name="connsiteY6" fmla="*/ 1038599 h 2460618"/>
              <a:gd name="connsiteX7" fmla="*/ 261406 w 6598364"/>
              <a:gd name="connsiteY7" fmla="*/ 1841497 h 2460618"/>
              <a:gd name="connsiteX8" fmla="*/ 386501 w 6598364"/>
              <a:gd name="connsiteY8" fmla="*/ 2176283 h 2460618"/>
              <a:gd name="connsiteX9" fmla="*/ 615147 w 6598364"/>
              <a:gd name="connsiteY9" fmla="*/ 2155111 h 2460618"/>
              <a:gd name="connsiteX10" fmla="*/ 765021 w 6598364"/>
              <a:gd name="connsiteY10" fmla="*/ 2315153 h 2460618"/>
              <a:gd name="connsiteX11" fmla="*/ 1019092 w 6598364"/>
              <a:gd name="connsiteY11" fmla="*/ 2459293 h 2460618"/>
              <a:gd name="connsiteX12" fmla="*/ 1273903 w 6598364"/>
              <a:gd name="connsiteY12" fmla="*/ 2323105 h 2460618"/>
              <a:gd name="connsiteX13" fmla="*/ 1449757 w 6598364"/>
              <a:gd name="connsiteY13" fmla="*/ 2155019 h 2460618"/>
              <a:gd name="connsiteX14" fmla="*/ 2119608 w 6598364"/>
              <a:gd name="connsiteY14" fmla="*/ 2144385 h 2460618"/>
              <a:gd name="connsiteX15" fmla="*/ 2106201 w 6598364"/>
              <a:gd name="connsiteY15" fmla="*/ 2133753 h 2460618"/>
              <a:gd name="connsiteX16" fmla="*/ 2108975 w 6598364"/>
              <a:gd name="connsiteY16" fmla="*/ 1984897 h 2460618"/>
              <a:gd name="connsiteX17" fmla="*/ 2114337 w 6598364"/>
              <a:gd name="connsiteY17" fmla="*/ 1711131 h 2460618"/>
              <a:gd name="connsiteX18" fmla="*/ 2098342 w 6598364"/>
              <a:gd name="connsiteY18" fmla="*/ 1113027 h 2460618"/>
              <a:gd name="connsiteX19" fmla="*/ 2236011 w 6598364"/>
              <a:gd name="connsiteY19" fmla="*/ 923676 h 2460618"/>
              <a:gd name="connsiteX20" fmla="*/ 2315524 w 6598364"/>
              <a:gd name="connsiteY20" fmla="*/ 780553 h 2460618"/>
              <a:gd name="connsiteX21" fmla="*/ 2267817 w 6598364"/>
              <a:gd name="connsiteY21" fmla="*/ 605624 h 2460618"/>
              <a:gd name="connsiteX22" fmla="*/ 2108790 w 6598364"/>
              <a:gd name="connsiteY22" fmla="*/ 486354 h 2460618"/>
              <a:gd name="connsiteX23" fmla="*/ 2119607 w 6598364"/>
              <a:gd name="connsiteY23" fmla="*/ 294320 h 2460618"/>
              <a:gd name="connsiteX24" fmla="*/ 2124693 w 6598364"/>
              <a:gd name="connsiteY24" fmla="*/ 160351 h 2460618"/>
              <a:gd name="connsiteX25" fmla="*/ 2382833 w 6598364"/>
              <a:gd name="connsiteY25" fmla="*/ 163955 h 2460618"/>
              <a:gd name="connsiteX26" fmla="*/ 2569966 w 6598364"/>
              <a:gd name="connsiteY26" fmla="*/ 25179 h 2460618"/>
              <a:gd name="connsiteX27" fmla="*/ 2911872 w 6598364"/>
              <a:gd name="connsiteY27" fmla="*/ 176254 h 2460618"/>
              <a:gd name="connsiteX28" fmla="*/ 3738808 w 6598364"/>
              <a:gd name="connsiteY28" fmla="*/ 176253 h 2460618"/>
              <a:gd name="connsiteX29" fmla="*/ 3881932 w 6598364"/>
              <a:gd name="connsiteY29" fmla="*/ 25179 h 2460618"/>
              <a:gd name="connsiteX30" fmla="*/ 3953494 w 6598364"/>
              <a:gd name="connsiteY30" fmla="*/ 25178 h 2460618"/>
              <a:gd name="connsiteX31" fmla="*/ 4033006 w 6598364"/>
              <a:gd name="connsiteY31" fmla="*/ 56983 h 2460618"/>
              <a:gd name="connsiteX32" fmla="*/ 4179735 w 6598364"/>
              <a:gd name="connsiteY32" fmla="*/ 166545 h 2460618"/>
              <a:gd name="connsiteX33" fmla="*/ 4424283 w 6598364"/>
              <a:gd name="connsiteY33" fmla="*/ 161737 h 2460618"/>
              <a:gd name="connsiteX34" fmla="*/ 4430571 w 6598364"/>
              <a:gd name="connsiteY34" fmla="*/ 478402 h 2460618"/>
              <a:gd name="connsiteX35" fmla="*/ 4605500 w 6598364"/>
              <a:gd name="connsiteY35" fmla="*/ 629477 h 2460618"/>
              <a:gd name="connsiteX36" fmla="*/ 4661159 w 6598364"/>
              <a:gd name="connsiteY36" fmla="*/ 740795 h 2460618"/>
              <a:gd name="connsiteX37" fmla="*/ 4605500 w 6598364"/>
              <a:gd name="connsiteY37" fmla="*/ 899821 h 2460618"/>
              <a:gd name="connsiteX38" fmla="*/ 4438523 w 6598364"/>
              <a:gd name="connsiteY38" fmla="*/ 1090653 h 2460618"/>
              <a:gd name="connsiteX39" fmla="*/ 4416424 w 6598364"/>
              <a:gd name="connsiteY39" fmla="*/ 1806824 h 2460618"/>
              <a:gd name="connsiteX40" fmla="*/ 4413928 w 6598364"/>
              <a:gd name="connsiteY40" fmla="*/ 2133198 h 2460618"/>
              <a:gd name="connsiteX41" fmla="*/ 4820185 w 6598364"/>
              <a:gd name="connsiteY41" fmla="*/ 2140224 h 2460618"/>
              <a:gd name="connsiteX42" fmla="*/ 5074626 w 6598364"/>
              <a:gd name="connsiteY42" fmla="*/ 2164078 h 2460618"/>
              <a:gd name="connsiteX43" fmla="*/ 5082578 w 6598364"/>
              <a:gd name="connsiteY43" fmla="*/ 2251542 h 2460618"/>
              <a:gd name="connsiteX44" fmla="*/ 5154140 w 6598364"/>
              <a:gd name="connsiteY44" fmla="*/ 2362861 h 2460618"/>
              <a:gd name="connsiteX45" fmla="*/ 5429292 w 6598364"/>
              <a:gd name="connsiteY45" fmla="*/ 2451342 h 2460618"/>
              <a:gd name="connsiteX46" fmla="*/ 5710731 w 6598364"/>
              <a:gd name="connsiteY46" fmla="*/ 2346959 h 2460618"/>
              <a:gd name="connsiteX47" fmla="*/ 5798196 w 6598364"/>
              <a:gd name="connsiteY47" fmla="*/ 2148175 h 2460618"/>
              <a:gd name="connsiteX48" fmla="*/ 6267322 w 6598364"/>
              <a:gd name="connsiteY48" fmla="*/ 2156128 h 2460618"/>
              <a:gd name="connsiteX49" fmla="*/ 6268524 w 6598364"/>
              <a:gd name="connsiteY49" fmla="*/ 1974356 h 2460618"/>
              <a:gd name="connsiteX50" fmla="*/ 6235517 w 6598364"/>
              <a:gd name="connsiteY50" fmla="*/ 1074750 h 2460618"/>
              <a:gd name="connsiteX51" fmla="*/ 6390567 w 6598364"/>
              <a:gd name="connsiteY51" fmla="*/ 918960 h 2460618"/>
              <a:gd name="connsiteX52" fmla="*/ 6533782 w 6598364"/>
              <a:gd name="connsiteY52" fmla="*/ 745973 h 2460618"/>
              <a:gd name="connsiteX53" fmla="*/ 6585375 w 6598364"/>
              <a:gd name="connsiteY53" fmla="*/ 613574 h 2460618"/>
              <a:gd name="connsiteX54" fmla="*/ 6569102 w 6598364"/>
              <a:gd name="connsiteY54" fmla="*/ 674412 h 2460618"/>
              <a:gd name="connsiteX55" fmla="*/ 6582415 w 6598364"/>
              <a:gd name="connsiteY55" fmla="*/ 405731 h 2460618"/>
              <a:gd name="connsiteX0" fmla="*/ 545989 w 6598364"/>
              <a:gd name="connsiteY0" fmla="*/ 262422 h 2460618"/>
              <a:gd name="connsiteX1" fmla="*/ 556621 w 6598364"/>
              <a:gd name="connsiteY1" fmla="*/ 570767 h 2460618"/>
              <a:gd name="connsiteX2" fmla="*/ 208428 w 6598364"/>
              <a:gd name="connsiteY2" fmla="*/ 526110 h 2460618"/>
              <a:gd name="connsiteX3" fmla="*/ 25179 w 6598364"/>
              <a:gd name="connsiteY3" fmla="*/ 658509 h 2460618"/>
              <a:gd name="connsiteX4" fmla="*/ 57354 w 6598364"/>
              <a:gd name="connsiteY4" fmla="*/ 868017 h 2460618"/>
              <a:gd name="connsiteX5" fmla="*/ 168672 w 6598364"/>
              <a:gd name="connsiteY5" fmla="*/ 971384 h 2460618"/>
              <a:gd name="connsiteX6" fmla="*/ 248278 w 6598364"/>
              <a:gd name="connsiteY6" fmla="*/ 1038599 h 2460618"/>
              <a:gd name="connsiteX7" fmla="*/ 261406 w 6598364"/>
              <a:gd name="connsiteY7" fmla="*/ 1841497 h 2460618"/>
              <a:gd name="connsiteX8" fmla="*/ 386501 w 6598364"/>
              <a:gd name="connsiteY8" fmla="*/ 2176283 h 2460618"/>
              <a:gd name="connsiteX9" fmla="*/ 615147 w 6598364"/>
              <a:gd name="connsiteY9" fmla="*/ 2155111 h 2460618"/>
              <a:gd name="connsiteX10" fmla="*/ 765021 w 6598364"/>
              <a:gd name="connsiteY10" fmla="*/ 2315153 h 2460618"/>
              <a:gd name="connsiteX11" fmla="*/ 1019092 w 6598364"/>
              <a:gd name="connsiteY11" fmla="*/ 2459293 h 2460618"/>
              <a:gd name="connsiteX12" fmla="*/ 1273903 w 6598364"/>
              <a:gd name="connsiteY12" fmla="*/ 2323105 h 2460618"/>
              <a:gd name="connsiteX13" fmla="*/ 1449757 w 6598364"/>
              <a:gd name="connsiteY13" fmla="*/ 2155019 h 2460618"/>
              <a:gd name="connsiteX14" fmla="*/ 2119608 w 6598364"/>
              <a:gd name="connsiteY14" fmla="*/ 2144385 h 2460618"/>
              <a:gd name="connsiteX15" fmla="*/ 2106201 w 6598364"/>
              <a:gd name="connsiteY15" fmla="*/ 2133753 h 2460618"/>
              <a:gd name="connsiteX16" fmla="*/ 2108975 w 6598364"/>
              <a:gd name="connsiteY16" fmla="*/ 1984897 h 2460618"/>
              <a:gd name="connsiteX17" fmla="*/ 2114337 w 6598364"/>
              <a:gd name="connsiteY17" fmla="*/ 1711131 h 2460618"/>
              <a:gd name="connsiteX18" fmla="*/ 2098342 w 6598364"/>
              <a:gd name="connsiteY18" fmla="*/ 1113027 h 2460618"/>
              <a:gd name="connsiteX19" fmla="*/ 2236011 w 6598364"/>
              <a:gd name="connsiteY19" fmla="*/ 923676 h 2460618"/>
              <a:gd name="connsiteX20" fmla="*/ 2315524 w 6598364"/>
              <a:gd name="connsiteY20" fmla="*/ 780553 h 2460618"/>
              <a:gd name="connsiteX21" fmla="*/ 2267817 w 6598364"/>
              <a:gd name="connsiteY21" fmla="*/ 605624 h 2460618"/>
              <a:gd name="connsiteX22" fmla="*/ 2108790 w 6598364"/>
              <a:gd name="connsiteY22" fmla="*/ 486354 h 2460618"/>
              <a:gd name="connsiteX23" fmla="*/ 2119607 w 6598364"/>
              <a:gd name="connsiteY23" fmla="*/ 294320 h 2460618"/>
              <a:gd name="connsiteX24" fmla="*/ 2124693 w 6598364"/>
              <a:gd name="connsiteY24" fmla="*/ 160351 h 2460618"/>
              <a:gd name="connsiteX25" fmla="*/ 2382833 w 6598364"/>
              <a:gd name="connsiteY25" fmla="*/ 163955 h 2460618"/>
              <a:gd name="connsiteX26" fmla="*/ 2569966 w 6598364"/>
              <a:gd name="connsiteY26" fmla="*/ 25179 h 2460618"/>
              <a:gd name="connsiteX27" fmla="*/ 2911872 w 6598364"/>
              <a:gd name="connsiteY27" fmla="*/ 176254 h 2460618"/>
              <a:gd name="connsiteX28" fmla="*/ 3738808 w 6598364"/>
              <a:gd name="connsiteY28" fmla="*/ 176253 h 2460618"/>
              <a:gd name="connsiteX29" fmla="*/ 3881932 w 6598364"/>
              <a:gd name="connsiteY29" fmla="*/ 25179 h 2460618"/>
              <a:gd name="connsiteX30" fmla="*/ 3953494 w 6598364"/>
              <a:gd name="connsiteY30" fmla="*/ 25178 h 2460618"/>
              <a:gd name="connsiteX31" fmla="*/ 4033006 w 6598364"/>
              <a:gd name="connsiteY31" fmla="*/ 56983 h 2460618"/>
              <a:gd name="connsiteX32" fmla="*/ 4179735 w 6598364"/>
              <a:gd name="connsiteY32" fmla="*/ 166545 h 2460618"/>
              <a:gd name="connsiteX33" fmla="*/ 4424283 w 6598364"/>
              <a:gd name="connsiteY33" fmla="*/ 161737 h 2460618"/>
              <a:gd name="connsiteX34" fmla="*/ 4430571 w 6598364"/>
              <a:gd name="connsiteY34" fmla="*/ 478402 h 2460618"/>
              <a:gd name="connsiteX35" fmla="*/ 4605500 w 6598364"/>
              <a:gd name="connsiteY35" fmla="*/ 629477 h 2460618"/>
              <a:gd name="connsiteX36" fmla="*/ 4661159 w 6598364"/>
              <a:gd name="connsiteY36" fmla="*/ 740795 h 2460618"/>
              <a:gd name="connsiteX37" fmla="*/ 4605500 w 6598364"/>
              <a:gd name="connsiteY37" fmla="*/ 899821 h 2460618"/>
              <a:gd name="connsiteX38" fmla="*/ 4438523 w 6598364"/>
              <a:gd name="connsiteY38" fmla="*/ 1090653 h 2460618"/>
              <a:gd name="connsiteX39" fmla="*/ 4416424 w 6598364"/>
              <a:gd name="connsiteY39" fmla="*/ 1806824 h 2460618"/>
              <a:gd name="connsiteX40" fmla="*/ 4413928 w 6598364"/>
              <a:gd name="connsiteY40" fmla="*/ 2133198 h 2460618"/>
              <a:gd name="connsiteX41" fmla="*/ 4820185 w 6598364"/>
              <a:gd name="connsiteY41" fmla="*/ 2140224 h 2460618"/>
              <a:gd name="connsiteX42" fmla="*/ 5074626 w 6598364"/>
              <a:gd name="connsiteY42" fmla="*/ 2164078 h 2460618"/>
              <a:gd name="connsiteX43" fmla="*/ 5082578 w 6598364"/>
              <a:gd name="connsiteY43" fmla="*/ 2251542 h 2460618"/>
              <a:gd name="connsiteX44" fmla="*/ 5154140 w 6598364"/>
              <a:gd name="connsiteY44" fmla="*/ 2362861 h 2460618"/>
              <a:gd name="connsiteX45" fmla="*/ 5429292 w 6598364"/>
              <a:gd name="connsiteY45" fmla="*/ 2451342 h 2460618"/>
              <a:gd name="connsiteX46" fmla="*/ 5710731 w 6598364"/>
              <a:gd name="connsiteY46" fmla="*/ 2346959 h 2460618"/>
              <a:gd name="connsiteX47" fmla="*/ 5798196 w 6598364"/>
              <a:gd name="connsiteY47" fmla="*/ 2148175 h 2460618"/>
              <a:gd name="connsiteX48" fmla="*/ 6267322 w 6598364"/>
              <a:gd name="connsiteY48" fmla="*/ 2156128 h 2460618"/>
              <a:gd name="connsiteX49" fmla="*/ 6268524 w 6598364"/>
              <a:gd name="connsiteY49" fmla="*/ 1974356 h 2460618"/>
              <a:gd name="connsiteX50" fmla="*/ 6235517 w 6598364"/>
              <a:gd name="connsiteY50" fmla="*/ 1074750 h 2460618"/>
              <a:gd name="connsiteX51" fmla="*/ 6390567 w 6598364"/>
              <a:gd name="connsiteY51" fmla="*/ 918960 h 2460618"/>
              <a:gd name="connsiteX52" fmla="*/ 6489959 w 6598364"/>
              <a:gd name="connsiteY52" fmla="*/ 844162 h 2460618"/>
              <a:gd name="connsiteX53" fmla="*/ 6533782 w 6598364"/>
              <a:gd name="connsiteY53" fmla="*/ 745973 h 2460618"/>
              <a:gd name="connsiteX54" fmla="*/ 6585375 w 6598364"/>
              <a:gd name="connsiteY54" fmla="*/ 613574 h 2460618"/>
              <a:gd name="connsiteX55" fmla="*/ 6569102 w 6598364"/>
              <a:gd name="connsiteY55" fmla="*/ 674412 h 2460618"/>
              <a:gd name="connsiteX56" fmla="*/ 6582415 w 6598364"/>
              <a:gd name="connsiteY56" fmla="*/ 405731 h 2460618"/>
              <a:gd name="connsiteX0" fmla="*/ 545989 w 6598364"/>
              <a:gd name="connsiteY0" fmla="*/ 262422 h 2460618"/>
              <a:gd name="connsiteX1" fmla="*/ 556621 w 6598364"/>
              <a:gd name="connsiteY1" fmla="*/ 570767 h 2460618"/>
              <a:gd name="connsiteX2" fmla="*/ 208428 w 6598364"/>
              <a:gd name="connsiteY2" fmla="*/ 526110 h 2460618"/>
              <a:gd name="connsiteX3" fmla="*/ 25179 w 6598364"/>
              <a:gd name="connsiteY3" fmla="*/ 658509 h 2460618"/>
              <a:gd name="connsiteX4" fmla="*/ 57354 w 6598364"/>
              <a:gd name="connsiteY4" fmla="*/ 868017 h 2460618"/>
              <a:gd name="connsiteX5" fmla="*/ 168672 w 6598364"/>
              <a:gd name="connsiteY5" fmla="*/ 971384 h 2460618"/>
              <a:gd name="connsiteX6" fmla="*/ 248278 w 6598364"/>
              <a:gd name="connsiteY6" fmla="*/ 1038599 h 2460618"/>
              <a:gd name="connsiteX7" fmla="*/ 261406 w 6598364"/>
              <a:gd name="connsiteY7" fmla="*/ 1841497 h 2460618"/>
              <a:gd name="connsiteX8" fmla="*/ 386501 w 6598364"/>
              <a:gd name="connsiteY8" fmla="*/ 2176283 h 2460618"/>
              <a:gd name="connsiteX9" fmla="*/ 615147 w 6598364"/>
              <a:gd name="connsiteY9" fmla="*/ 2155111 h 2460618"/>
              <a:gd name="connsiteX10" fmla="*/ 765021 w 6598364"/>
              <a:gd name="connsiteY10" fmla="*/ 2315153 h 2460618"/>
              <a:gd name="connsiteX11" fmla="*/ 1019092 w 6598364"/>
              <a:gd name="connsiteY11" fmla="*/ 2459293 h 2460618"/>
              <a:gd name="connsiteX12" fmla="*/ 1273903 w 6598364"/>
              <a:gd name="connsiteY12" fmla="*/ 2323105 h 2460618"/>
              <a:gd name="connsiteX13" fmla="*/ 1449757 w 6598364"/>
              <a:gd name="connsiteY13" fmla="*/ 2155019 h 2460618"/>
              <a:gd name="connsiteX14" fmla="*/ 2119608 w 6598364"/>
              <a:gd name="connsiteY14" fmla="*/ 2144385 h 2460618"/>
              <a:gd name="connsiteX15" fmla="*/ 2106201 w 6598364"/>
              <a:gd name="connsiteY15" fmla="*/ 2133753 h 2460618"/>
              <a:gd name="connsiteX16" fmla="*/ 2108975 w 6598364"/>
              <a:gd name="connsiteY16" fmla="*/ 1984897 h 2460618"/>
              <a:gd name="connsiteX17" fmla="*/ 2114337 w 6598364"/>
              <a:gd name="connsiteY17" fmla="*/ 1711131 h 2460618"/>
              <a:gd name="connsiteX18" fmla="*/ 2098342 w 6598364"/>
              <a:gd name="connsiteY18" fmla="*/ 1113027 h 2460618"/>
              <a:gd name="connsiteX19" fmla="*/ 2236011 w 6598364"/>
              <a:gd name="connsiteY19" fmla="*/ 923676 h 2460618"/>
              <a:gd name="connsiteX20" fmla="*/ 2315524 w 6598364"/>
              <a:gd name="connsiteY20" fmla="*/ 780553 h 2460618"/>
              <a:gd name="connsiteX21" fmla="*/ 2267817 w 6598364"/>
              <a:gd name="connsiteY21" fmla="*/ 605624 h 2460618"/>
              <a:gd name="connsiteX22" fmla="*/ 2108790 w 6598364"/>
              <a:gd name="connsiteY22" fmla="*/ 486354 h 2460618"/>
              <a:gd name="connsiteX23" fmla="*/ 2119607 w 6598364"/>
              <a:gd name="connsiteY23" fmla="*/ 294320 h 2460618"/>
              <a:gd name="connsiteX24" fmla="*/ 2124693 w 6598364"/>
              <a:gd name="connsiteY24" fmla="*/ 160351 h 2460618"/>
              <a:gd name="connsiteX25" fmla="*/ 2382833 w 6598364"/>
              <a:gd name="connsiteY25" fmla="*/ 163955 h 2460618"/>
              <a:gd name="connsiteX26" fmla="*/ 2569966 w 6598364"/>
              <a:gd name="connsiteY26" fmla="*/ 25179 h 2460618"/>
              <a:gd name="connsiteX27" fmla="*/ 2911872 w 6598364"/>
              <a:gd name="connsiteY27" fmla="*/ 176254 h 2460618"/>
              <a:gd name="connsiteX28" fmla="*/ 3738808 w 6598364"/>
              <a:gd name="connsiteY28" fmla="*/ 176253 h 2460618"/>
              <a:gd name="connsiteX29" fmla="*/ 3881932 w 6598364"/>
              <a:gd name="connsiteY29" fmla="*/ 25179 h 2460618"/>
              <a:gd name="connsiteX30" fmla="*/ 3953494 w 6598364"/>
              <a:gd name="connsiteY30" fmla="*/ 25178 h 2460618"/>
              <a:gd name="connsiteX31" fmla="*/ 4033006 w 6598364"/>
              <a:gd name="connsiteY31" fmla="*/ 56983 h 2460618"/>
              <a:gd name="connsiteX32" fmla="*/ 4179735 w 6598364"/>
              <a:gd name="connsiteY32" fmla="*/ 166545 h 2460618"/>
              <a:gd name="connsiteX33" fmla="*/ 4424283 w 6598364"/>
              <a:gd name="connsiteY33" fmla="*/ 161737 h 2460618"/>
              <a:gd name="connsiteX34" fmla="*/ 4430571 w 6598364"/>
              <a:gd name="connsiteY34" fmla="*/ 478402 h 2460618"/>
              <a:gd name="connsiteX35" fmla="*/ 4605500 w 6598364"/>
              <a:gd name="connsiteY35" fmla="*/ 629477 h 2460618"/>
              <a:gd name="connsiteX36" fmla="*/ 4661159 w 6598364"/>
              <a:gd name="connsiteY36" fmla="*/ 740795 h 2460618"/>
              <a:gd name="connsiteX37" fmla="*/ 4605500 w 6598364"/>
              <a:gd name="connsiteY37" fmla="*/ 899821 h 2460618"/>
              <a:gd name="connsiteX38" fmla="*/ 4438523 w 6598364"/>
              <a:gd name="connsiteY38" fmla="*/ 1090653 h 2460618"/>
              <a:gd name="connsiteX39" fmla="*/ 4416424 w 6598364"/>
              <a:gd name="connsiteY39" fmla="*/ 1806824 h 2460618"/>
              <a:gd name="connsiteX40" fmla="*/ 4413928 w 6598364"/>
              <a:gd name="connsiteY40" fmla="*/ 2133198 h 2460618"/>
              <a:gd name="connsiteX41" fmla="*/ 4820185 w 6598364"/>
              <a:gd name="connsiteY41" fmla="*/ 2140224 h 2460618"/>
              <a:gd name="connsiteX42" fmla="*/ 5074626 w 6598364"/>
              <a:gd name="connsiteY42" fmla="*/ 2164078 h 2460618"/>
              <a:gd name="connsiteX43" fmla="*/ 5082578 w 6598364"/>
              <a:gd name="connsiteY43" fmla="*/ 2251542 h 2460618"/>
              <a:gd name="connsiteX44" fmla="*/ 5154140 w 6598364"/>
              <a:gd name="connsiteY44" fmla="*/ 2362861 h 2460618"/>
              <a:gd name="connsiteX45" fmla="*/ 5429292 w 6598364"/>
              <a:gd name="connsiteY45" fmla="*/ 2451342 h 2460618"/>
              <a:gd name="connsiteX46" fmla="*/ 5710731 w 6598364"/>
              <a:gd name="connsiteY46" fmla="*/ 2346959 h 2460618"/>
              <a:gd name="connsiteX47" fmla="*/ 5798196 w 6598364"/>
              <a:gd name="connsiteY47" fmla="*/ 2148175 h 2460618"/>
              <a:gd name="connsiteX48" fmla="*/ 6267322 w 6598364"/>
              <a:gd name="connsiteY48" fmla="*/ 2156128 h 2460618"/>
              <a:gd name="connsiteX49" fmla="*/ 6268524 w 6598364"/>
              <a:gd name="connsiteY49" fmla="*/ 1974356 h 2460618"/>
              <a:gd name="connsiteX50" fmla="*/ 6235517 w 6598364"/>
              <a:gd name="connsiteY50" fmla="*/ 1074750 h 2460618"/>
              <a:gd name="connsiteX51" fmla="*/ 6315030 w 6598364"/>
              <a:gd name="connsiteY51" fmla="*/ 963432 h 2460618"/>
              <a:gd name="connsiteX52" fmla="*/ 6390567 w 6598364"/>
              <a:gd name="connsiteY52" fmla="*/ 918960 h 2460618"/>
              <a:gd name="connsiteX53" fmla="*/ 6489959 w 6598364"/>
              <a:gd name="connsiteY53" fmla="*/ 844162 h 2460618"/>
              <a:gd name="connsiteX54" fmla="*/ 6533782 w 6598364"/>
              <a:gd name="connsiteY54" fmla="*/ 745973 h 2460618"/>
              <a:gd name="connsiteX55" fmla="*/ 6585375 w 6598364"/>
              <a:gd name="connsiteY55" fmla="*/ 613574 h 2460618"/>
              <a:gd name="connsiteX56" fmla="*/ 6569102 w 6598364"/>
              <a:gd name="connsiteY56" fmla="*/ 674412 h 2460618"/>
              <a:gd name="connsiteX57" fmla="*/ 6582415 w 6598364"/>
              <a:gd name="connsiteY57" fmla="*/ 405731 h 2460618"/>
              <a:gd name="connsiteX0" fmla="*/ 545989 w 6599213"/>
              <a:gd name="connsiteY0" fmla="*/ 262422 h 2460618"/>
              <a:gd name="connsiteX1" fmla="*/ 556621 w 6599213"/>
              <a:gd name="connsiteY1" fmla="*/ 570767 h 2460618"/>
              <a:gd name="connsiteX2" fmla="*/ 208428 w 6599213"/>
              <a:gd name="connsiteY2" fmla="*/ 526110 h 2460618"/>
              <a:gd name="connsiteX3" fmla="*/ 25179 w 6599213"/>
              <a:gd name="connsiteY3" fmla="*/ 658509 h 2460618"/>
              <a:gd name="connsiteX4" fmla="*/ 57354 w 6599213"/>
              <a:gd name="connsiteY4" fmla="*/ 868017 h 2460618"/>
              <a:gd name="connsiteX5" fmla="*/ 168672 w 6599213"/>
              <a:gd name="connsiteY5" fmla="*/ 971384 h 2460618"/>
              <a:gd name="connsiteX6" fmla="*/ 248278 w 6599213"/>
              <a:gd name="connsiteY6" fmla="*/ 1038599 h 2460618"/>
              <a:gd name="connsiteX7" fmla="*/ 261406 w 6599213"/>
              <a:gd name="connsiteY7" fmla="*/ 1841497 h 2460618"/>
              <a:gd name="connsiteX8" fmla="*/ 386501 w 6599213"/>
              <a:gd name="connsiteY8" fmla="*/ 2176283 h 2460618"/>
              <a:gd name="connsiteX9" fmla="*/ 615147 w 6599213"/>
              <a:gd name="connsiteY9" fmla="*/ 2155111 h 2460618"/>
              <a:gd name="connsiteX10" fmla="*/ 765021 w 6599213"/>
              <a:gd name="connsiteY10" fmla="*/ 2315153 h 2460618"/>
              <a:gd name="connsiteX11" fmla="*/ 1019092 w 6599213"/>
              <a:gd name="connsiteY11" fmla="*/ 2459293 h 2460618"/>
              <a:gd name="connsiteX12" fmla="*/ 1273903 w 6599213"/>
              <a:gd name="connsiteY12" fmla="*/ 2323105 h 2460618"/>
              <a:gd name="connsiteX13" fmla="*/ 1449757 w 6599213"/>
              <a:gd name="connsiteY13" fmla="*/ 2155019 h 2460618"/>
              <a:gd name="connsiteX14" fmla="*/ 2119608 w 6599213"/>
              <a:gd name="connsiteY14" fmla="*/ 2144385 h 2460618"/>
              <a:gd name="connsiteX15" fmla="*/ 2106201 w 6599213"/>
              <a:gd name="connsiteY15" fmla="*/ 2133753 h 2460618"/>
              <a:gd name="connsiteX16" fmla="*/ 2108975 w 6599213"/>
              <a:gd name="connsiteY16" fmla="*/ 1984897 h 2460618"/>
              <a:gd name="connsiteX17" fmla="*/ 2114337 w 6599213"/>
              <a:gd name="connsiteY17" fmla="*/ 1711131 h 2460618"/>
              <a:gd name="connsiteX18" fmla="*/ 2098342 w 6599213"/>
              <a:gd name="connsiteY18" fmla="*/ 1113027 h 2460618"/>
              <a:gd name="connsiteX19" fmla="*/ 2236011 w 6599213"/>
              <a:gd name="connsiteY19" fmla="*/ 923676 h 2460618"/>
              <a:gd name="connsiteX20" fmla="*/ 2315524 w 6599213"/>
              <a:gd name="connsiteY20" fmla="*/ 780553 h 2460618"/>
              <a:gd name="connsiteX21" fmla="*/ 2267817 w 6599213"/>
              <a:gd name="connsiteY21" fmla="*/ 605624 h 2460618"/>
              <a:gd name="connsiteX22" fmla="*/ 2108790 w 6599213"/>
              <a:gd name="connsiteY22" fmla="*/ 486354 h 2460618"/>
              <a:gd name="connsiteX23" fmla="*/ 2119607 w 6599213"/>
              <a:gd name="connsiteY23" fmla="*/ 294320 h 2460618"/>
              <a:gd name="connsiteX24" fmla="*/ 2124693 w 6599213"/>
              <a:gd name="connsiteY24" fmla="*/ 160351 h 2460618"/>
              <a:gd name="connsiteX25" fmla="*/ 2382833 w 6599213"/>
              <a:gd name="connsiteY25" fmla="*/ 163955 h 2460618"/>
              <a:gd name="connsiteX26" fmla="*/ 2569966 w 6599213"/>
              <a:gd name="connsiteY26" fmla="*/ 25179 h 2460618"/>
              <a:gd name="connsiteX27" fmla="*/ 2911872 w 6599213"/>
              <a:gd name="connsiteY27" fmla="*/ 176254 h 2460618"/>
              <a:gd name="connsiteX28" fmla="*/ 3738808 w 6599213"/>
              <a:gd name="connsiteY28" fmla="*/ 176253 h 2460618"/>
              <a:gd name="connsiteX29" fmla="*/ 3881932 w 6599213"/>
              <a:gd name="connsiteY29" fmla="*/ 25179 h 2460618"/>
              <a:gd name="connsiteX30" fmla="*/ 3953494 w 6599213"/>
              <a:gd name="connsiteY30" fmla="*/ 25178 h 2460618"/>
              <a:gd name="connsiteX31" fmla="*/ 4033006 w 6599213"/>
              <a:gd name="connsiteY31" fmla="*/ 56983 h 2460618"/>
              <a:gd name="connsiteX32" fmla="*/ 4179735 w 6599213"/>
              <a:gd name="connsiteY32" fmla="*/ 166545 h 2460618"/>
              <a:gd name="connsiteX33" fmla="*/ 4424283 w 6599213"/>
              <a:gd name="connsiteY33" fmla="*/ 161737 h 2460618"/>
              <a:gd name="connsiteX34" fmla="*/ 4430571 w 6599213"/>
              <a:gd name="connsiteY34" fmla="*/ 478402 h 2460618"/>
              <a:gd name="connsiteX35" fmla="*/ 4605500 w 6599213"/>
              <a:gd name="connsiteY35" fmla="*/ 629477 h 2460618"/>
              <a:gd name="connsiteX36" fmla="*/ 4661159 w 6599213"/>
              <a:gd name="connsiteY36" fmla="*/ 740795 h 2460618"/>
              <a:gd name="connsiteX37" fmla="*/ 4605500 w 6599213"/>
              <a:gd name="connsiteY37" fmla="*/ 899821 h 2460618"/>
              <a:gd name="connsiteX38" fmla="*/ 4438523 w 6599213"/>
              <a:gd name="connsiteY38" fmla="*/ 1090653 h 2460618"/>
              <a:gd name="connsiteX39" fmla="*/ 4416424 w 6599213"/>
              <a:gd name="connsiteY39" fmla="*/ 1806824 h 2460618"/>
              <a:gd name="connsiteX40" fmla="*/ 4413928 w 6599213"/>
              <a:gd name="connsiteY40" fmla="*/ 2133198 h 2460618"/>
              <a:gd name="connsiteX41" fmla="*/ 4820185 w 6599213"/>
              <a:gd name="connsiteY41" fmla="*/ 2140224 h 2460618"/>
              <a:gd name="connsiteX42" fmla="*/ 5074626 w 6599213"/>
              <a:gd name="connsiteY42" fmla="*/ 2164078 h 2460618"/>
              <a:gd name="connsiteX43" fmla="*/ 5082578 w 6599213"/>
              <a:gd name="connsiteY43" fmla="*/ 2251542 h 2460618"/>
              <a:gd name="connsiteX44" fmla="*/ 5154140 w 6599213"/>
              <a:gd name="connsiteY44" fmla="*/ 2362861 h 2460618"/>
              <a:gd name="connsiteX45" fmla="*/ 5429292 w 6599213"/>
              <a:gd name="connsiteY45" fmla="*/ 2451342 h 2460618"/>
              <a:gd name="connsiteX46" fmla="*/ 5710731 w 6599213"/>
              <a:gd name="connsiteY46" fmla="*/ 2346959 h 2460618"/>
              <a:gd name="connsiteX47" fmla="*/ 5798196 w 6599213"/>
              <a:gd name="connsiteY47" fmla="*/ 2148175 h 2460618"/>
              <a:gd name="connsiteX48" fmla="*/ 6267322 w 6599213"/>
              <a:gd name="connsiteY48" fmla="*/ 2156128 h 2460618"/>
              <a:gd name="connsiteX49" fmla="*/ 6268524 w 6599213"/>
              <a:gd name="connsiteY49" fmla="*/ 1974356 h 2460618"/>
              <a:gd name="connsiteX50" fmla="*/ 6235517 w 6599213"/>
              <a:gd name="connsiteY50" fmla="*/ 1074750 h 2460618"/>
              <a:gd name="connsiteX51" fmla="*/ 6315030 w 6599213"/>
              <a:gd name="connsiteY51" fmla="*/ 963432 h 2460618"/>
              <a:gd name="connsiteX52" fmla="*/ 6390567 w 6599213"/>
              <a:gd name="connsiteY52" fmla="*/ 918960 h 2460618"/>
              <a:gd name="connsiteX53" fmla="*/ 6489959 w 6599213"/>
              <a:gd name="connsiteY53" fmla="*/ 844162 h 2460618"/>
              <a:gd name="connsiteX54" fmla="*/ 6486074 w 6599213"/>
              <a:gd name="connsiteY54" fmla="*/ 714167 h 2460618"/>
              <a:gd name="connsiteX55" fmla="*/ 6585375 w 6599213"/>
              <a:gd name="connsiteY55" fmla="*/ 613574 h 2460618"/>
              <a:gd name="connsiteX56" fmla="*/ 6569102 w 6599213"/>
              <a:gd name="connsiteY56" fmla="*/ 674412 h 2460618"/>
              <a:gd name="connsiteX57" fmla="*/ 6582415 w 6599213"/>
              <a:gd name="connsiteY57" fmla="*/ 405731 h 2460618"/>
              <a:gd name="connsiteX0" fmla="*/ 545989 w 6599213"/>
              <a:gd name="connsiteY0" fmla="*/ 262422 h 2460618"/>
              <a:gd name="connsiteX1" fmla="*/ 556621 w 6599213"/>
              <a:gd name="connsiteY1" fmla="*/ 570767 h 2460618"/>
              <a:gd name="connsiteX2" fmla="*/ 208428 w 6599213"/>
              <a:gd name="connsiteY2" fmla="*/ 526110 h 2460618"/>
              <a:gd name="connsiteX3" fmla="*/ 25179 w 6599213"/>
              <a:gd name="connsiteY3" fmla="*/ 658509 h 2460618"/>
              <a:gd name="connsiteX4" fmla="*/ 57354 w 6599213"/>
              <a:gd name="connsiteY4" fmla="*/ 868017 h 2460618"/>
              <a:gd name="connsiteX5" fmla="*/ 168672 w 6599213"/>
              <a:gd name="connsiteY5" fmla="*/ 971384 h 2460618"/>
              <a:gd name="connsiteX6" fmla="*/ 248278 w 6599213"/>
              <a:gd name="connsiteY6" fmla="*/ 1038599 h 2460618"/>
              <a:gd name="connsiteX7" fmla="*/ 261406 w 6599213"/>
              <a:gd name="connsiteY7" fmla="*/ 1841497 h 2460618"/>
              <a:gd name="connsiteX8" fmla="*/ 386501 w 6599213"/>
              <a:gd name="connsiteY8" fmla="*/ 2176283 h 2460618"/>
              <a:gd name="connsiteX9" fmla="*/ 615147 w 6599213"/>
              <a:gd name="connsiteY9" fmla="*/ 2155111 h 2460618"/>
              <a:gd name="connsiteX10" fmla="*/ 765021 w 6599213"/>
              <a:gd name="connsiteY10" fmla="*/ 2315153 h 2460618"/>
              <a:gd name="connsiteX11" fmla="*/ 1019092 w 6599213"/>
              <a:gd name="connsiteY11" fmla="*/ 2459293 h 2460618"/>
              <a:gd name="connsiteX12" fmla="*/ 1273903 w 6599213"/>
              <a:gd name="connsiteY12" fmla="*/ 2323105 h 2460618"/>
              <a:gd name="connsiteX13" fmla="*/ 1449757 w 6599213"/>
              <a:gd name="connsiteY13" fmla="*/ 2155019 h 2460618"/>
              <a:gd name="connsiteX14" fmla="*/ 2119608 w 6599213"/>
              <a:gd name="connsiteY14" fmla="*/ 2144385 h 2460618"/>
              <a:gd name="connsiteX15" fmla="*/ 2106201 w 6599213"/>
              <a:gd name="connsiteY15" fmla="*/ 2133753 h 2460618"/>
              <a:gd name="connsiteX16" fmla="*/ 2108975 w 6599213"/>
              <a:gd name="connsiteY16" fmla="*/ 1984897 h 2460618"/>
              <a:gd name="connsiteX17" fmla="*/ 2114337 w 6599213"/>
              <a:gd name="connsiteY17" fmla="*/ 1711131 h 2460618"/>
              <a:gd name="connsiteX18" fmla="*/ 2098342 w 6599213"/>
              <a:gd name="connsiteY18" fmla="*/ 1113027 h 2460618"/>
              <a:gd name="connsiteX19" fmla="*/ 2236011 w 6599213"/>
              <a:gd name="connsiteY19" fmla="*/ 923676 h 2460618"/>
              <a:gd name="connsiteX20" fmla="*/ 2315524 w 6599213"/>
              <a:gd name="connsiteY20" fmla="*/ 780553 h 2460618"/>
              <a:gd name="connsiteX21" fmla="*/ 2267817 w 6599213"/>
              <a:gd name="connsiteY21" fmla="*/ 605624 h 2460618"/>
              <a:gd name="connsiteX22" fmla="*/ 2108790 w 6599213"/>
              <a:gd name="connsiteY22" fmla="*/ 486354 h 2460618"/>
              <a:gd name="connsiteX23" fmla="*/ 2119607 w 6599213"/>
              <a:gd name="connsiteY23" fmla="*/ 294320 h 2460618"/>
              <a:gd name="connsiteX24" fmla="*/ 2124693 w 6599213"/>
              <a:gd name="connsiteY24" fmla="*/ 160351 h 2460618"/>
              <a:gd name="connsiteX25" fmla="*/ 2382833 w 6599213"/>
              <a:gd name="connsiteY25" fmla="*/ 163955 h 2460618"/>
              <a:gd name="connsiteX26" fmla="*/ 2569966 w 6599213"/>
              <a:gd name="connsiteY26" fmla="*/ 25179 h 2460618"/>
              <a:gd name="connsiteX27" fmla="*/ 2911872 w 6599213"/>
              <a:gd name="connsiteY27" fmla="*/ 176254 h 2460618"/>
              <a:gd name="connsiteX28" fmla="*/ 3738808 w 6599213"/>
              <a:gd name="connsiteY28" fmla="*/ 176253 h 2460618"/>
              <a:gd name="connsiteX29" fmla="*/ 3881932 w 6599213"/>
              <a:gd name="connsiteY29" fmla="*/ 25179 h 2460618"/>
              <a:gd name="connsiteX30" fmla="*/ 3953494 w 6599213"/>
              <a:gd name="connsiteY30" fmla="*/ 25178 h 2460618"/>
              <a:gd name="connsiteX31" fmla="*/ 4033006 w 6599213"/>
              <a:gd name="connsiteY31" fmla="*/ 56983 h 2460618"/>
              <a:gd name="connsiteX32" fmla="*/ 4179735 w 6599213"/>
              <a:gd name="connsiteY32" fmla="*/ 166545 h 2460618"/>
              <a:gd name="connsiteX33" fmla="*/ 4424283 w 6599213"/>
              <a:gd name="connsiteY33" fmla="*/ 161737 h 2460618"/>
              <a:gd name="connsiteX34" fmla="*/ 4430571 w 6599213"/>
              <a:gd name="connsiteY34" fmla="*/ 478402 h 2460618"/>
              <a:gd name="connsiteX35" fmla="*/ 4605500 w 6599213"/>
              <a:gd name="connsiteY35" fmla="*/ 629477 h 2460618"/>
              <a:gd name="connsiteX36" fmla="*/ 4661159 w 6599213"/>
              <a:gd name="connsiteY36" fmla="*/ 740795 h 2460618"/>
              <a:gd name="connsiteX37" fmla="*/ 4605500 w 6599213"/>
              <a:gd name="connsiteY37" fmla="*/ 899821 h 2460618"/>
              <a:gd name="connsiteX38" fmla="*/ 4438523 w 6599213"/>
              <a:gd name="connsiteY38" fmla="*/ 1090653 h 2460618"/>
              <a:gd name="connsiteX39" fmla="*/ 4416424 w 6599213"/>
              <a:gd name="connsiteY39" fmla="*/ 1806824 h 2460618"/>
              <a:gd name="connsiteX40" fmla="*/ 4413928 w 6599213"/>
              <a:gd name="connsiteY40" fmla="*/ 2133198 h 2460618"/>
              <a:gd name="connsiteX41" fmla="*/ 4820185 w 6599213"/>
              <a:gd name="connsiteY41" fmla="*/ 2140224 h 2460618"/>
              <a:gd name="connsiteX42" fmla="*/ 5074626 w 6599213"/>
              <a:gd name="connsiteY42" fmla="*/ 2164078 h 2460618"/>
              <a:gd name="connsiteX43" fmla="*/ 5082578 w 6599213"/>
              <a:gd name="connsiteY43" fmla="*/ 2251542 h 2460618"/>
              <a:gd name="connsiteX44" fmla="*/ 5154140 w 6599213"/>
              <a:gd name="connsiteY44" fmla="*/ 2362861 h 2460618"/>
              <a:gd name="connsiteX45" fmla="*/ 5429292 w 6599213"/>
              <a:gd name="connsiteY45" fmla="*/ 2451342 h 2460618"/>
              <a:gd name="connsiteX46" fmla="*/ 5710731 w 6599213"/>
              <a:gd name="connsiteY46" fmla="*/ 2346959 h 2460618"/>
              <a:gd name="connsiteX47" fmla="*/ 5798196 w 6599213"/>
              <a:gd name="connsiteY47" fmla="*/ 2148175 h 2460618"/>
              <a:gd name="connsiteX48" fmla="*/ 6267322 w 6599213"/>
              <a:gd name="connsiteY48" fmla="*/ 2156128 h 2460618"/>
              <a:gd name="connsiteX49" fmla="*/ 6268524 w 6599213"/>
              <a:gd name="connsiteY49" fmla="*/ 1974356 h 2460618"/>
              <a:gd name="connsiteX50" fmla="*/ 6235517 w 6599213"/>
              <a:gd name="connsiteY50" fmla="*/ 1074750 h 2460618"/>
              <a:gd name="connsiteX51" fmla="*/ 6315030 w 6599213"/>
              <a:gd name="connsiteY51" fmla="*/ 963432 h 2460618"/>
              <a:gd name="connsiteX52" fmla="*/ 6390567 w 6599213"/>
              <a:gd name="connsiteY52" fmla="*/ 918960 h 2460618"/>
              <a:gd name="connsiteX53" fmla="*/ 6489959 w 6599213"/>
              <a:gd name="connsiteY53" fmla="*/ 844162 h 2460618"/>
              <a:gd name="connsiteX54" fmla="*/ 6486074 w 6599213"/>
              <a:gd name="connsiteY54" fmla="*/ 714167 h 2460618"/>
              <a:gd name="connsiteX55" fmla="*/ 6585375 w 6599213"/>
              <a:gd name="connsiteY55" fmla="*/ 613574 h 2460618"/>
              <a:gd name="connsiteX56" fmla="*/ 6569102 w 6599213"/>
              <a:gd name="connsiteY56" fmla="*/ 674412 h 2460618"/>
              <a:gd name="connsiteX57" fmla="*/ 6582415 w 6599213"/>
              <a:gd name="connsiteY57" fmla="*/ 405731 h 2460618"/>
              <a:gd name="connsiteX0" fmla="*/ 545989 w 6600705"/>
              <a:gd name="connsiteY0" fmla="*/ 262422 h 2460618"/>
              <a:gd name="connsiteX1" fmla="*/ 556621 w 6600705"/>
              <a:gd name="connsiteY1" fmla="*/ 570767 h 2460618"/>
              <a:gd name="connsiteX2" fmla="*/ 208428 w 6600705"/>
              <a:gd name="connsiteY2" fmla="*/ 526110 h 2460618"/>
              <a:gd name="connsiteX3" fmla="*/ 25179 w 6600705"/>
              <a:gd name="connsiteY3" fmla="*/ 658509 h 2460618"/>
              <a:gd name="connsiteX4" fmla="*/ 57354 w 6600705"/>
              <a:gd name="connsiteY4" fmla="*/ 868017 h 2460618"/>
              <a:gd name="connsiteX5" fmla="*/ 168672 w 6600705"/>
              <a:gd name="connsiteY5" fmla="*/ 971384 h 2460618"/>
              <a:gd name="connsiteX6" fmla="*/ 248278 w 6600705"/>
              <a:gd name="connsiteY6" fmla="*/ 1038599 h 2460618"/>
              <a:gd name="connsiteX7" fmla="*/ 261406 w 6600705"/>
              <a:gd name="connsiteY7" fmla="*/ 1841497 h 2460618"/>
              <a:gd name="connsiteX8" fmla="*/ 386501 w 6600705"/>
              <a:gd name="connsiteY8" fmla="*/ 2176283 h 2460618"/>
              <a:gd name="connsiteX9" fmla="*/ 615147 w 6600705"/>
              <a:gd name="connsiteY9" fmla="*/ 2155111 h 2460618"/>
              <a:gd name="connsiteX10" fmla="*/ 765021 w 6600705"/>
              <a:gd name="connsiteY10" fmla="*/ 2315153 h 2460618"/>
              <a:gd name="connsiteX11" fmla="*/ 1019092 w 6600705"/>
              <a:gd name="connsiteY11" fmla="*/ 2459293 h 2460618"/>
              <a:gd name="connsiteX12" fmla="*/ 1273903 w 6600705"/>
              <a:gd name="connsiteY12" fmla="*/ 2323105 h 2460618"/>
              <a:gd name="connsiteX13" fmla="*/ 1449757 w 6600705"/>
              <a:gd name="connsiteY13" fmla="*/ 2155019 h 2460618"/>
              <a:gd name="connsiteX14" fmla="*/ 2119608 w 6600705"/>
              <a:gd name="connsiteY14" fmla="*/ 2144385 h 2460618"/>
              <a:gd name="connsiteX15" fmla="*/ 2106201 w 6600705"/>
              <a:gd name="connsiteY15" fmla="*/ 2133753 h 2460618"/>
              <a:gd name="connsiteX16" fmla="*/ 2108975 w 6600705"/>
              <a:gd name="connsiteY16" fmla="*/ 1984897 h 2460618"/>
              <a:gd name="connsiteX17" fmla="*/ 2114337 w 6600705"/>
              <a:gd name="connsiteY17" fmla="*/ 1711131 h 2460618"/>
              <a:gd name="connsiteX18" fmla="*/ 2098342 w 6600705"/>
              <a:gd name="connsiteY18" fmla="*/ 1113027 h 2460618"/>
              <a:gd name="connsiteX19" fmla="*/ 2236011 w 6600705"/>
              <a:gd name="connsiteY19" fmla="*/ 923676 h 2460618"/>
              <a:gd name="connsiteX20" fmla="*/ 2315524 w 6600705"/>
              <a:gd name="connsiteY20" fmla="*/ 780553 h 2460618"/>
              <a:gd name="connsiteX21" fmla="*/ 2267817 w 6600705"/>
              <a:gd name="connsiteY21" fmla="*/ 605624 h 2460618"/>
              <a:gd name="connsiteX22" fmla="*/ 2108790 w 6600705"/>
              <a:gd name="connsiteY22" fmla="*/ 486354 h 2460618"/>
              <a:gd name="connsiteX23" fmla="*/ 2119607 w 6600705"/>
              <a:gd name="connsiteY23" fmla="*/ 294320 h 2460618"/>
              <a:gd name="connsiteX24" fmla="*/ 2124693 w 6600705"/>
              <a:gd name="connsiteY24" fmla="*/ 160351 h 2460618"/>
              <a:gd name="connsiteX25" fmla="*/ 2382833 w 6600705"/>
              <a:gd name="connsiteY25" fmla="*/ 163955 h 2460618"/>
              <a:gd name="connsiteX26" fmla="*/ 2569966 w 6600705"/>
              <a:gd name="connsiteY26" fmla="*/ 25179 h 2460618"/>
              <a:gd name="connsiteX27" fmla="*/ 2911872 w 6600705"/>
              <a:gd name="connsiteY27" fmla="*/ 176254 h 2460618"/>
              <a:gd name="connsiteX28" fmla="*/ 3738808 w 6600705"/>
              <a:gd name="connsiteY28" fmla="*/ 176253 h 2460618"/>
              <a:gd name="connsiteX29" fmla="*/ 3881932 w 6600705"/>
              <a:gd name="connsiteY29" fmla="*/ 25179 h 2460618"/>
              <a:gd name="connsiteX30" fmla="*/ 3953494 w 6600705"/>
              <a:gd name="connsiteY30" fmla="*/ 25178 h 2460618"/>
              <a:gd name="connsiteX31" fmla="*/ 4033006 w 6600705"/>
              <a:gd name="connsiteY31" fmla="*/ 56983 h 2460618"/>
              <a:gd name="connsiteX32" fmla="*/ 4179735 w 6600705"/>
              <a:gd name="connsiteY32" fmla="*/ 166545 h 2460618"/>
              <a:gd name="connsiteX33" fmla="*/ 4424283 w 6600705"/>
              <a:gd name="connsiteY33" fmla="*/ 161737 h 2460618"/>
              <a:gd name="connsiteX34" fmla="*/ 4430571 w 6600705"/>
              <a:gd name="connsiteY34" fmla="*/ 478402 h 2460618"/>
              <a:gd name="connsiteX35" fmla="*/ 4605500 w 6600705"/>
              <a:gd name="connsiteY35" fmla="*/ 629477 h 2460618"/>
              <a:gd name="connsiteX36" fmla="*/ 4661159 w 6600705"/>
              <a:gd name="connsiteY36" fmla="*/ 740795 h 2460618"/>
              <a:gd name="connsiteX37" fmla="*/ 4605500 w 6600705"/>
              <a:gd name="connsiteY37" fmla="*/ 899821 h 2460618"/>
              <a:gd name="connsiteX38" fmla="*/ 4438523 w 6600705"/>
              <a:gd name="connsiteY38" fmla="*/ 1090653 h 2460618"/>
              <a:gd name="connsiteX39" fmla="*/ 4416424 w 6600705"/>
              <a:gd name="connsiteY39" fmla="*/ 1806824 h 2460618"/>
              <a:gd name="connsiteX40" fmla="*/ 4413928 w 6600705"/>
              <a:gd name="connsiteY40" fmla="*/ 2133198 h 2460618"/>
              <a:gd name="connsiteX41" fmla="*/ 4820185 w 6600705"/>
              <a:gd name="connsiteY41" fmla="*/ 2140224 h 2460618"/>
              <a:gd name="connsiteX42" fmla="*/ 5074626 w 6600705"/>
              <a:gd name="connsiteY42" fmla="*/ 2164078 h 2460618"/>
              <a:gd name="connsiteX43" fmla="*/ 5082578 w 6600705"/>
              <a:gd name="connsiteY43" fmla="*/ 2251542 h 2460618"/>
              <a:gd name="connsiteX44" fmla="*/ 5154140 w 6600705"/>
              <a:gd name="connsiteY44" fmla="*/ 2362861 h 2460618"/>
              <a:gd name="connsiteX45" fmla="*/ 5429292 w 6600705"/>
              <a:gd name="connsiteY45" fmla="*/ 2451342 h 2460618"/>
              <a:gd name="connsiteX46" fmla="*/ 5710731 w 6600705"/>
              <a:gd name="connsiteY46" fmla="*/ 2346959 h 2460618"/>
              <a:gd name="connsiteX47" fmla="*/ 5798196 w 6600705"/>
              <a:gd name="connsiteY47" fmla="*/ 2148175 h 2460618"/>
              <a:gd name="connsiteX48" fmla="*/ 6267322 w 6600705"/>
              <a:gd name="connsiteY48" fmla="*/ 2156128 h 2460618"/>
              <a:gd name="connsiteX49" fmla="*/ 6268524 w 6600705"/>
              <a:gd name="connsiteY49" fmla="*/ 1974356 h 2460618"/>
              <a:gd name="connsiteX50" fmla="*/ 6235517 w 6600705"/>
              <a:gd name="connsiteY50" fmla="*/ 1074750 h 2460618"/>
              <a:gd name="connsiteX51" fmla="*/ 6315030 w 6600705"/>
              <a:gd name="connsiteY51" fmla="*/ 963432 h 2460618"/>
              <a:gd name="connsiteX52" fmla="*/ 6390567 w 6600705"/>
              <a:gd name="connsiteY52" fmla="*/ 918960 h 2460618"/>
              <a:gd name="connsiteX53" fmla="*/ 6489959 w 6600705"/>
              <a:gd name="connsiteY53" fmla="*/ 844162 h 2460618"/>
              <a:gd name="connsiteX54" fmla="*/ 6486074 w 6600705"/>
              <a:gd name="connsiteY54" fmla="*/ 714167 h 2460618"/>
              <a:gd name="connsiteX55" fmla="*/ 6585375 w 6600705"/>
              <a:gd name="connsiteY55" fmla="*/ 613574 h 2460618"/>
              <a:gd name="connsiteX56" fmla="*/ 6569102 w 6600705"/>
              <a:gd name="connsiteY56" fmla="*/ 674412 h 2460618"/>
              <a:gd name="connsiteX57" fmla="*/ 6582415 w 6600705"/>
              <a:gd name="connsiteY57" fmla="*/ 405731 h 2460618"/>
              <a:gd name="connsiteX0" fmla="*/ 545989 w 6601864"/>
              <a:gd name="connsiteY0" fmla="*/ 262422 h 2460618"/>
              <a:gd name="connsiteX1" fmla="*/ 556621 w 6601864"/>
              <a:gd name="connsiteY1" fmla="*/ 570767 h 2460618"/>
              <a:gd name="connsiteX2" fmla="*/ 208428 w 6601864"/>
              <a:gd name="connsiteY2" fmla="*/ 526110 h 2460618"/>
              <a:gd name="connsiteX3" fmla="*/ 25179 w 6601864"/>
              <a:gd name="connsiteY3" fmla="*/ 658509 h 2460618"/>
              <a:gd name="connsiteX4" fmla="*/ 57354 w 6601864"/>
              <a:gd name="connsiteY4" fmla="*/ 868017 h 2460618"/>
              <a:gd name="connsiteX5" fmla="*/ 168672 w 6601864"/>
              <a:gd name="connsiteY5" fmla="*/ 971384 h 2460618"/>
              <a:gd name="connsiteX6" fmla="*/ 248278 w 6601864"/>
              <a:gd name="connsiteY6" fmla="*/ 1038599 h 2460618"/>
              <a:gd name="connsiteX7" fmla="*/ 261406 w 6601864"/>
              <a:gd name="connsiteY7" fmla="*/ 1841497 h 2460618"/>
              <a:gd name="connsiteX8" fmla="*/ 386501 w 6601864"/>
              <a:gd name="connsiteY8" fmla="*/ 2176283 h 2460618"/>
              <a:gd name="connsiteX9" fmla="*/ 615147 w 6601864"/>
              <a:gd name="connsiteY9" fmla="*/ 2155111 h 2460618"/>
              <a:gd name="connsiteX10" fmla="*/ 765021 w 6601864"/>
              <a:gd name="connsiteY10" fmla="*/ 2315153 h 2460618"/>
              <a:gd name="connsiteX11" fmla="*/ 1019092 w 6601864"/>
              <a:gd name="connsiteY11" fmla="*/ 2459293 h 2460618"/>
              <a:gd name="connsiteX12" fmla="*/ 1273903 w 6601864"/>
              <a:gd name="connsiteY12" fmla="*/ 2323105 h 2460618"/>
              <a:gd name="connsiteX13" fmla="*/ 1449757 w 6601864"/>
              <a:gd name="connsiteY13" fmla="*/ 2155019 h 2460618"/>
              <a:gd name="connsiteX14" fmla="*/ 2119608 w 6601864"/>
              <a:gd name="connsiteY14" fmla="*/ 2144385 h 2460618"/>
              <a:gd name="connsiteX15" fmla="*/ 2106201 w 6601864"/>
              <a:gd name="connsiteY15" fmla="*/ 2133753 h 2460618"/>
              <a:gd name="connsiteX16" fmla="*/ 2108975 w 6601864"/>
              <a:gd name="connsiteY16" fmla="*/ 1984897 h 2460618"/>
              <a:gd name="connsiteX17" fmla="*/ 2114337 w 6601864"/>
              <a:gd name="connsiteY17" fmla="*/ 1711131 h 2460618"/>
              <a:gd name="connsiteX18" fmla="*/ 2098342 w 6601864"/>
              <a:gd name="connsiteY18" fmla="*/ 1113027 h 2460618"/>
              <a:gd name="connsiteX19" fmla="*/ 2236011 w 6601864"/>
              <a:gd name="connsiteY19" fmla="*/ 923676 h 2460618"/>
              <a:gd name="connsiteX20" fmla="*/ 2315524 w 6601864"/>
              <a:gd name="connsiteY20" fmla="*/ 780553 h 2460618"/>
              <a:gd name="connsiteX21" fmla="*/ 2267817 w 6601864"/>
              <a:gd name="connsiteY21" fmla="*/ 605624 h 2460618"/>
              <a:gd name="connsiteX22" fmla="*/ 2108790 w 6601864"/>
              <a:gd name="connsiteY22" fmla="*/ 486354 h 2460618"/>
              <a:gd name="connsiteX23" fmla="*/ 2119607 w 6601864"/>
              <a:gd name="connsiteY23" fmla="*/ 294320 h 2460618"/>
              <a:gd name="connsiteX24" fmla="*/ 2124693 w 6601864"/>
              <a:gd name="connsiteY24" fmla="*/ 160351 h 2460618"/>
              <a:gd name="connsiteX25" fmla="*/ 2382833 w 6601864"/>
              <a:gd name="connsiteY25" fmla="*/ 163955 h 2460618"/>
              <a:gd name="connsiteX26" fmla="*/ 2569966 w 6601864"/>
              <a:gd name="connsiteY26" fmla="*/ 25179 h 2460618"/>
              <a:gd name="connsiteX27" fmla="*/ 2911872 w 6601864"/>
              <a:gd name="connsiteY27" fmla="*/ 176254 h 2460618"/>
              <a:gd name="connsiteX28" fmla="*/ 3738808 w 6601864"/>
              <a:gd name="connsiteY28" fmla="*/ 176253 h 2460618"/>
              <a:gd name="connsiteX29" fmla="*/ 3881932 w 6601864"/>
              <a:gd name="connsiteY29" fmla="*/ 25179 h 2460618"/>
              <a:gd name="connsiteX30" fmla="*/ 3953494 w 6601864"/>
              <a:gd name="connsiteY30" fmla="*/ 25178 h 2460618"/>
              <a:gd name="connsiteX31" fmla="*/ 4033006 w 6601864"/>
              <a:gd name="connsiteY31" fmla="*/ 56983 h 2460618"/>
              <a:gd name="connsiteX32" fmla="*/ 4179735 w 6601864"/>
              <a:gd name="connsiteY32" fmla="*/ 166545 h 2460618"/>
              <a:gd name="connsiteX33" fmla="*/ 4424283 w 6601864"/>
              <a:gd name="connsiteY33" fmla="*/ 161737 h 2460618"/>
              <a:gd name="connsiteX34" fmla="*/ 4430571 w 6601864"/>
              <a:gd name="connsiteY34" fmla="*/ 478402 h 2460618"/>
              <a:gd name="connsiteX35" fmla="*/ 4605500 w 6601864"/>
              <a:gd name="connsiteY35" fmla="*/ 629477 h 2460618"/>
              <a:gd name="connsiteX36" fmla="*/ 4661159 w 6601864"/>
              <a:gd name="connsiteY36" fmla="*/ 740795 h 2460618"/>
              <a:gd name="connsiteX37" fmla="*/ 4605500 w 6601864"/>
              <a:gd name="connsiteY37" fmla="*/ 899821 h 2460618"/>
              <a:gd name="connsiteX38" fmla="*/ 4438523 w 6601864"/>
              <a:gd name="connsiteY38" fmla="*/ 1090653 h 2460618"/>
              <a:gd name="connsiteX39" fmla="*/ 4416424 w 6601864"/>
              <a:gd name="connsiteY39" fmla="*/ 1806824 h 2460618"/>
              <a:gd name="connsiteX40" fmla="*/ 4413928 w 6601864"/>
              <a:gd name="connsiteY40" fmla="*/ 2133198 h 2460618"/>
              <a:gd name="connsiteX41" fmla="*/ 4820185 w 6601864"/>
              <a:gd name="connsiteY41" fmla="*/ 2140224 h 2460618"/>
              <a:gd name="connsiteX42" fmla="*/ 5074626 w 6601864"/>
              <a:gd name="connsiteY42" fmla="*/ 2164078 h 2460618"/>
              <a:gd name="connsiteX43" fmla="*/ 5082578 w 6601864"/>
              <a:gd name="connsiteY43" fmla="*/ 2251542 h 2460618"/>
              <a:gd name="connsiteX44" fmla="*/ 5154140 w 6601864"/>
              <a:gd name="connsiteY44" fmla="*/ 2362861 h 2460618"/>
              <a:gd name="connsiteX45" fmla="*/ 5429292 w 6601864"/>
              <a:gd name="connsiteY45" fmla="*/ 2451342 h 2460618"/>
              <a:gd name="connsiteX46" fmla="*/ 5710731 w 6601864"/>
              <a:gd name="connsiteY46" fmla="*/ 2346959 h 2460618"/>
              <a:gd name="connsiteX47" fmla="*/ 5798196 w 6601864"/>
              <a:gd name="connsiteY47" fmla="*/ 2148175 h 2460618"/>
              <a:gd name="connsiteX48" fmla="*/ 6267322 w 6601864"/>
              <a:gd name="connsiteY48" fmla="*/ 2156128 h 2460618"/>
              <a:gd name="connsiteX49" fmla="*/ 6268524 w 6601864"/>
              <a:gd name="connsiteY49" fmla="*/ 1974356 h 2460618"/>
              <a:gd name="connsiteX50" fmla="*/ 6235517 w 6601864"/>
              <a:gd name="connsiteY50" fmla="*/ 1074750 h 2460618"/>
              <a:gd name="connsiteX51" fmla="*/ 6315030 w 6601864"/>
              <a:gd name="connsiteY51" fmla="*/ 963432 h 2460618"/>
              <a:gd name="connsiteX52" fmla="*/ 6390567 w 6601864"/>
              <a:gd name="connsiteY52" fmla="*/ 918960 h 2460618"/>
              <a:gd name="connsiteX53" fmla="*/ 6489959 w 6601864"/>
              <a:gd name="connsiteY53" fmla="*/ 844162 h 2460618"/>
              <a:gd name="connsiteX54" fmla="*/ 6486074 w 6601864"/>
              <a:gd name="connsiteY54" fmla="*/ 714167 h 2460618"/>
              <a:gd name="connsiteX55" fmla="*/ 6585375 w 6601864"/>
              <a:gd name="connsiteY55" fmla="*/ 613574 h 2460618"/>
              <a:gd name="connsiteX56" fmla="*/ 6585005 w 6601864"/>
              <a:gd name="connsiteY56" fmla="*/ 745974 h 2460618"/>
              <a:gd name="connsiteX57" fmla="*/ 6582415 w 6601864"/>
              <a:gd name="connsiteY57" fmla="*/ 405731 h 2460618"/>
              <a:gd name="connsiteX0" fmla="*/ 545989 w 6640462"/>
              <a:gd name="connsiteY0" fmla="*/ 262422 h 2460618"/>
              <a:gd name="connsiteX1" fmla="*/ 556621 w 6640462"/>
              <a:gd name="connsiteY1" fmla="*/ 570767 h 2460618"/>
              <a:gd name="connsiteX2" fmla="*/ 208428 w 6640462"/>
              <a:gd name="connsiteY2" fmla="*/ 526110 h 2460618"/>
              <a:gd name="connsiteX3" fmla="*/ 25179 w 6640462"/>
              <a:gd name="connsiteY3" fmla="*/ 658509 h 2460618"/>
              <a:gd name="connsiteX4" fmla="*/ 57354 w 6640462"/>
              <a:gd name="connsiteY4" fmla="*/ 868017 h 2460618"/>
              <a:gd name="connsiteX5" fmla="*/ 168672 w 6640462"/>
              <a:gd name="connsiteY5" fmla="*/ 971384 h 2460618"/>
              <a:gd name="connsiteX6" fmla="*/ 248278 w 6640462"/>
              <a:gd name="connsiteY6" fmla="*/ 1038599 h 2460618"/>
              <a:gd name="connsiteX7" fmla="*/ 261406 w 6640462"/>
              <a:gd name="connsiteY7" fmla="*/ 1841497 h 2460618"/>
              <a:gd name="connsiteX8" fmla="*/ 386501 w 6640462"/>
              <a:gd name="connsiteY8" fmla="*/ 2176283 h 2460618"/>
              <a:gd name="connsiteX9" fmla="*/ 615147 w 6640462"/>
              <a:gd name="connsiteY9" fmla="*/ 2155111 h 2460618"/>
              <a:gd name="connsiteX10" fmla="*/ 765021 w 6640462"/>
              <a:gd name="connsiteY10" fmla="*/ 2315153 h 2460618"/>
              <a:gd name="connsiteX11" fmla="*/ 1019092 w 6640462"/>
              <a:gd name="connsiteY11" fmla="*/ 2459293 h 2460618"/>
              <a:gd name="connsiteX12" fmla="*/ 1273903 w 6640462"/>
              <a:gd name="connsiteY12" fmla="*/ 2323105 h 2460618"/>
              <a:gd name="connsiteX13" fmla="*/ 1449757 w 6640462"/>
              <a:gd name="connsiteY13" fmla="*/ 2155019 h 2460618"/>
              <a:gd name="connsiteX14" fmla="*/ 2119608 w 6640462"/>
              <a:gd name="connsiteY14" fmla="*/ 2144385 h 2460618"/>
              <a:gd name="connsiteX15" fmla="*/ 2106201 w 6640462"/>
              <a:gd name="connsiteY15" fmla="*/ 2133753 h 2460618"/>
              <a:gd name="connsiteX16" fmla="*/ 2108975 w 6640462"/>
              <a:gd name="connsiteY16" fmla="*/ 1984897 h 2460618"/>
              <a:gd name="connsiteX17" fmla="*/ 2114337 w 6640462"/>
              <a:gd name="connsiteY17" fmla="*/ 1711131 h 2460618"/>
              <a:gd name="connsiteX18" fmla="*/ 2098342 w 6640462"/>
              <a:gd name="connsiteY18" fmla="*/ 1113027 h 2460618"/>
              <a:gd name="connsiteX19" fmla="*/ 2236011 w 6640462"/>
              <a:gd name="connsiteY19" fmla="*/ 923676 h 2460618"/>
              <a:gd name="connsiteX20" fmla="*/ 2315524 w 6640462"/>
              <a:gd name="connsiteY20" fmla="*/ 780553 h 2460618"/>
              <a:gd name="connsiteX21" fmla="*/ 2267817 w 6640462"/>
              <a:gd name="connsiteY21" fmla="*/ 605624 h 2460618"/>
              <a:gd name="connsiteX22" fmla="*/ 2108790 w 6640462"/>
              <a:gd name="connsiteY22" fmla="*/ 486354 h 2460618"/>
              <a:gd name="connsiteX23" fmla="*/ 2119607 w 6640462"/>
              <a:gd name="connsiteY23" fmla="*/ 294320 h 2460618"/>
              <a:gd name="connsiteX24" fmla="*/ 2124693 w 6640462"/>
              <a:gd name="connsiteY24" fmla="*/ 160351 h 2460618"/>
              <a:gd name="connsiteX25" fmla="*/ 2382833 w 6640462"/>
              <a:gd name="connsiteY25" fmla="*/ 163955 h 2460618"/>
              <a:gd name="connsiteX26" fmla="*/ 2569966 w 6640462"/>
              <a:gd name="connsiteY26" fmla="*/ 25179 h 2460618"/>
              <a:gd name="connsiteX27" fmla="*/ 2911872 w 6640462"/>
              <a:gd name="connsiteY27" fmla="*/ 176254 h 2460618"/>
              <a:gd name="connsiteX28" fmla="*/ 3738808 w 6640462"/>
              <a:gd name="connsiteY28" fmla="*/ 176253 h 2460618"/>
              <a:gd name="connsiteX29" fmla="*/ 3881932 w 6640462"/>
              <a:gd name="connsiteY29" fmla="*/ 25179 h 2460618"/>
              <a:gd name="connsiteX30" fmla="*/ 3953494 w 6640462"/>
              <a:gd name="connsiteY30" fmla="*/ 25178 h 2460618"/>
              <a:gd name="connsiteX31" fmla="*/ 4033006 w 6640462"/>
              <a:gd name="connsiteY31" fmla="*/ 56983 h 2460618"/>
              <a:gd name="connsiteX32" fmla="*/ 4179735 w 6640462"/>
              <a:gd name="connsiteY32" fmla="*/ 166545 h 2460618"/>
              <a:gd name="connsiteX33" fmla="*/ 4424283 w 6640462"/>
              <a:gd name="connsiteY33" fmla="*/ 161737 h 2460618"/>
              <a:gd name="connsiteX34" fmla="*/ 4430571 w 6640462"/>
              <a:gd name="connsiteY34" fmla="*/ 478402 h 2460618"/>
              <a:gd name="connsiteX35" fmla="*/ 4605500 w 6640462"/>
              <a:gd name="connsiteY35" fmla="*/ 629477 h 2460618"/>
              <a:gd name="connsiteX36" fmla="*/ 4661159 w 6640462"/>
              <a:gd name="connsiteY36" fmla="*/ 740795 h 2460618"/>
              <a:gd name="connsiteX37" fmla="*/ 4605500 w 6640462"/>
              <a:gd name="connsiteY37" fmla="*/ 899821 h 2460618"/>
              <a:gd name="connsiteX38" fmla="*/ 4438523 w 6640462"/>
              <a:gd name="connsiteY38" fmla="*/ 1090653 h 2460618"/>
              <a:gd name="connsiteX39" fmla="*/ 4416424 w 6640462"/>
              <a:gd name="connsiteY39" fmla="*/ 1806824 h 2460618"/>
              <a:gd name="connsiteX40" fmla="*/ 4413928 w 6640462"/>
              <a:gd name="connsiteY40" fmla="*/ 2133198 h 2460618"/>
              <a:gd name="connsiteX41" fmla="*/ 4820185 w 6640462"/>
              <a:gd name="connsiteY41" fmla="*/ 2140224 h 2460618"/>
              <a:gd name="connsiteX42" fmla="*/ 5074626 w 6640462"/>
              <a:gd name="connsiteY42" fmla="*/ 2164078 h 2460618"/>
              <a:gd name="connsiteX43" fmla="*/ 5082578 w 6640462"/>
              <a:gd name="connsiteY43" fmla="*/ 2251542 h 2460618"/>
              <a:gd name="connsiteX44" fmla="*/ 5154140 w 6640462"/>
              <a:gd name="connsiteY44" fmla="*/ 2362861 h 2460618"/>
              <a:gd name="connsiteX45" fmla="*/ 5429292 w 6640462"/>
              <a:gd name="connsiteY45" fmla="*/ 2451342 h 2460618"/>
              <a:gd name="connsiteX46" fmla="*/ 5710731 w 6640462"/>
              <a:gd name="connsiteY46" fmla="*/ 2346959 h 2460618"/>
              <a:gd name="connsiteX47" fmla="*/ 5798196 w 6640462"/>
              <a:gd name="connsiteY47" fmla="*/ 2148175 h 2460618"/>
              <a:gd name="connsiteX48" fmla="*/ 6267322 w 6640462"/>
              <a:gd name="connsiteY48" fmla="*/ 2156128 h 2460618"/>
              <a:gd name="connsiteX49" fmla="*/ 6268524 w 6640462"/>
              <a:gd name="connsiteY49" fmla="*/ 1974356 h 2460618"/>
              <a:gd name="connsiteX50" fmla="*/ 6235517 w 6640462"/>
              <a:gd name="connsiteY50" fmla="*/ 1074750 h 2460618"/>
              <a:gd name="connsiteX51" fmla="*/ 6315030 w 6640462"/>
              <a:gd name="connsiteY51" fmla="*/ 963432 h 2460618"/>
              <a:gd name="connsiteX52" fmla="*/ 6390567 w 6640462"/>
              <a:gd name="connsiteY52" fmla="*/ 918960 h 2460618"/>
              <a:gd name="connsiteX53" fmla="*/ 6489959 w 6640462"/>
              <a:gd name="connsiteY53" fmla="*/ 844162 h 2460618"/>
              <a:gd name="connsiteX54" fmla="*/ 6525831 w 6640462"/>
              <a:gd name="connsiteY54" fmla="*/ 761875 h 2460618"/>
              <a:gd name="connsiteX55" fmla="*/ 6585375 w 6640462"/>
              <a:gd name="connsiteY55" fmla="*/ 613574 h 2460618"/>
              <a:gd name="connsiteX56" fmla="*/ 6585005 w 6640462"/>
              <a:gd name="connsiteY56" fmla="*/ 745974 h 2460618"/>
              <a:gd name="connsiteX57" fmla="*/ 6582415 w 6640462"/>
              <a:gd name="connsiteY57" fmla="*/ 405731 h 2460618"/>
              <a:gd name="connsiteX0" fmla="*/ 545989 w 6598364"/>
              <a:gd name="connsiteY0" fmla="*/ 262422 h 2460618"/>
              <a:gd name="connsiteX1" fmla="*/ 556621 w 6598364"/>
              <a:gd name="connsiteY1" fmla="*/ 570767 h 2460618"/>
              <a:gd name="connsiteX2" fmla="*/ 208428 w 6598364"/>
              <a:gd name="connsiteY2" fmla="*/ 526110 h 2460618"/>
              <a:gd name="connsiteX3" fmla="*/ 25179 w 6598364"/>
              <a:gd name="connsiteY3" fmla="*/ 658509 h 2460618"/>
              <a:gd name="connsiteX4" fmla="*/ 57354 w 6598364"/>
              <a:gd name="connsiteY4" fmla="*/ 868017 h 2460618"/>
              <a:gd name="connsiteX5" fmla="*/ 168672 w 6598364"/>
              <a:gd name="connsiteY5" fmla="*/ 971384 h 2460618"/>
              <a:gd name="connsiteX6" fmla="*/ 248278 w 6598364"/>
              <a:gd name="connsiteY6" fmla="*/ 1038599 h 2460618"/>
              <a:gd name="connsiteX7" fmla="*/ 261406 w 6598364"/>
              <a:gd name="connsiteY7" fmla="*/ 1841497 h 2460618"/>
              <a:gd name="connsiteX8" fmla="*/ 386501 w 6598364"/>
              <a:gd name="connsiteY8" fmla="*/ 2176283 h 2460618"/>
              <a:gd name="connsiteX9" fmla="*/ 615147 w 6598364"/>
              <a:gd name="connsiteY9" fmla="*/ 2155111 h 2460618"/>
              <a:gd name="connsiteX10" fmla="*/ 765021 w 6598364"/>
              <a:gd name="connsiteY10" fmla="*/ 2315153 h 2460618"/>
              <a:gd name="connsiteX11" fmla="*/ 1019092 w 6598364"/>
              <a:gd name="connsiteY11" fmla="*/ 2459293 h 2460618"/>
              <a:gd name="connsiteX12" fmla="*/ 1273903 w 6598364"/>
              <a:gd name="connsiteY12" fmla="*/ 2323105 h 2460618"/>
              <a:gd name="connsiteX13" fmla="*/ 1449757 w 6598364"/>
              <a:gd name="connsiteY13" fmla="*/ 2155019 h 2460618"/>
              <a:gd name="connsiteX14" fmla="*/ 2119608 w 6598364"/>
              <a:gd name="connsiteY14" fmla="*/ 2144385 h 2460618"/>
              <a:gd name="connsiteX15" fmla="*/ 2106201 w 6598364"/>
              <a:gd name="connsiteY15" fmla="*/ 2133753 h 2460618"/>
              <a:gd name="connsiteX16" fmla="*/ 2108975 w 6598364"/>
              <a:gd name="connsiteY16" fmla="*/ 1984897 h 2460618"/>
              <a:gd name="connsiteX17" fmla="*/ 2114337 w 6598364"/>
              <a:gd name="connsiteY17" fmla="*/ 1711131 h 2460618"/>
              <a:gd name="connsiteX18" fmla="*/ 2098342 w 6598364"/>
              <a:gd name="connsiteY18" fmla="*/ 1113027 h 2460618"/>
              <a:gd name="connsiteX19" fmla="*/ 2236011 w 6598364"/>
              <a:gd name="connsiteY19" fmla="*/ 923676 h 2460618"/>
              <a:gd name="connsiteX20" fmla="*/ 2315524 w 6598364"/>
              <a:gd name="connsiteY20" fmla="*/ 780553 h 2460618"/>
              <a:gd name="connsiteX21" fmla="*/ 2267817 w 6598364"/>
              <a:gd name="connsiteY21" fmla="*/ 605624 h 2460618"/>
              <a:gd name="connsiteX22" fmla="*/ 2108790 w 6598364"/>
              <a:gd name="connsiteY22" fmla="*/ 486354 h 2460618"/>
              <a:gd name="connsiteX23" fmla="*/ 2119607 w 6598364"/>
              <a:gd name="connsiteY23" fmla="*/ 294320 h 2460618"/>
              <a:gd name="connsiteX24" fmla="*/ 2124693 w 6598364"/>
              <a:gd name="connsiteY24" fmla="*/ 160351 h 2460618"/>
              <a:gd name="connsiteX25" fmla="*/ 2382833 w 6598364"/>
              <a:gd name="connsiteY25" fmla="*/ 163955 h 2460618"/>
              <a:gd name="connsiteX26" fmla="*/ 2569966 w 6598364"/>
              <a:gd name="connsiteY26" fmla="*/ 25179 h 2460618"/>
              <a:gd name="connsiteX27" fmla="*/ 2911872 w 6598364"/>
              <a:gd name="connsiteY27" fmla="*/ 176254 h 2460618"/>
              <a:gd name="connsiteX28" fmla="*/ 3738808 w 6598364"/>
              <a:gd name="connsiteY28" fmla="*/ 176253 h 2460618"/>
              <a:gd name="connsiteX29" fmla="*/ 3881932 w 6598364"/>
              <a:gd name="connsiteY29" fmla="*/ 25179 h 2460618"/>
              <a:gd name="connsiteX30" fmla="*/ 3953494 w 6598364"/>
              <a:gd name="connsiteY30" fmla="*/ 25178 h 2460618"/>
              <a:gd name="connsiteX31" fmla="*/ 4033006 w 6598364"/>
              <a:gd name="connsiteY31" fmla="*/ 56983 h 2460618"/>
              <a:gd name="connsiteX32" fmla="*/ 4179735 w 6598364"/>
              <a:gd name="connsiteY32" fmla="*/ 166545 h 2460618"/>
              <a:gd name="connsiteX33" fmla="*/ 4424283 w 6598364"/>
              <a:gd name="connsiteY33" fmla="*/ 161737 h 2460618"/>
              <a:gd name="connsiteX34" fmla="*/ 4430571 w 6598364"/>
              <a:gd name="connsiteY34" fmla="*/ 478402 h 2460618"/>
              <a:gd name="connsiteX35" fmla="*/ 4605500 w 6598364"/>
              <a:gd name="connsiteY35" fmla="*/ 629477 h 2460618"/>
              <a:gd name="connsiteX36" fmla="*/ 4661159 w 6598364"/>
              <a:gd name="connsiteY36" fmla="*/ 740795 h 2460618"/>
              <a:gd name="connsiteX37" fmla="*/ 4605500 w 6598364"/>
              <a:gd name="connsiteY37" fmla="*/ 899821 h 2460618"/>
              <a:gd name="connsiteX38" fmla="*/ 4438523 w 6598364"/>
              <a:gd name="connsiteY38" fmla="*/ 1090653 h 2460618"/>
              <a:gd name="connsiteX39" fmla="*/ 4416424 w 6598364"/>
              <a:gd name="connsiteY39" fmla="*/ 1806824 h 2460618"/>
              <a:gd name="connsiteX40" fmla="*/ 4413928 w 6598364"/>
              <a:gd name="connsiteY40" fmla="*/ 2133198 h 2460618"/>
              <a:gd name="connsiteX41" fmla="*/ 4820185 w 6598364"/>
              <a:gd name="connsiteY41" fmla="*/ 2140224 h 2460618"/>
              <a:gd name="connsiteX42" fmla="*/ 5074626 w 6598364"/>
              <a:gd name="connsiteY42" fmla="*/ 2164078 h 2460618"/>
              <a:gd name="connsiteX43" fmla="*/ 5082578 w 6598364"/>
              <a:gd name="connsiteY43" fmla="*/ 2251542 h 2460618"/>
              <a:gd name="connsiteX44" fmla="*/ 5154140 w 6598364"/>
              <a:gd name="connsiteY44" fmla="*/ 2362861 h 2460618"/>
              <a:gd name="connsiteX45" fmla="*/ 5429292 w 6598364"/>
              <a:gd name="connsiteY45" fmla="*/ 2451342 h 2460618"/>
              <a:gd name="connsiteX46" fmla="*/ 5710731 w 6598364"/>
              <a:gd name="connsiteY46" fmla="*/ 2346959 h 2460618"/>
              <a:gd name="connsiteX47" fmla="*/ 5798196 w 6598364"/>
              <a:gd name="connsiteY47" fmla="*/ 2148175 h 2460618"/>
              <a:gd name="connsiteX48" fmla="*/ 6267322 w 6598364"/>
              <a:gd name="connsiteY48" fmla="*/ 2156128 h 2460618"/>
              <a:gd name="connsiteX49" fmla="*/ 6268524 w 6598364"/>
              <a:gd name="connsiteY49" fmla="*/ 1974356 h 2460618"/>
              <a:gd name="connsiteX50" fmla="*/ 6235517 w 6598364"/>
              <a:gd name="connsiteY50" fmla="*/ 1074750 h 2460618"/>
              <a:gd name="connsiteX51" fmla="*/ 6315030 w 6598364"/>
              <a:gd name="connsiteY51" fmla="*/ 963432 h 2460618"/>
              <a:gd name="connsiteX52" fmla="*/ 6390567 w 6598364"/>
              <a:gd name="connsiteY52" fmla="*/ 918960 h 2460618"/>
              <a:gd name="connsiteX53" fmla="*/ 6489959 w 6598364"/>
              <a:gd name="connsiteY53" fmla="*/ 844162 h 2460618"/>
              <a:gd name="connsiteX54" fmla="*/ 6525831 w 6598364"/>
              <a:gd name="connsiteY54" fmla="*/ 761875 h 2460618"/>
              <a:gd name="connsiteX55" fmla="*/ 6585375 w 6598364"/>
              <a:gd name="connsiteY55" fmla="*/ 613574 h 2460618"/>
              <a:gd name="connsiteX56" fmla="*/ 6585005 w 6598364"/>
              <a:gd name="connsiteY56" fmla="*/ 745974 h 2460618"/>
              <a:gd name="connsiteX57" fmla="*/ 6582415 w 6598364"/>
              <a:gd name="connsiteY57" fmla="*/ 405731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06201 w 6595237"/>
              <a:gd name="connsiteY15" fmla="*/ 2133753 h 2460618"/>
              <a:gd name="connsiteX16" fmla="*/ 2108975 w 6595237"/>
              <a:gd name="connsiteY16" fmla="*/ 1984897 h 2460618"/>
              <a:gd name="connsiteX17" fmla="*/ 2114337 w 6595237"/>
              <a:gd name="connsiteY17" fmla="*/ 1711131 h 2460618"/>
              <a:gd name="connsiteX18" fmla="*/ 2098342 w 6595237"/>
              <a:gd name="connsiteY18" fmla="*/ 1113027 h 2460618"/>
              <a:gd name="connsiteX19" fmla="*/ 2236011 w 6595237"/>
              <a:gd name="connsiteY19" fmla="*/ 923676 h 2460618"/>
              <a:gd name="connsiteX20" fmla="*/ 2315524 w 6595237"/>
              <a:gd name="connsiteY20" fmla="*/ 780553 h 2460618"/>
              <a:gd name="connsiteX21" fmla="*/ 2267817 w 6595237"/>
              <a:gd name="connsiteY21" fmla="*/ 605624 h 2460618"/>
              <a:gd name="connsiteX22" fmla="*/ 2108790 w 6595237"/>
              <a:gd name="connsiteY22" fmla="*/ 486354 h 2460618"/>
              <a:gd name="connsiteX23" fmla="*/ 2119607 w 6595237"/>
              <a:gd name="connsiteY23" fmla="*/ 294320 h 2460618"/>
              <a:gd name="connsiteX24" fmla="*/ 2124693 w 6595237"/>
              <a:gd name="connsiteY24" fmla="*/ 160351 h 2460618"/>
              <a:gd name="connsiteX25" fmla="*/ 2382833 w 6595237"/>
              <a:gd name="connsiteY25" fmla="*/ 163955 h 2460618"/>
              <a:gd name="connsiteX26" fmla="*/ 2569966 w 6595237"/>
              <a:gd name="connsiteY26" fmla="*/ 25179 h 2460618"/>
              <a:gd name="connsiteX27" fmla="*/ 2911872 w 6595237"/>
              <a:gd name="connsiteY27" fmla="*/ 176254 h 2460618"/>
              <a:gd name="connsiteX28" fmla="*/ 3738808 w 6595237"/>
              <a:gd name="connsiteY28" fmla="*/ 176253 h 2460618"/>
              <a:gd name="connsiteX29" fmla="*/ 3881932 w 6595237"/>
              <a:gd name="connsiteY29" fmla="*/ 25179 h 2460618"/>
              <a:gd name="connsiteX30" fmla="*/ 3953494 w 6595237"/>
              <a:gd name="connsiteY30" fmla="*/ 25178 h 2460618"/>
              <a:gd name="connsiteX31" fmla="*/ 4033006 w 6595237"/>
              <a:gd name="connsiteY31" fmla="*/ 56983 h 2460618"/>
              <a:gd name="connsiteX32" fmla="*/ 4179735 w 6595237"/>
              <a:gd name="connsiteY32" fmla="*/ 166545 h 2460618"/>
              <a:gd name="connsiteX33" fmla="*/ 4424283 w 6595237"/>
              <a:gd name="connsiteY33" fmla="*/ 161737 h 2460618"/>
              <a:gd name="connsiteX34" fmla="*/ 4430571 w 6595237"/>
              <a:gd name="connsiteY34" fmla="*/ 478402 h 2460618"/>
              <a:gd name="connsiteX35" fmla="*/ 4605500 w 6595237"/>
              <a:gd name="connsiteY35" fmla="*/ 629477 h 2460618"/>
              <a:gd name="connsiteX36" fmla="*/ 4661159 w 6595237"/>
              <a:gd name="connsiteY36" fmla="*/ 740795 h 2460618"/>
              <a:gd name="connsiteX37" fmla="*/ 4605500 w 6595237"/>
              <a:gd name="connsiteY37" fmla="*/ 899821 h 2460618"/>
              <a:gd name="connsiteX38" fmla="*/ 4438523 w 6595237"/>
              <a:gd name="connsiteY38" fmla="*/ 1090653 h 2460618"/>
              <a:gd name="connsiteX39" fmla="*/ 4416424 w 6595237"/>
              <a:gd name="connsiteY39" fmla="*/ 1806824 h 2460618"/>
              <a:gd name="connsiteX40" fmla="*/ 4413928 w 6595237"/>
              <a:gd name="connsiteY40" fmla="*/ 2133198 h 2460618"/>
              <a:gd name="connsiteX41" fmla="*/ 4820185 w 6595237"/>
              <a:gd name="connsiteY41" fmla="*/ 2140224 h 2460618"/>
              <a:gd name="connsiteX42" fmla="*/ 5074626 w 6595237"/>
              <a:gd name="connsiteY42" fmla="*/ 2164078 h 2460618"/>
              <a:gd name="connsiteX43" fmla="*/ 5082578 w 6595237"/>
              <a:gd name="connsiteY43" fmla="*/ 2251542 h 2460618"/>
              <a:gd name="connsiteX44" fmla="*/ 5154140 w 6595237"/>
              <a:gd name="connsiteY44" fmla="*/ 2362861 h 2460618"/>
              <a:gd name="connsiteX45" fmla="*/ 5429292 w 6595237"/>
              <a:gd name="connsiteY45" fmla="*/ 2451342 h 2460618"/>
              <a:gd name="connsiteX46" fmla="*/ 5710731 w 6595237"/>
              <a:gd name="connsiteY46" fmla="*/ 2346959 h 2460618"/>
              <a:gd name="connsiteX47" fmla="*/ 5798196 w 6595237"/>
              <a:gd name="connsiteY47" fmla="*/ 2148175 h 2460618"/>
              <a:gd name="connsiteX48" fmla="*/ 6267322 w 6595237"/>
              <a:gd name="connsiteY48" fmla="*/ 2156128 h 2460618"/>
              <a:gd name="connsiteX49" fmla="*/ 6268524 w 6595237"/>
              <a:gd name="connsiteY49" fmla="*/ 1974356 h 2460618"/>
              <a:gd name="connsiteX50" fmla="*/ 6235517 w 6595237"/>
              <a:gd name="connsiteY50" fmla="*/ 1074750 h 2460618"/>
              <a:gd name="connsiteX51" fmla="*/ 6315030 w 6595237"/>
              <a:gd name="connsiteY51" fmla="*/ 963432 h 2460618"/>
              <a:gd name="connsiteX52" fmla="*/ 6390567 w 6595237"/>
              <a:gd name="connsiteY52" fmla="*/ 918960 h 2460618"/>
              <a:gd name="connsiteX53" fmla="*/ 6489959 w 6595237"/>
              <a:gd name="connsiteY53" fmla="*/ 844162 h 2460618"/>
              <a:gd name="connsiteX54" fmla="*/ 6525831 w 6595237"/>
              <a:gd name="connsiteY54" fmla="*/ 761875 h 2460618"/>
              <a:gd name="connsiteX55" fmla="*/ 6585375 w 6595237"/>
              <a:gd name="connsiteY55" fmla="*/ 613574 h 2460618"/>
              <a:gd name="connsiteX56" fmla="*/ 6585005 w 6595237"/>
              <a:gd name="connsiteY56" fmla="*/ 745974 h 2460618"/>
              <a:gd name="connsiteX57" fmla="*/ 6574464 w 6595237"/>
              <a:gd name="connsiteY57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08790 w 6595237"/>
              <a:gd name="connsiteY15" fmla="*/ 2140225 h 2460618"/>
              <a:gd name="connsiteX16" fmla="*/ 2106201 w 6595237"/>
              <a:gd name="connsiteY16" fmla="*/ 2133753 h 2460618"/>
              <a:gd name="connsiteX17" fmla="*/ 2108975 w 6595237"/>
              <a:gd name="connsiteY17" fmla="*/ 198489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08790 w 6595237"/>
              <a:gd name="connsiteY15" fmla="*/ 2140225 h 2460618"/>
              <a:gd name="connsiteX16" fmla="*/ 2106201 w 6595237"/>
              <a:gd name="connsiteY16" fmla="*/ 2046289 h 2460618"/>
              <a:gd name="connsiteX17" fmla="*/ 2108975 w 6595237"/>
              <a:gd name="connsiteY17" fmla="*/ 198489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08790 w 6595237"/>
              <a:gd name="connsiteY15" fmla="*/ 2140225 h 2460618"/>
              <a:gd name="connsiteX16" fmla="*/ 2106201 w 6595237"/>
              <a:gd name="connsiteY16" fmla="*/ 204628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08790 w 6595237"/>
              <a:gd name="connsiteY15" fmla="*/ 214022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51028 w 6595237"/>
              <a:gd name="connsiteY14" fmla="*/ 214819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51028 w 6595237"/>
              <a:gd name="connsiteY14" fmla="*/ 214819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51028 w 6595237"/>
              <a:gd name="connsiteY14" fmla="*/ 214819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51028 w 6595237"/>
              <a:gd name="connsiteY14" fmla="*/ 214819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00558 w 6595237"/>
              <a:gd name="connsiteY14" fmla="*/ 215200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2022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20220 w 6595237"/>
              <a:gd name="connsiteY15" fmla="*/ 1884955 h 2460618"/>
              <a:gd name="connsiteX16" fmla="*/ 2121441 w 6595237"/>
              <a:gd name="connsiteY16" fmla="*/ 1783399 h 2460618"/>
              <a:gd name="connsiteX17" fmla="*/ 2114337 w 6595237"/>
              <a:gd name="connsiteY17" fmla="*/ 1711131 h 2460618"/>
              <a:gd name="connsiteX18" fmla="*/ 2098342 w 6595237"/>
              <a:gd name="connsiteY18" fmla="*/ 1113027 h 2460618"/>
              <a:gd name="connsiteX19" fmla="*/ 2236011 w 6595237"/>
              <a:gd name="connsiteY19" fmla="*/ 923676 h 2460618"/>
              <a:gd name="connsiteX20" fmla="*/ 2315524 w 6595237"/>
              <a:gd name="connsiteY20" fmla="*/ 780553 h 2460618"/>
              <a:gd name="connsiteX21" fmla="*/ 2267817 w 6595237"/>
              <a:gd name="connsiteY21" fmla="*/ 605624 h 2460618"/>
              <a:gd name="connsiteX22" fmla="*/ 2108790 w 6595237"/>
              <a:gd name="connsiteY22" fmla="*/ 486354 h 2460618"/>
              <a:gd name="connsiteX23" fmla="*/ 2119607 w 6595237"/>
              <a:gd name="connsiteY23" fmla="*/ 294320 h 2460618"/>
              <a:gd name="connsiteX24" fmla="*/ 2124693 w 6595237"/>
              <a:gd name="connsiteY24" fmla="*/ 160351 h 2460618"/>
              <a:gd name="connsiteX25" fmla="*/ 2382833 w 6595237"/>
              <a:gd name="connsiteY25" fmla="*/ 163955 h 2460618"/>
              <a:gd name="connsiteX26" fmla="*/ 2569966 w 6595237"/>
              <a:gd name="connsiteY26" fmla="*/ 25179 h 2460618"/>
              <a:gd name="connsiteX27" fmla="*/ 2911872 w 6595237"/>
              <a:gd name="connsiteY27" fmla="*/ 176254 h 2460618"/>
              <a:gd name="connsiteX28" fmla="*/ 3738808 w 6595237"/>
              <a:gd name="connsiteY28" fmla="*/ 176253 h 2460618"/>
              <a:gd name="connsiteX29" fmla="*/ 3881932 w 6595237"/>
              <a:gd name="connsiteY29" fmla="*/ 25179 h 2460618"/>
              <a:gd name="connsiteX30" fmla="*/ 3953494 w 6595237"/>
              <a:gd name="connsiteY30" fmla="*/ 25178 h 2460618"/>
              <a:gd name="connsiteX31" fmla="*/ 4033006 w 6595237"/>
              <a:gd name="connsiteY31" fmla="*/ 56983 h 2460618"/>
              <a:gd name="connsiteX32" fmla="*/ 4179735 w 6595237"/>
              <a:gd name="connsiteY32" fmla="*/ 166545 h 2460618"/>
              <a:gd name="connsiteX33" fmla="*/ 4424283 w 6595237"/>
              <a:gd name="connsiteY33" fmla="*/ 161737 h 2460618"/>
              <a:gd name="connsiteX34" fmla="*/ 4430571 w 6595237"/>
              <a:gd name="connsiteY34" fmla="*/ 478402 h 2460618"/>
              <a:gd name="connsiteX35" fmla="*/ 4605500 w 6595237"/>
              <a:gd name="connsiteY35" fmla="*/ 629477 h 2460618"/>
              <a:gd name="connsiteX36" fmla="*/ 4661159 w 6595237"/>
              <a:gd name="connsiteY36" fmla="*/ 740795 h 2460618"/>
              <a:gd name="connsiteX37" fmla="*/ 4605500 w 6595237"/>
              <a:gd name="connsiteY37" fmla="*/ 899821 h 2460618"/>
              <a:gd name="connsiteX38" fmla="*/ 4438523 w 6595237"/>
              <a:gd name="connsiteY38" fmla="*/ 1090653 h 2460618"/>
              <a:gd name="connsiteX39" fmla="*/ 4416424 w 6595237"/>
              <a:gd name="connsiteY39" fmla="*/ 1806824 h 2460618"/>
              <a:gd name="connsiteX40" fmla="*/ 4413928 w 6595237"/>
              <a:gd name="connsiteY40" fmla="*/ 2133198 h 2460618"/>
              <a:gd name="connsiteX41" fmla="*/ 4820185 w 6595237"/>
              <a:gd name="connsiteY41" fmla="*/ 2140224 h 2460618"/>
              <a:gd name="connsiteX42" fmla="*/ 5074626 w 6595237"/>
              <a:gd name="connsiteY42" fmla="*/ 2164078 h 2460618"/>
              <a:gd name="connsiteX43" fmla="*/ 5082578 w 6595237"/>
              <a:gd name="connsiteY43" fmla="*/ 2251542 h 2460618"/>
              <a:gd name="connsiteX44" fmla="*/ 5154140 w 6595237"/>
              <a:gd name="connsiteY44" fmla="*/ 2362861 h 2460618"/>
              <a:gd name="connsiteX45" fmla="*/ 5429292 w 6595237"/>
              <a:gd name="connsiteY45" fmla="*/ 2451342 h 2460618"/>
              <a:gd name="connsiteX46" fmla="*/ 5710731 w 6595237"/>
              <a:gd name="connsiteY46" fmla="*/ 2346959 h 2460618"/>
              <a:gd name="connsiteX47" fmla="*/ 5798196 w 6595237"/>
              <a:gd name="connsiteY47" fmla="*/ 2148175 h 2460618"/>
              <a:gd name="connsiteX48" fmla="*/ 6267322 w 6595237"/>
              <a:gd name="connsiteY48" fmla="*/ 2156128 h 2460618"/>
              <a:gd name="connsiteX49" fmla="*/ 6268524 w 6595237"/>
              <a:gd name="connsiteY49" fmla="*/ 1974356 h 2460618"/>
              <a:gd name="connsiteX50" fmla="*/ 6235517 w 6595237"/>
              <a:gd name="connsiteY50" fmla="*/ 1074750 h 2460618"/>
              <a:gd name="connsiteX51" fmla="*/ 6315030 w 6595237"/>
              <a:gd name="connsiteY51" fmla="*/ 963432 h 2460618"/>
              <a:gd name="connsiteX52" fmla="*/ 6390567 w 6595237"/>
              <a:gd name="connsiteY52" fmla="*/ 918960 h 2460618"/>
              <a:gd name="connsiteX53" fmla="*/ 6489959 w 6595237"/>
              <a:gd name="connsiteY53" fmla="*/ 844162 h 2460618"/>
              <a:gd name="connsiteX54" fmla="*/ 6525831 w 6595237"/>
              <a:gd name="connsiteY54" fmla="*/ 761875 h 2460618"/>
              <a:gd name="connsiteX55" fmla="*/ 6585375 w 6595237"/>
              <a:gd name="connsiteY55" fmla="*/ 613574 h 2460618"/>
              <a:gd name="connsiteX56" fmla="*/ 6585005 w 6595237"/>
              <a:gd name="connsiteY56" fmla="*/ 745974 h 2460618"/>
              <a:gd name="connsiteX57" fmla="*/ 6574464 w 6595237"/>
              <a:gd name="connsiteY57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20220 w 6595237"/>
              <a:gd name="connsiteY15" fmla="*/ 1884955 h 2460618"/>
              <a:gd name="connsiteX16" fmla="*/ 2114337 w 6595237"/>
              <a:gd name="connsiteY16" fmla="*/ 1711131 h 2460618"/>
              <a:gd name="connsiteX17" fmla="*/ 2098342 w 6595237"/>
              <a:gd name="connsiteY17" fmla="*/ 1113027 h 2460618"/>
              <a:gd name="connsiteX18" fmla="*/ 2236011 w 6595237"/>
              <a:gd name="connsiteY18" fmla="*/ 923676 h 2460618"/>
              <a:gd name="connsiteX19" fmla="*/ 2315524 w 6595237"/>
              <a:gd name="connsiteY19" fmla="*/ 780553 h 2460618"/>
              <a:gd name="connsiteX20" fmla="*/ 2267817 w 6595237"/>
              <a:gd name="connsiteY20" fmla="*/ 605624 h 2460618"/>
              <a:gd name="connsiteX21" fmla="*/ 2108790 w 6595237"/>
              <a:gd name="connsiteY21" fmla="*/ 486354 h 2460618"/>
              <a:gd name="connsiteX22" fmla="*/ 2119607 w 6595237"/>
              <a:gd name="connsiteY22" fmla="*/ 294320 h 2460618"/>
              <a:gd name="connsiteX23" fmla="*/ 2124693 w 6595237"/>
              <a:gd name="connsiteY23" fmla="*/ 160351 h 2460618"/>
              <a:gd name="connsiteX24" fmla="*/ 2382833 w 6595237"/>
              <a:gd name="connsiteY24" fmla="*/ 163955 h 2460618"/>
              <a:gd name="connsiteX25" fmla="*/ 2569966 w 6595237"/>
              <a:gd name="connsiteY25" fmla="*/ 25179 h 2460618"/>
              <a:gd name="connsiteX26" fmla="*/ 2911872 w 6595237"/>
              <a:gd name="connsiteY26" fmla="*/ 176254 h 2460618"/>
              <a:gd name="connsiteX27" fmla="*/ 3738808 w 6595237"/>
              <a:gd name="connsiteY27" fmla="*/ 176253 h 2460618"/>
              <a:gd name="connsiteX28" fmla="*/ 3881932 w 6595237"/>
              <a:gd name="connsiteY28" fmla="*/ 25179 h 2460618"/>
              <a:gd name="connsiteX29" fmla="*/ 3953494 w 6595237"/>
              <a:gd name="connsiteY29" fmla="*/ 25178 h 2460618"/>
              <a:gd name="connsiteX30" fmla="*/ 4033006 w 6595237"/>
              <a:gd name="connsiteY30" fmla="*/ 56983 h 2460618"/>
              <a:gd name="connsiteX31" fmla="*/ 4179735 w 6595237"/>
              <a:gd name="connsiteY31" fmla="*/ 166545 h 2460618"/>
              <a:gd name="connsiteX32" fmla="*/ 4424283 w 6595237"/>
              <a:gd name="connsiteY32" fmla="*/ 161737 h 2460618"/>
              <a:gd name="connsiteX33" fmla="*/ 4430571 w 6595237"/>
              <a:gd name="connsiteY33" fmla="*/ 478402 h 2460618"/>
              <a:gd name="connsiteX34" fmla="*/ 4605500 w 6595237"/>
              <a:gd name="connsiteY34" fmla="*/ 629477 h 2460618"/>
              <a:gd name="connsiteX35" fmla="*/ 4661159 w 6595237"/>
              <a:gd name="connsiteY35" fmla="*/ 740795 h 2460618"/>
              <a:gd name="connsiteX36" fmla="*/ 4605500 w 6595237"/>
              <a:gd name="connsiteY36" fmla="*/ 899821 h 2460618"/>
              <a:gd name="connsiteX37" fmla="*/ 4438523 w 6595237"/>
              <a:gd name="connsiteY37" fmla="*/ 1090653 h 2460618"/>
              <a:gd name="connsiteX38" fmla="*/ 4416424 w 6595237"/>
              <a:gd name="connsiteY38" fmla="*/ 1806824 h 2460618"/>
              <a:gd name="connsiteX39" fmla="*/ 4413928 w 6595237"/>
              <a:gd name="connsiteY39" fmla="*/ 2133198 h 2460618"/>
              <a:gd name="connsiteX40" fmla="*/ 4820185 w 6595237"/>
              <a:gd name="connsiteY40" fmla="*/ 2140224 h 2460618"/>
              <a:gd name="connsiteX41" fmla="*/ 5074626 w 6595237"/>
              <a:gd name="connsiteY41" fmla="*/ 2164078 h 2460618"/>
              <a:gd name="connsiteX42" fmla="*/ 5082578 w 6595237"/>
              <a:gd name="connsiteY42" fmla="*/ 2251542 h 2460618"/>
              <a:gd name="connsiteX43" fmla="*/ 5154140 w 6595237"/>
              <a:gd name="connsiteY43" fmla="*/ 2362861 h 2460618"/>
              <a:gd name="connsiteX44" fmla="*/ 5429292 w 6595237"/>
              <a:gd name="connsiteY44" fmla="*/ 2451342 h 2460618"/>
              <a:gd name="connsiteX45" fmla="*/ 5710731 w 6595237"/>
              <a:gd name="connsiteY45" fmla="*/ 2346959 h 2460618"/>
              <a:gd name="connsiteX46" fmla="*/ 5798196 w 6595237"/>
              <a:gd name="connsiteY46" fmla="*/ 2148175 h 2460618"/>
              <a:gd name="connsiteX47" fmla="*/ 6267322 w 6595237"/>
              <a:gd name="connsiteY47" fmla="*/ 2156128 h 2460618"/>
              <a:gd name="connsiteX48" fmla="*/ 6268524 w 6595237"/>
              <a:gd name="connsiteY48" fmla="*/ 1974356 h 2460618"/>
              <a:gd name="connsiteX49" fmla="*/ 6235517 w 6595237"/>
              <a:gd name="connsiteY49" fmla="*/ 1074750 h 2460618"/>
              <a:gd name="connsiteX50" fmla="*/ 6315030 w 6595237"/>
              <a:gd name="connsiteY50" fmla="*/ 963432 h 2460618"/>
              <a:gd name="connsiteX51" fmla="*/ 6390567 w 6595237"/>
              <a:gd name="connsiteY51" fmla="*/ 918960 h 2460618"/>
              <a:gd name="connsiteX52" fmla="*/ 6489959 w 6595237"/>
              <a:gd name="connsiteY52" fmla="*/ 844162 h 2460618"/>
              <a:gd name="connsiteX53" fmla="*/ 6525831 w 6595237"/>
              <a:gd name="connsiteY53" fmla="*/ 761875 h 2460618"/>
              <a:gd name="connsiteX54" fmla="*/ 6585375 w 6595237"/>
              <a:gd name="connsiteY54" fmla="*/ 613574 h 2460618"/>
              <a:gd name="connsiteX55" fmla="*/ 6585005 w 6595237"/>
              <a:gd name="connsiteY55" fmla="*/ 745974 h 2460618"/>
              <a:gd name="connsiteX56" fmla="*/ 6574464 w 6595237"/>
              <a:gd name="connsiteY56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08790 w 6595237"/>
              <a:gd name="connsiteY15" fmla="*/ 1881145 h 2460618"/>
              <a:gd name="connsiteX16" fmla="*/ 2114337 w 6595237"/>
              <a:gd name="connsiteY16" fmla="*/ 1711131 h 2460618"/>
              <a:gd name="connsiteX17" fmla="*/ 2098342 w 6595237"/>
              <a:gd name="connsiteY17" fmla="*/ 1113027 h 2460618"/>
              <a:gd name="connsiteX18" fmla="*/ 2236011 w 6595237"/>
              <a:gd name="connsiteY18" fmla="*/ 923676 h 2460618"/>
              <a:gd name="connsiteX19" fmla="*/ 2315524 w 6595237"/>
              <a:gd name="connsiteY19" fmla="*/ 780553 h 2460618"/>
              <a:gd name="connsiteX20" fmla="*/ 2267817 w 6595237"/>
              <a:gd name="connsiteY20" fmla="*/ 605624 h 2460618"/>
              <a:gd name="connsiteX21" fmla="*/ 2108790 w 6595237"/>
              <a:gd name="connsiteY21" fmla="*/ 486354 h 2460618"/>
              <a:gd name="connsiteX22" fmla="*/ 2119607 w 6595237"/>
              <a:gd name="connsiteY22" fmla="*/ 294320 h 2460618"/>
              <a:gd name="connsiteX23" fmla="*/ 2124693 w 6595237"/>
              <a:gd name="connsiteY23" fmla="*/ 160351 h 2460618"/>
              <a:gd name="connsiteX24" fmla="*/ 2382833 w 6595237"/>
              <a:gd name="connsiteY24" fmla="*/ 163955 h 2460618"/>
              <a:gd name="connsiteX25" fmla="*/ 2569966 w 6595237"/>
              <a:gd name="connsiteY25" fmla="*/ 25179 h 2460618"/>
              <a:gd name="connsiteX26" fmla="*/ 2911872 w 6595237"/>
              <a:gd name="connsiteY26" fmla="*/ 176254 h 2460618"/>
              <a:gd name="connsiteX27" fmla="*/ 3738808 w 6595237"/>
              <a:gd name="connsiteY27" fmla="*/ 176253 h 2460618"/>
              <a:gd name="connsiteX28" fmla="*/ 3881932 w 6595237"/>
              <a:gd name="connsiteY28" fmla="*/ 25179 h 2460618"/>
              <a:gd name="connsiteX29" fmla="*/ 3953494 w 6595237"/>
              <a:gd name="connsiteY29" fmla="*/ 25178 h 2460618"/>
              <a:gd name="connsiteX30" fmla="*/ 4033006 w 6595237"/>
              <a:gd name="connsiteY30" fmla="*/ 56983 h 2460618"/>
              <a:gd name="connsiteX31" fmla="*/ 4179735 w 6595237"/>
              <a:gd name="connsiteY31" fmla="*/ 166545 h 2460618"/>
              <a:gd name="connsiteX32" fmla="*/ 4424283 w 6595237"/>
              <a:gd name="connsiteY32" fmla="*/ 161737 h 2460618"/>
              <a:gd name="connsiteX33" fmla="*/ 4430571 w 6595237"/>
              <a:gd name="connsiteY33" fmla="*/ 478402 h 2460618"/>
              <a:gd name="connsiteX34" fmla="*/ 4605500 w 6595237"/>
              <a:gd name="connsiteY34" fmla="*/ 629477 h 2460618"/>
              <a:gd name="connsiteX35" fmla="*/ 4661159 w 6595237"/>
              <a:gd name="connsiteY35" fmla="*/ 740795 h 2460618"/>
              <a:gd name="connsiteX36" fmla="*/ 4605500 w 6595237"/>
              <a:gd name="connsiteY36" fmla="*/ 899821 h 2460618"/>
              <a:gd name="connsiteX37" fmla="*/ 4438523 w 6595237"/>
              <a:gd name="connsiteY37" fmla="*/ 1090653 h 2460618"/>
              <a:gd name="connsiteX38" fmla="*/ 4416424 w 6595237"/>
              <a:gd name="connsiteY38" fmla="*/ 1806824 h 2460618"/>
              <a:gd name="connsiteX39" fmla="*/ 4413928 w 6595237"/>
              <a:gd name="connsiteY39" fmla="*/ 2133198 h 2460618"/>
              <a:gd name="connsiteX40" fmla="*/ 4820185 w 6595237"/>
              <a:gd name="connsiteY40" fmla="*/ 2140224 h 2460618"/>
              <a:gd name="connsiteX41" fmla="*/ 5074626 w 6595237"/>
              <a:gd name="connsiteY41" fmla="*/ 2164078 h 2460618"/>
              <a:gd name="connsiteX42" fmla="*/ 5082578 w 6595237"/>
              <a:gd name="connsiteY42" fmla="*/ 2251542 h 2460618"/>
              <a:gd name="connsiteX43" fmla="*/ 5154140 w 6595237"/>
              <a:gd name="connsiteY43" fmla="*/ 2362861 h 2460618"/>
              <a:gd name="connsiteX44" fmla="*/ 5429292 w 6595237"/>
              <a:gd name="connsiteY44" fmla="*/ 2451342 h 2460618"/>
              <a:gd name="connsiteX45" fmla="*/ 5710731 w 6595237"/>
              <a:gd name="connsiteY45" fmla="*/ 2346959 h 2460618"/>
              <a:gd name="connsiteX46" fmla="*/ 5798196 w 6595237"/>
              <a:gd name="connsiteY46" fmla="*/ 2148175 h 2460618"/>
              <a:gd name="connsiteX47" fmla="*/ 6267322 w 6595237"/>
              <a:gd name="connsiteY47" fmla="*/ 2156128 h 2460618"/>
              <a:gd name="connsiteX48" fmla="*/ 6268524 w 6595237"/>
              <a:gd name="connsiteY48" fmla="*/ 1974356 h 2460618"/>
              <a:gd name="connsiteX49" fmla="*/ 6235517 w 6595237"/>
              <a:gd name="connsiteY49" fmla="*/ 1074750 h 2460618"/>
              <a:gd name="connsiteX50" fmla="*/ 6315030 w 6595237"/>
              <a:gd name="connsiteY50" fmla="*/ 963432 h 2460618"/>
              <a:gd name="connsiteX51" fmla="*/ 6390567 w 6595237"/>
              <a:gd name="connsiteY51" fmla="*/ 918960 h 2460618"/>
              <a:gd name="connsiteX52" fmla="*/ 6489959 w 6595237"/>
              <a:gd name="connsiteY52" fmla="*/ 844162 h 2460618"/>
              <a:gd name="connsiteX53" fmla="*/ 6525831 w 6595237"/>
              <a:gd name="connsiteY53" fmla="*/ 761875 h 2460618"/>
              <a:gd name="connsiteX54" fmla="*/ 6585375 w 6595237"/>
              <a:gd name="connsiteY54" fmla="*/ 613574 h 2460618"/>
              <a:gd name="connsiteX55" fmla="*/ 6585005 w 6595237"/>
              <a:gd name="connsiteY55" fmla="*/ 745974 h 2460618"/>
              <a:gd name="connsiteX56" fmla="*/ 6574464 w 6595237"/>
              <a:gd name="connsiteY56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026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35517 w 6595237"/>
              <a:gd name="connsiteY47" fmla="*/ 107475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35517 w 6595237"/>
              <a:gd name="connsiteY47" fmla="*/ 107475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27897 w 6595237"/>
              <a:gd name="connsiteY47" fmla="*/ 102141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27897 w 6595237"/>
              <a:gd name="connsiteY47" fmla="*/ 102141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39327 w 6595237"/>
              <a:gd name="connsiteY47" fmla="*/ 98712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39327 w 6595237"/>
              <a:gd name="connsiteY47" fmla="*/ 98712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4602"/>
              <a:gd name="connsiteY0" fmla="*/ 262422 h 2460618"/>
              <a:gd name="connsiteX1" fmla="*/ 556621 w 6594602"/>
              <a:gd name="connsiteY1" fmla="*/ 570767 h 2460618"/>
              <a:gd name="connsiteX2" fmla="*/ 208428 w 6594602"/>
              <a:gd name="connsiteY2" fmla="*/ 526110 h 2460618"/>
              <a:gd name="connsiteX3" fmla="*/ 25179 w 6594602"/>
              <a:gd name="connsiteY3" fmla="*/ 658509 h 2460618"/>
              <a:gd name="connsiteX4" fmla="*/ 57354 w 6594602"/>
              <a:gd name="connsiteY4" fmla="*/ 868017 h 2460618"/>
              <a:gd name="connsiteX5" fmla="*/ 168672 w 6594602"/>
              <a:gd name="connsiteY5" fmla="*/ 971384 h 2460618"/>
              <a:gd name="connsiteX6" fmla="*/ 248278 w 6594602"/>
              <a:gd name="connsiteY6" fmla="*/ 1038599 h 2460618"/>
              <a:gd name="connsiteX7" fmla="*/ 261406 w 6594602"/>
              <a:gd name="connsiteY7" fmla="*/ 1841497 h 2460618"/>
              <a:gd name="connsiteX8" fmla="*/ 386501 w 6594602"/>
              <a:gd name="connsiteY8" fmla="*/ 2176283 h 2460618"/>
              <a:gd name="connsiteX9" fmla="*/ 615147 w 6594602"/>
              <a:gd name="connsiteY9" fmla="*/ 2155111 h 2460618"/>
              <a:gd name="connsiteX10" fmla="*/ 765021 w 6594602"/>
              <a:gd name="connsiteY10" fmla="*/ 2315153 h 2460618"/>
              <a:gd name="connsiteX11" fmla="*/ 1019092 w 6594602"/>
              <a:gd name="connsiteY11" fmla="*/ 2459293 h 2460618"/>
              <a:gd name="connsiteX12" fmla="*/ 1273903 w 6594602"/>
              <a:gd name="connsiteY12" fmla="*/ 2323105 h 2460618"/>
              <a:gd name="connsiteX13" fmla="*/ 1449757 w 6594602"/>
              <a:gd name="connsiteY13" fmla="*/ 2155019 h 2460618"/>
              <a:gd name="connsiteX14" fmla="*/ 2111988 w 6594602"/>
              <a:gd name="connsiteY14" fmla="*/ 2159625 h 2460618"/>
              <a:gd name="connsiteX15" fmla="*/ 2114337 w 6594602"/>
              <a:gd name="connsiteY15" fmla="*/ 1711131 h 2460618"/>
              <a:gd name="connsiteX16" fmla="*/ 2098342 w 6594602"/>
              <a:gd name="connsiteY16" fmla="*/ 1113027 h 2460618"/>
              <a:gd name="connsiteX17" fmla="*/ 2236011 w 6594602"/>
              <a:gd name="connsiteY17" fmla="*/ 923676 h 2460618"/>
              <a:gd name="connsiteX18" fmla="*/ 2315524 w 6594602"/>
              <a:gd name="connsiteY18" fmla="*/ 780553 h 2460618"/>
              <a:gd name="connsiteX19" fmla="*/ 2267817 w 6594602"/>
              <a:gd name="connsiteY19" fmla="*/ 605624 h 2460618"/>
              <a:gd name="connsiteX20" fmla="*/ 2108790 w 6594602"/>
              <a:gd name="connsiteY20" fmla="*/ 486354 h 2460618"/>
              <a:gd name="connsiteX21" fmla="*/ 2119607 w 6594602"/>
              <a:gd name="connsiteY21" fmla="*/ 294320 h 2460618"/>
              <a:gd name="connsiteX22" fmla="*/ 2124693 w 6594602"/>
              <a:gd name="connsiteY22" fmla="*/ 160351 h 2460618"/>
              <a:gd name="connsiteX23" fmla="*/ 2382833 w 6594602"/>
              <a:gd name="connsiteY23" fmla="*/ 163955 h 2460618"/>
              <a:gd name="connsiteX24" fmla="*/ 2569966 w 6594602"/>
              <a:gd name="connsiteY24" fmla="*/ 25179 h 2460618"/>
              <a:gd name="connsiteX25" fmla="*/ 2911872 w 6594602"/>
              <a:gd name="connsiteY25" fmla="*/ 176254 h 2460618"/>
              <a:gd name="connsiteX26" fmla="*/ 3738808 w 6594602"/>
              <a:gd name="connsiteY26" fmla="*/ 176253 h 2460618"/>
              <a:gd name="connsiteX27" fmla="*/ 3881932 w 6594602"/>
              <a:gd name="connsiteY27" fmla="*/ 25179 h 2460618"/>
              <a:gd name="connsiteX28" fmla="*/ 3953494 w 6594602"/>
              <a:gd name="connsiteY28" fmla="*/ 25178 h 2460618"/>
              <a:gd name="connsiteX29" fmla="*/ 4033006 w 6594602"/>
              <a:gd name="connsiteY29" fmla="*/ 56983 h 2460618"/>
              <a:gd name="connsiteX30" fmla="*/ 4179735 w 6594602"/>
              <a:gd name="connsiteY30" fmla="*/ 166545 h 2460618"/>
              <a:gd name="connsiteX31" fmla="*/ 4424283 w 6594602"/>
              <a:gd name="connsiteY31" fmla="*/ 161737 h 2460618"/>
              <a:gd name="connsiteX32" fmla="*/ 4430571 w 6594602"/>
              <a:gd name="connsiteY32" fmla="*/ 478402 h 2460618"/>
              <a:gd name="connsiteX33" fmla="*/ 4605500 w 6594602"/>
              <a:gd name="connsiteY33" fmla="*/ 629477 h 2460618"/>
              <a:gd name="connsiteX34" fmla="*/ 4661159 w 6594602"/>
              <a:gd name="connsiteY34" fmla="*/ 740795 h 2460618"/>
              <a:gd name="connsiteX35" fmla="*/ 4605500 w 6594602"/>
              <a:gd name="connsiteY35" fmla="*/ 899821 h 2460618"/>
              <a:gd name="connsiteX36" fmla="*/ 4411853 w 6594602"/>
              <a:gd name="connsiteY36" fmla="*/ 1071603 h 2460618"/>
              <a:gd name="connsiteX37" fmla="*/ 4416424 w 6594602"/>
              <a:gd name="connsiteY37" fmla="*/ 1806824 h 2460618"/>
              <a:gd name="connsiteX38" fmla="*/ 4413928 w 6594602"/>
              <a:gd name="connsiteY38" fmla="*/ 2133198 h 2460618"/>
              <a:gd name="connsiteX39" fmla="*/ 4820185 w 6594602"/>
              <a:gd name="connsiteY39" fmla="*/ 2140224 h 2460618"/>
              <a:gd name="connsiteX40" fmla="*/ 5036526 w 6594602"/>
              <a:gd name="connsiteY40" fmla="*/ 2141218 h 2460618"/>
              <a:gd name="connsiteX41" fmla="*/ 5082578 w 6594602"/>
              <a:gd name="connsiteY41" fmla="*/ 2251542 h 2460618"/>
              <a:gd name="connsiteX42" fmla="*/ 5154140 w 6594602"/>
              <a:gd name="connsiteY42" fmla="*/ 2362861 h 2460618"/>
              <a:gd name="connsiteX43" fmla="*/ 5429292 w 6594602"/>
              <a:gd name="connsiteY43" fmla="*/ 2451342 h 2460618"/>
              <a:gd name="connsiteX44" fmla="*/ 5710731 w 6594602"/>
              <a:gd name="connsiteY44" fmla="*/ 2346959 h 2460618"/>
              <a:gd name="connsiteX45" fmla="*/ 5798196 w 6594602"/>
              <a:gd name="connsiteY45" fmla="*/ 2148175 h 2460618"/>
              <a:gd name="connsiteX46" fmla="*/ 6255892 w 6594602"/>
              <a:gd name="connsiteY46" fmla="*/ 2133268 h 2460618"/>
              <a:gd name="connsiteX47" fmla="*/ 6239327 w 6594602"/>
              <a:gd name="connsiteY47" fmla="*/ 987120 h 2460618"/>
              <a:gd name="connsiteX48" fmla="*/ 6315030 w 6594602"/>
              <a:gd name="connsiteY48" fmla="*/ 963432 h 2460618"/>
              <a:gd name="connsiteX49" fmla="*/ 6390567 w 6594602"/>
              <a:gd name="connsiteY49" fmla="*/ 918960 h 2460618"/>
              <a:gd name="connsiteX50" fmla="*/ 6489959 w 6594602"/>
              <a:gd name="connsiteY50" fmla="*/ 844162 h 2460618"/>
              <a:gd name="connsiteX51" fmla="*/ 6525831 w 6594602"/>
              <a:gd name="connsiteY51" fmla="*/ 761875 h 2460618"/>
              <a:gd name="connsiteX52" fmla="*/ 6585375 w 6594602"/>
              <a:gd name="connsiteY52" fmla="*/ 613574 h 2460618"/>
              <a:gd name="connsiteX53" fmla="*/ 6581195 w 6594602"/>
              <a:gd name="connsiteY53" fmla="*/ 742164 h 2460618"/>
              <a:gd name="connsiteX54" fmla="*/ 6574464 w 6594602"/>
              <a:gd name="connsiteY54" fmla="*/ 493195 h 2460618"/>
              <a:gd name="connsiteX0" fmla="*/ 545989 w 6594602"/>
              <a:gd name="connsiteY0" fmla="*/ 262422 h 2460618"/>
              <a:gd name="connsiteX1" fmla="*/ 556621 w 6594602"/>
              <a:gd name="connsiteY1" fmla="*/ 570767 h 2460618"/>
              <a:gd name="connsiteX2" fmla="*/ 208428 w 6594602"/>
              <a:gd name="connsiteY2" fmla="*/ 526110 h 2460618"/>
              <a:gd name="connsiteX3" fmla="*/ 25179 w 6594602"/>
              <a:gd name="connsiteY3" fmla="*/ 658509 h 2460618"/>
              <a:gd name="connsiteX4" fmla="*/ 57354 w 6594602"/>
              <a:gd name="connsiteY4" fmla="*/ 868017 h 2460618"/>
              <a:gd name="connsiteX5" fmla="*/ 168672 w 6594602"/>
              <a:gd name="connsiteY5" fmla="*/ 971384 h 2460618"/>
              <a:gd name="connsiteX6" fmla="*/ 248278 w 6594602"/>
              <a:gd name="connsiteY6" fmla="*/ 1038599 h 2460618"/>
              <a:gd name="connsiteX7" fmla="*/ 261406 w 6594602"/>
              <a:gd name="connsiteY7" fmla="*/ 1841497 h 2460618"/>
              <a:gd name="connsiteX8" fmla="*/ 386501 w 6594602"/>
              <a:gd name="connsiteY8" fmla="*/ 2176283 h 2460618"/>
              <a:gd name="connsiteX9" fmla="*/ 615147 w 6594602"/>
              <a:gd name="connsiteY9" fmla="*/ 2155111 h 2460618"/>
              <a:gd name="connsiteX10" fmla="*/ 765021 w 6594602"/>
              <a:gd name="connsiteY10" fmla="*/ 2315153 h 2460618"/>
              <a:gd name="connsiteX11" fmla="*/ 1019092 w 6594602"/>
              <a:gd name="connsiteY11" fmla="*/ 2459293 h 2460618"/>
              <a:gd name="connsiteX12" fmla="*/ 1273903 w 6594602"/>
              <a:gd name="connsiteY12" fmla="*/ 2323105 h 2460618"/>
              <a:gd name="connsiteX13" fmla="*/ 1449757 w 6594602"/>
              <a:gd name="connsiteY13" fmla="*/ 2155019 h 2460618"/>
              <a:gd name="connsiteX14" fmla="*/ 2111988 w 6594602"/>
              <a:gd name="connsiteY14" fmla="*/ 2159625 h 2460618"/>
              <a:gd name="connsiteX15" fmla="*/ 2114337 w 6594602"/>
              <a:gd name="connsiteY15" fmla="*/ 1711131 h 2460618"/>
              <a:gd name="connsiteX16" fmla="*/ 2098342 w 6594602"/>
              <a:gd name="connsiteY16" fmla="*/ 1113027 h 2460618"/>
              <a:gd name="connsiteX17" fmla="*/ 2236011 w 6594602"/>
              <a:gd name="connsiteY17" fmla="*/ 923676 h 2460618"/>
              <a:gd name="connsiteX18" fmla="*/ 2315524 w 6594602"/>
              <a:gd name="connsiteY18" fmla="*/ 780553 h 2460618"/>
              <a:gd name="connsiteX19" fmla="*/ 2267817 w 6594602"/>
              <a:gd name="connsiteY19" fmla="*/ 605624 h 2460618"/>
              <a:gd name="connsiteX20" fmla="*/ 2108790 w 6594602"/>
              <a:gd name="connsiteY20" fmla="*/ 486354 h 2460618"/>
              <a:gd name="connsiteX21" fmla="*/ 2119607 w 6594602"/>
              <a:gd name="connsiteY21" fmla="*/ 294320 h 2460618"/>
              <a:gd name="connsiteX22" fmla="*/ 2124693 w 6594602"/>
              <a:gd name="connsiteY22" fmla="*/ 160351 h 2460618"/>
              <a:gd name="connsiteX23" fmla="*/ 2382833 w 6594602"/>
              <a:gd name="connsiteY23" fmla="*/ 163955 h 2460618"/>
              <a:gd name="connsiteX24" fmla="*/ 2569966 w 6594602"/>
              <a:gd name="connsiteY24" fmla="*/ 25179 h 2460618"/>
              <a:gd name="connsiteX25" fmla="*/ 2911872 w 6594602"/>
              <a:gd name="connsiteY25" fmla="*/ 176254 h 2460618"/>
              <a:gd name="connsiteX26" fmla="*/ 3738808 w 6594602"/>
              <a:gd name="connsiteY26" fmla="*/ 176253 h 2460618"/>
              <a:gd name="connsiteX27" fmla="*/ 3881932 w 6594602"/>
              <a:gd name="connsiteY27" fmla="*/ 25179 h 2460618"/>
              <a:gd name="connsiteX28" fmla="*/ 3953494 w 6594602"/>
              <a:gd name="connsiteY28" fmla="*/ 25178 h 2460618"/>
              <a:gd name="connsiteX29" fmla="*/ 4033006 w 6594602"/>
              <a:gd name="connsiteY29" fmla="*/ 56983 h 2460618"/>
              <a:gd name="connsiteX30" fmla="*/ 4179735 w 6594602"/>
              <a:gd name="connsiteY30" fmla="*/ 166545 h 2460618"/>
              <a:gd name="connsiteX31" fmla="*/ 4424283 w 6594602"/>
              <a:gd name="connsiteY31" fmla="*/ 161737 h 2460618"/>
              <a:gd name="connsiteX32" fmla="*/ 4430571 w 6594602"/>
              <a:gd name="connsiteY32" fmla="*/ 478402 h 2460618"/>
              <a:gd name="connsiteX33" fmla="*/ 4605500 w 6594602"/>
              <a:gd name="connsiteY33" fmla="*/ 629477 h 2460618"/>
              <a:gd name="connsiteX34" fmla="*/ 4661159 w 6594602"/>
              <a:gd name="connsiteY34" fmla="*/ 740795 h 2460618"/>
              <a:gd name="connsiteX35" fmla="*/ 4605500 w 6594602"/>
              <a:gd name="connsiteY35" fmla="*/ 899821 h 2460618"/>
              <a:gd name="connsiteX36" fmla="*/ 4411853 w 6594602"/>
              <a:gd name="connsiteY36" fmla="*/ 1071603 h 2460618"/>
              <a:gd name="connsiteX37" fmla="*/ 4416424 w 6594602"/>
              <a:gd name="connsiteY37" fmla="*/ 1806824 h 2460618"/>
              <a:gd name="connsiteX38" fmla="*/ 4413928 w 6594602"/>
              <a:gd name="connsiteY38" fmla="*/ 2133198 h 2460618"/>
              <a:gd name="connsiteX39" fmla="*/ 4820185 w 6594602"/>
              <a:gd name="connsiteY39" fmla="*/ 2140224 h 2460618"/>
              <a:gd name="connsiteX40" fmla="*/ 5036526 w 6594602"/>
              <a:gd name="connsiteY40" fmla="*/ 2141218 h 2460618"/>
              <a:gd name="connsiteX41" fmla="*/ 5082578 w 6594602"/>
              <a:gd name="connsiteY41" fmla="*/ 2251542 h 2460618"/>
              <a:gd name="connsiteX42" fmla="*/ 5154140 w 6594602"/>
              <a:gd name="connsiteY42" fmla="*/ 2362861 h 2460618"/>
              <a:gd name="connsiteX43" fmla="*/ 5429292 w 6594602"/>
              <a:gd name="connsiteY43" fmla="*/ 2451342 h 2460618"/>
              <a:gd name="connsiteX44" fmla="*/ 5710731 w 6594602"/>
              <a:gd name="connsiteY44" fmla="*/ 2346959 h 2460618"/>
              <a:gd name="connsiteX45" fmla="*/ 5798196 w 6594602"/>
              <a:gd name="connsiteY45" fmla="*/ 2148175 h 2460618"/>
              <a:gd name="connsiteX46" fmla="*/ 6255892 w 6594602"/>
              <a:gd name="connsiteY46" fmla="*/ 2133268 h 2460618"/>
              <a:gd name="connsiteX47" fmla="*/ 6239327 w 6594602"/>
              <a:gd name="connsiteY47" fmla="*/ 987120 h 2460618"/>
              <a:gd name="connsiteX48" fmla="*/ 6315030 w 6594602"/>
              <a:gd name="connsiteY48" fmla="*/ 963432 h 2460618"/>
              <a:gd name="connsiteX49" fmla="*/ 6390567 w 6594602"/>
              <a:gd name="connsiteY49" fmla="*/ 918960 h 2460618"/>
              <a:gd name="connsiteX50" fmla="*/ 6489959 w 6594602"/>
              <a:gd name="connsiteY50" fmla="*/ 844162 h 2460618"/>
              <a:gd name="connsiteX51" fmla="*/ 6525831 w 6594602"/>
              <a:gd name="connsiteY51" fmla="*/ 761875 h 2460618"/>
              <a:gd name="connsiteX52" fmla="*/ 6585375 w 6594602"/>
              <a:gd name="connsiteY52" fmla="*/ 613574 h 2460618"/>
              <a:gd name="connsiteX53" fmla="*/ 6581195 w 6594602"/>
              <a:gd name="connsiteY53" fmla="*/ 742164 h 2460618"/>
              <a:gd name="connsiteX54" fmla="*/ 6574464 w 6594602"/>
              <a:gd name="connsiteY54" fmla="*/ 493195 h 2460618"/>
              <a:gd name="connsiteX0" fmla="*/ 545989 w 6594602"/>
              <a:gd name="connsiteY0" fmla="*/ 262422 h 2460618"/>
              <a:gd name="connsiteX1" fmla="*/ 556621 w 6594602"/>
              <a:gd name="connsiteY1" fmla="*/ 570767 h 2460618"/>
              <a:gd name="connsiteX2" fmla="*/ 208428 w 6594602"/>
              <a:gd name="connsiteY2" fmla="*/ 526110 h 2460618"/>
              <a:gd name="connsiteX3" fmla="*/ 25179 w 6594602"/>
              <a:gd name="connsiteY3" fmla="*/ 658509 h 2460618"/>
              <a:gd name="connsiteX4" fmla="*/ 57354 w 6594602"/>
              <a:gd name="connsiteY4" fmla="*/ 868017 h 2460618"/>
              <a:gd name="connsiteX5" fmla="*/ 168672 w 6594602"/>
              <a:gd name="connsiteY5" fmla="*/ 971384 h 2460618"/>
              <a:gd name="connsiteX6" fmla="*/ 248278 w 6594602"/>
              <a:gd name="connsiteY6" fmla="*/ 1038599 h 2460618"/>
              <a:gd name="connsiteX7" fmla="*/ 261406 w 6594602"/>
              <a:gd name="connsiteY7" fmla="*/ 1841497 h 2460618"/>
              <a:gd name="connsiteX8" fmla="*/ 386501 w 6594602"/>
              <a:gd name="connsiteY8" fmla="*/ 2176283 h 2460618"/>
              <a:gd name="connsiteX9" fmla="*/ 615147 w 6594602"/>
              <a:gd name="connsiteY9" fmla="*/ 2155111 h 2460618"/>
              <a:gd name="connsiteX10" fmla="*/ 765021 w 6594602"/>
              <a:gd name="connsiteY10" fmla="*/ 2315153 h 2460618"/>
              <a:gd name="connsiteX11" fmla="*/ 1019092 w 6594602"/>
              <a:gd name="connsiteY11" fmla="*/ 2459293 h 2460618"/>
              <a:gd name="connsiteX12" fmla="*/ 1273903 w 6594602"/>
              <a:gd name="connsiteY12" fmla="*/ 2323105 h 2460618"/>
              <a:gd name="connsiteX13" fmla="*/ 1449757 w 6594602"/>
              <a:gd name="connsiteY13" fmla="*/ 2155019 h 2460618"/>
              <a:gd name="connsiteX14" fmla="*/ 2111988 w 6594602"/>
              <a:gd name="connsiteY14" fmla="*/ 2159625 h 2460618"/>
              <a:gd name="connsiteX15" fmla="*/ 2114337 w 6594602"/>
              <a:gd name="connsiteY15" fmla="*/ 1711131 h 2460618"/>
              <a:gd name="connsiteX16" fmla="*/ 2098342 w 6594602"/>
              <a:gd name="connsiteY16" fmla="*/ 1113027 h 2460618"/>
              <a:gd name="connsiteX17" fmla="*/ 2236011 w 6594602"/>
              <a:gd name="connsiteY17" fmla="*/ 923676 h 2460618"/>
              <a:gd name="connsiteX18" fmla="*/ 2315524 w 6594602"/>
              <a:gd name="connsiteY18" fmla="*/ 780553 h 2460618"/>
              <a:gd name="connsiteX19" fmla="*/ 2267817 w 6594602"/>
              <a:gd name="connsiteY19" fmla="*/ 605624 h 2460618"/>
              <a:gd name="connsiteX20" fmla="*/ 2108790 w 6594602"/>
              <a:gd name="connsiteY20" fmla="*/ 486354 h 2460618"/>
              <a:gd name="connsiteX21" fmla="*/ 2119607 w 6594602"/>
              <a:gd name="connsiteY21" fmla="*/ 294320 h 2460618"/>
              <a:gd name="connsiteX22" fmla="*/ 2124693 w 6594602"/>
              <a:gd name="connsiteY22" fmla="*/ 160351 h 2460618"/>
              <a:gd name="connsiteX23" fmla="*/ 2382833 w 6594602"/>
              <a:gd name="connsiteY23" fmla="*/ 163955 h 2460618"/>
              <a:gd name="connsiteX24" fmla="*/ 2569966 w 6594602"/>
              <a:gd name="connsiteY24" fmla="*/ 25179 h 2460618"/>
              <a:gd name="connsiteX25" fmla="*/ 2911872 w 6594602"/>
              <a:gd name="connsiteY25" fmla="*/ 176254 h 2460618"/>
              <a:gd name="connsiteX26" fmla="*/ 3738808 w 6594602"/>
              <a:gd name="connsiteY26" fmla="*/ 176253 h 2460618"/>
              <a:gd name="connsiteX27" fmla="*/ 3881932 w 6594602"/>
              <a:gd name="connsiteY27" fmla="*/ 25179 h 2460618"/>
              <a:gd name="connsiteX28" fmla="*/ 3953494 w 6594602"/>
              <a:gd name="connsiteY28" fmla="*/ 25178 h 2460618"/>
              <a:gd name="connsiteX29" fmla="*/ 4033006 w 6594602"/>
              <a:gd name="connsiteY29" fmla="*/ 56983 h 2460618"/>
              <a:gd name="connsiteX30" fmla="*/ 4179735 w 6594602"/>
              <a:gd name="connsiteY30" fmla="*/ 166545 h 2460618"/>
              <a:gd name="connsiteX31" fmla="*/ 4424283 w 6594602"/>
              <a:gd name="connsiteY31" fmla="*/ 161737 h 2460618"/>
              <a:gd name="connsiteX32" fmla="*/ 4430571 w 6594602"/>
              <a:gd name="connsiteY32" fmla="*/ 478402 h 2460618"/>
              <a:gd name="connsiteX33" fmla="*/ 4605500 w 6594602"/>
              <a:gd name="connsiteY33" fmla="*/ 629477 h 2460618"/>
              <a:gd name="connsiteX34" fmla="*/ 4661159 w 6594602"/>
              <a:gd name="connsiteY34" fmla="*/ 740795 h 2460618"/>
              <a:gd name="connsiteX35" fmla="*/ 4605500 w 6594602"/>
              <a:gd name="connsiteY35" fmla="*/ 899821 h 2460618"/>
              <a:gd name="connsiteX36" fmla="*/ 4411853 w 6594602"/>
              <a:gd name="connsiteY36" fmla="*/ 1071603 h 2460618"/>
              <a:gd name="connsiteX37" fmla="*/ 4416424 w 6594602"/>
              <a:gd name="connsiteY37" fmla="*/ 1806824 h 2460618"/>
              <a:gd name="connsiteX38" fmla="*/ 4413928 w 6594602"/>
              <a:gd name="connsiteY38" fmla="*/ 2133198 h 2460618"/>
              <a:gd name="connsiteX39" fmla="*/ 4820185 w 6594602"/>
              <a:gd name="connsiteY39" fmla="*/ 2140224 h 2460618"/>
              <a:gd name="connsiteX40" fmla="*/ 5036526 w 6594602"/>
              <a:gd name="connsiteY40" fmla="*/ 2141218 h 2460618"/>
              <a:gd name="connsiteX41" fmla="*/ 5082578 w 6594602"/>
              <a:gd name="connsiteY41" fmla="*/ 2251542 h 2460618"/>
              <a:gd name="connsiteX42" fmla="*/ 5154140 w 6594602"/>
              <a:gd name="connsiteY42" fmla="*/ 2362861 h 2460618"/>
              <a:gd name="connsiteX43" fmla="*/ 5429292 w 6594602"/>
              <a:gd name="connsiteY43" fmla="*/ 2451342 h 2460618"/>
              <a:gd name="connsiteX44" fmla="*/ 5710731 w 6594602"/>
              <a:gd name="connsiteY44" fmla="*/ 2346959 h 2460618"/>
              <a:gd name="connsiteX45" fmla="*/ 5798196 w 6594602"/>
              <a:gd name="connsiteY45" fmla="*/ 2148175 h 2460618"/>
              <a:gd name="connsiteX46" fmla="*/ 6255892 w 6594602"/>
              <a:gd name="connsiteY46" fmla="*/ 2133268 h 2460618"/>
              <a:gd name="connsiteX47" fmla="*/ 6239327 w 6594602"/>
              <a:gd name="connsiteY47" fmla="*/ 987120 h 2460618"/>
              <a:gd name="connsiteX48" fmla="*/ 6315030 w 6594602"/>
              <a:gd name="connsiteY48" fmla="*/ 963432 h 2460618"/>
              <a:gd name="connsiteX49" fmla="*/ 6390567 w 6594602"/>
              <a:gd name="connsiteY49" fmla="*/ 918960 h 2460618"/>
              <a:gd name="connsiteX50" fmla="*/ 6489959 w 6594602"/>
              <a:gd name="connsiteY50" fmla="*/ 844162 h 2460618"/>
              <a:gd name="connsiteX51" fmla="*/ 6525831 w 6594602"/>
              <a:gd name="connsiteY51" fmla="*/ 761875 h 2460618"/>
              <a:gd name="connsiteX52" fmla="*/ 6585375 w 6594602"/>
              <a:gd name="connsiteY52" fmla="*/ 613574 h 2460618"/>
              <a:gd name="connsiteX53" fmla="*/ 6581195 w 6594602"/>
              <a:gd name="connsiteY53" fmla="*/ 749784 h 2460618"/>
              <a:gd name="connsiteX54" fmla="*/ 6574464 w 6594602"/>
              <a:gd name="connsiteY54" fmla="*/ 493195 h 2460618"/>
              <a:gd name="connsiteX0" fmla="*/ 545989 w 6594602"/>
              <a:gd name="connsiteY0" fmla="*/ 262422 h 2460618"/>
              <a:gd name="connsiteX1" fmla="*/ 556621 w 6594602"/>
              <a:gd name="connsiteY1" fmla="*/ 570767 h 2460618"/>
              <a:gd name="connsiteX2" fmla="*/ 208428 w 6594602"/>
              <a:gd name="connsiteY2" fmla="*/ 526110 h 2460618"/>
              <a:gd name="connsiteX3" fmla="*/ 25179 w 6594602"/>
              <a:gd name="connsiteY3" fmla="*/ 658509 h 2460618"/>
              <a:gd name="connsiteX4" fmla="*/ 57354 w 6594602"/>
              <a:gd name="connsiteY4" fmla="*/ 868017 h 2460618"/>
              <a:gd name="connsiteX5" fmla="*/ 168672 w 6594602"/>
              <a:gd name="connsiteY5" fmla="*/ 971384 h 2460618"/>
              <a:gd name="connsiteX6" fmla="*/ 248278 w 6594602"/>
              <a:gd name="connsiteY6" fmla="*/ 1038599 h 2460618"/>
              <a:gd name="connsiteX7" fmla="*/ 261406 w 6594602"/>
              <a:gd name="connsiteY7" fmla="*/ 1841497 h 2460618"/>
              <a:gd name="connsiteX8" fmla="*/ 386501 w 6594602"/>
              <a:gd name="connsiteY8" fmla="*/ 2176283 h 2460618"/>
              <a:gd name="connsiteX9" fmla="*/ 615147 w 6594602"/>
              <a:gd name="connsiteY9" fmla="*/ 2155111 h 2460618"/>
              <a:gd name="connsiteX10" fmla="*/ 765021 w 6594602"/>
              <a:gd name="connsiteY10" fmla="*/ 2315153 h 2460618"/>
              <a:gd name="connsiteX11" fmla="*/ 1019092 w 6594602"/>
              <a:gd name="connsiteY11" fmla="*/ 2459293 h 2460618"/>
              <a:gd name="connsiteX12" fmla="*/ 1273903 w 6594602"/>
              <a:gd name="connsiteY12" fmla="*/ 2323105 h 2460618"/>
              <a:gd name="connsiteX13" fmla="*/ 1449757 w 6594602"/>
              <a:gd name="connsiteY13" fmla="*/ 2155019 h 2460618"/>
              <a:gd name="connsiteX14" fmla="*/ 2111988 w 6594602"/>
              <a:gd name="connsiteY14" fmla="*/ 2159625 h 2460618"/>
              <a:gd name="connsiteX15" fmla="*/ 2114337 w 6594602"/>
              <a:gd name="connsiteY15" fmla="*/ 1711131 h 2460618"/>
              <a:gd name="connsiteX16" fmla="*/ 2098342 w 6594602"/>
              <a:gd name="connsiteY16" fmla="*/ 1113027 h 2460618"/>
              <a:gd name="connsiteX17" fmla="*/ 2236011 w 6594602"/>
              <a:gd name="connsiteY17" fmla="*/ 923676 h 2460618"/>
              <a:gd name="connsiteX18" fmla="*/ 2315524 w 6594602"/>
              <a:gd name="connsiteY18" fmla="*/ 780553 h 2460618"/>
              <a:gd name="connsiteX19" fmla="*/ 2267817 w 6594602"/>
              <a:gd name="connsiteY19" fmla="*/ 605624 h 2460618"/>
              <a:gd name="connsiteX20" fmla="*/ 2108790 w 6594602"/>
              <a:gd name="connsiteY20" fmla="*/ 486354 h 2460618"/>
              <a:gd name="connsiteX21" fmla="*/ 2119607 w 6594602"/>
              <a:gd name="connsiteY21" fmla="*/ 294320 h 2460618"/>
              <a:gd name="connsiteX22" fmla="*/ 2124693 w 6594602"/>
              <a:gd name="connsiteY22" fmla="*/ 160351 h 2460618"/>
              <a:gd name="connsiteX23" fmla="*/ 2382833 w 6594602"/>
              <a:gd name="connsiteY23" fmla="*/ 163955 h 2460618"/>
              <a:gd name="connsiteX24" fmla="*/ 2569966 w 6594602"/>
              <a:gd name="connsiteY24" fmla="*/ 25179 h 2460618"/>
              <a:gd name="connsiteX25" fmla="*/ 2911872 w 6594602"/>
              <a:gd name="connsiteY25" fmla="*/ 176254 h 2460618"/>
              <a:gd name="connsiteX26" fmla="*/ 3738808 w 6594602"/>
              <a:gd name="connsiteY26" fmla="*/ 176253 h 2460618"/>
              <a:gd name="connsiteX27" fmla="*/ 3881932 w 6594602"/>
              <a:gd name="connsiteY27" fmla="*/ 25179 h 2460618"/>
              <a:gd name="connsiteX28" fmla="*/ 3953494 w 6594602"/>
              <a:gd name="connsiteY28" fmla="*/ 25178 h 2460618"/>
              <a:gd name="connsiteX29" fmla="*/ 4033006 w 6594602"/>
              <a:gd name="connsiteY29" fmla="*/ 56983 h 2460618"/>
              <a:gd name="connsiteX30" fmla="*/ 4179735 w 6594602"/>
              <a:gd name="connsiteY30" fmla="*/ 166545 h 2460618"/>
              <a:gd name="connsiteX31" fmla="*/ 4424283 w 6594602"/>
              <a:gd name="connsiteY31" fmla="*/ 161737 h 2460618"/>
              <a:gd name="connsiteX32" fmla="*/ 4430571 w 6594602"/>
              <a:gd name="connsiteY32" fmla="*/ 478402 h 2460618"/>
              <a:gd name="connsiteX33" fmla="*/ 4605500 w 6594602"/>
              <a:gd name="connsiteY33" fmla="*/ 629477 h 2460618"/>
              <a:gd name="connsiteX34" fmla="*/ 4661159 w 6594602"/>
              <a:gd name="connsiteY34" fmla="*/ 740795 h 2460618"/>
              <a:gd name="connsiteX35" fmla="*/ 4605500 w 6594602"/>
              <a:gd name="connsiteY35" fmla="*/ 899821 h 2460618"/>
              <a:gd name="connsiteX36" fmla="*/ 4411853 w 6594602"/>
              <a:gd name="connsiteY36" fmla="*/ 1071603 h 2460618"/>
              <a:gd name="connsiteX37" fmla="*/ 4416424 w 6594602"/>
              <a:gd name="connsiteY37" fmla="*/ 1806824 h 2460618"/>
              <a:gd name="connsiteX38" fmla="*/ 4413928 w 6594602"/>
              <a:gd name="connsiteY38" fmla="*/ 2133198 h 2460618"/>
              <a:gd name="connsiteX39" fmla="*/ 4820185 w 6594602"/>
              <a:gd name="connsiteY39" fmla="*/ 2140224 h 2460618"/>
              <a:gd name="connsiteX40" fmla="*/ 5036526 w 6594602"/>
              <a:gd name="connsiteY40" fmla="*/ 2141218 h 2460618"/>
              <a:gd name="connsiteX41" fmla="*/ 5082578 w 6594602"/>
              <a:gd name="connsiteY41" fmla="*/ 2251542 h 2460618"/>
              <a:gd name="connsiteX42" fmla="*/ 5154140 w 6594602"/>
              <a:gd name="connsiteY42" fmla="*/ 2362861 h 2460618"/>
              <a:gd name="connsiteX43" fmla="*/ 5429292 w 6594602"/>
              <a:gd name="connsiteY43" fmla="*/ 2451342 h 2460618"/>
              <a:gd name="connsiteX44" fmla="*/ 5710731 w 6594602"/>
              <a:gd name="connsiteY44" fmla="*/ 2346959 h 2460618"/>
              <a:gd name="connsiteX45" fmla="*/ 5798196 w 6594602"/>
              <a:gd name="connsiteY45" fmla="*/ 2148175 h 2460618"/>
              <a:gd name="connsiteX46" fmla="*/ 6255892 w 6594602"/>
              <a:gd name="connsiteY46" fmla="*/ 2133268 h 2460618"/>
              <a:gd name="connsiteX47" fmla="*/ 6239327 w 6594602"/>
              <a:gd name="connsiteY47" fmla="*/ 987120 h 2460618"/>
              <a:gd name="connsiteX48" fmla="*/ 6315030 w 6594602"/>
              <a:gd name="connsiteY48" fmla="*/ 963432 h 2460618"/>
              <a:gd name="connsiteX49" fmla="*/ 6390567 w 6594602"/>
              <a:gd name="connsiteY49" fmla="*/ 918960 h 2460618"/>
              <a:gd name="connsiteX50" fmla="*/ 6489959 w 6594602"/>
              <a:gd name="connsiteY50" fmla="*/ 844162 h 2460618"/>
              <a:gd name="connsiteX51" fmla="*/ 6525831 w 6594602"/>
              <a:gd name="connsiteY51" fmla="*/ 761875 h 2460618"/>
              <a:gd name="connsiteX52" fmla="*/ 6585375 w 6594602"/>
              <a:gd name="connsiteY52" fmla="*/ 613574 h 2460618"/>
              <a:gd name="connsiteX53" fmla="*/ 6581195 w 6594602"/>
              <a:gd name="connsiteY53" fmla="*/ 749784 h 2460618"/>
              <a:gd name="connsiteX54" fmla="*/ 6574464 w 6594602"/>
              <a:gd name="connsiteY54" fmla="*/ 493195 h 2460618"/>
              <a:gd name="connsiteX0" fmla="*/ 545989 w 6593480"/>
              <a:gd name="connsiteY0" fmla="*/ 262422 h 2460618"/>
              <a:gd name="connsiteX1" fmla="*/ 556621 w 6593480"/>
              <a:gd name="connsiteY1" fmla="*/ 570767 h 2460618"/>
              <a:gd name="connsiteX2" fmla="*/ 208428 w 6593480"/>
              <a:gd name="connsiteY2" fmla="*/ 526110 h 2460618"/>
              <a:gd name="connsiteX3" fmla="*/ 25179 w 6593480"/>
              <a:gd name="connsiteY3" fmla="*/ 658509 h 2460618"/>
              <a:gd name="connsiteX4" fmla="*/ 57354 w 6593480"/>
              <a:gd name="connsiteY4" fmla="*/ 868017 h 2460618"/>
              <a:gd name="connsiteX5" fmla="*/ 168672 w 6593480"/>
              <a:gd name="connsiteY5" fmla="*/ 971384 h 2460618"/>
              <a:gd name="connsiteX6" fmla="*/ 248278 w 6593480"/>
              <a:gd name="connsiteY6" fmla="*/ 1038599 h 2460618"/>
              <a:gd name="connsiteX7" fmla="*/ 261406 w 6593480"/>
              <a:gd name="connsiteY7" fmla="*/ 1841497 h 2460618"/>
              <a:gd name="connsiteX8" fmla="*/ 386501 w 6593480"/>
              <a:gd name="connsiteY8" fmla="*/ 2176283 h 2460618"/>
              <a:gd name="connsiteX9" fmla="*/ 615147 w 6593480"/>
              <a:gd name="connsiteY9" fmla="*/ 2155111 h 2460618"/>
              <a:gd name="connsiteX10" fmla="*/ 765021 w 6593480"/>
              <a:gd name="connsiteY10" fmla="*/ 2315153 h 2460618"/>
              <a:gd name="connsiteX11" fmla="*/ 1019092 w 6593480"/>
              <a:gd name="connsiteY11" fmla="*/ 2459293 h 2460618"/>
              <a:gd name="connsiteX12" fmla="*/ 1273903 w 6593480"/>
              <a:gd name="connsiteY12" fmla="*/ 2323105 h 2460618"/>
              <a:gd name="connsiteX13" fmla="*/ 1449757 w 6593480"/>
              <a:gd name="connsiteY13" fmla="*/ 2155019 h 2460618"/>
              <a:gd name="connsiteX14" fmla="*/ 2111988 w 6593480"/>
              <a:gd name="connsiteY14" fmla="*/ 2159625 h 2460618"/>
              <a:gd name="connsiteX15" fmla="*/ 2114337 w 6593480"/>
              <a:gd name="connsiteY15" fmla="*/ 1711131 h 2460618"/>
              <a:gd name="connsiteX16" fmla="*/ 2098342 w 6593480"/>
              <a:gd name="connsiteY16" fmla="*/ 1113027 h 2460618"/>
              <a:gd name="connsiteX17" fmla="*/ 2236011 w 6593480"/>
              <a:gd name="connsiteY17" fmla="*/ 923676 h 2460618"/>
              <a:gd name="connsiteX18" fmla="*/ 2315524 w 6593480"/>
              <a:gd name="connsiteY18" fmla="*/ 780553 h 2460618"/>
              <a:gd name="connsiteX19" fmla="*/ 2267817 w 6593480"/>
              <a:gd name="connsiteY19" fmla="*/ 605624 h 2460618"/>
              <a:gd name="connsiteX20" fmla="*/ 2108790 w 6593480"/>
              <a:gd name="connsiteY20" fmla="*/ 486354 h 2460618"/>
              <a:gd name="connsiteX21" fmla="*/ 2119607 w 6593480"/>
              <a:gd name="connsiteY21" fmla="*/ 294320 h 2460618"/>
              <a:gd name="connsiteX22" fmla="*/ 2124693 w 6593480"/>
              <a:gd name="connsiteY22" fmla="*/ 160351 h 2460618"/>
              <a:gd name="connsiteX23" fmla="*/ 2382833 w 6593480"/>
              <a:gd name="connsiteY23" fmla="*/ 163955 h 2460618"/>
              <a:gd name="connsiteX24" fmla="*/ 2569966 w 6593480"/>
              <a:gd name="connsiteY24" fmla="*/ 25179 h 2460618"/>
              <a:gd name="connsiteX25" fmla="*/ 2911872 w 6593480"/>
              <a:gd name="connsiteY25" fmla="*/ 176254 h 2460618"/>
              <a:gd name="connsiteX26" fmla="*/ 3738808 w 6593480"/>
              <a:gd name="connsiteY26" fmla="*/ 176253 h 2460618"/>
              <a:gd name="connsiteX27" fmla="*/ 3881932 w 6593480"/>
              <a:gd name="connsiteY27" fmla="*/ 25179 h 2460618"/>
              <a:gd name="connsiteX28" fmla="*/ 3953494 w 6593480"/>
              <a:gd name="connsiteY28" fmla="*/ 25178 h 2460618"/>
              <a:gd name="connsiteX29" fmla="*/ 4033006 w 6593480"/>
              <a:gd name="connsiteY29" fmla="*/ 56983 h 2460618"/>
              <a:gd name="connsiteX30" fmla="*/ 4179735 w 6593480"/>
              <a:gd name="connsiteY30" fmla="*/ 166545 h 2460618"/>
              <a:gd name="connsiteX31" fmla="*/ 4424283 w 6593480"/>
              <a:gd name="connsiteY31" fmla="*/ 161737 h 2460618"/>
              <a:gd name="connsiteX32" fmla="*/ 4430571 w 6593480"/>
              <a:gd name="connsiteY32" fmla="*/ 478402 h 2460618"/>
              <a:gd name="connsiteX33" fmla="*/ 4605500 w 6593480"/>
              <a:gd name="connsiteY33" fmla="*/ 629477 h 2460618"/>
              <a:gd name="connsiteX34" fmla="*/ 4661159 w 6593480"/>
              <a:gd name="connsiteY34" fmla="*/ 740795 h 2460618"/>
              <a:gd name="connsiteX35" fmla="*/ 4605500 w 6593480"/>
              <a:gd name="connsiteY35" fmla="*/ 899821 h 2460618"/>
              <a:gd name="connsiteX36" fmla="*/ 4411853 w 6593480"/>
              <a:gd name="connsiteY36" fmla="*/ 1071603 h 2460618"/>
              <a:gd name="connsiteX37" fmla="*/ 4416424 w 6593480"/>
              <a:gd name="connsiteY37" fmla="*/ 1806824 h 2460618"/>
              <a:gd name="connsiteX38" fmla="*/ 4413928 w 6593480"/>
              <a:gd name="connsiteY38" fmla="*/ 2133198 h 2460618"/>
              <a:gd name="connsiteX39" fmla="*/ 4820185 w 6593480"/>
              <a:gd name="connsiteY39" fmla="*/ 2140224 h 2460618"/>
              <a:gd name="connsiteX40" fmla="*/ 5036526 w 6593480"/>
              <a:gd name="connsiteY40" fmla="*/ 2141218 h 2460618"/>
              <a:gd name="connsiteX41" fmla="*/ 5082578 w 6593480"/>
              <a:gd name="connsiteY41" fmla="*/ 2251542 h 2460618"/>
              <a:gd name="connsiteX42" fmla="*/ 5154140 w 6593480"/>
              <a:gd name="connsiteY42" fmla="*/ 2362861 h 2460618"/>
              <a:gd name="connsiteX43" fmla="*/ 5429292 w 6593480"/>
              <a:gd name="connsiteY43" fmla="*/ 2451342 h 2460618"/>
              <a:gd name="connsiteX44" fmla="*/ 5710731 w 6593480"/>
              <a:gd name="connsiteY44" fmla="*/ 2346959 h 2460618"/>
              <a:gd name="connsiteX45" fmla="*/ 5798196 w 6593480"/>
              <a:gd name="connsiteY45" fmla="*/ 2148175 h 2460618"/>
              <a:gd name="connsiteX46" fmla="*/ 6255892 w 6593480"/>
              <a:gd name="connsiteY46" fmla="*/ 2133268 h 2460618"/>
              <a:gd name="connsiteX47" fmla="*/ 6239327 w 6593480"/>
              <a:gd name="connsiteY47" fmla="*/ 987120 h 2460618"/>
              <a:gd name="connsiteX48" fmla="*/ 6315030 w 6593480"/>
              <a:gd name="connsiteY48" fmla="*/ 963432 h 2460618"/>
              <a:gd name="connsiteX49" fmla="*/ 6390567 w 6593480"/>
              <a:gd name="connsiteY49" fmla="*/ 918960 h 2460618"/>
              <a:gd name="connsiteX50" fmla="*/ 6489959 w 6593480"/>
              <a:gd name="connsiteY50" fmla="*/ 844162 h 2460618"/>
              <a:gd name="connsiteX51" fmla="*/ 6525831 w 6593480"/>
              <a:gd name="connsiteY51" fmla="*/ 761875 h 2460618"/>
              <a:gd name="connsiteX52" fmla="*/ 6585375 w 6593480"/>
              <a:gd name="connsiteY52" fmla="*/ 613574 h 2460618"/>
              <a:gd name="connsiteX53" fmla="*/ 6574464 w 6593480"/>
              <a:gd name="connsiteY53" fmla="*/ 493195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48278 w 6592754"/>
              <a:gd name="connsiteY6" fmla="*/ 1038599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72849 w 6592754"/>
              <a:gd name="connsiteY52" fmla="*/ 746349 h 2460618"/>
              <a:gd name="connsiteX53" fmla="*/ 6574464 w 6592754"/>
              <a:gd name="connsiteY53" fmla="*/ 493195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48278 w 6592754"/>
              <a:gd name="connsiteY6" fmla="*/ 1038599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72849 w 6592754"/>
              <a:gd name="connsiteY52" fmla="*/ 746349 h 2460618"/>
              <a:gd name="connsiteX53" fmla="*/ 6574464 w 6592754"/>
              <a:gd name="connsiteY53" fmla="*/ 493195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48278 w 6592754"/>
              <a:gd name="connsiteY6" fmla="*/ 1038599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75355 w 6592754"/>
              <a:gd name="connsiteY52" fmla="*/ 761380 h 2460618"/>
              <a:gd name="connsiteX53" fmla="*/ 6574464 w 6592754"/>
              <a:gd name="connsiteY53" fmla="*/ 493195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48278 w 6592754"/>
              <a:gd name="connsiteY6" fmla="*/ 1038599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74464 w 6592754"/>
              <a:gd name="connsiteY53" fmla="*/ 493195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48278 w 6592754"/>
              <a:gd name="connsiteY6" fmla="*/ 1038599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09662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09662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789117 w 6592754"/>
              <a:gd name="connsiteY24" fmla="*/ 151202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789117 w 6592754"/>
              <a:gd name="connsiteY24" fmla="*/ 151202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9117 w 6592754"/>
              <a:gd name="connsiteY24" fmla="*/ 151202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1601 w 6592754"/>
              <a:gd name="connsiteY24" fmla="*/ 166233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1601 w 6592754"/>
              <a:gd name="connsiteY24" fmla="*/ 166233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1601 w 6592754"/>
              <a:gd name="connsiteY24" fmla="*/ 166233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1601 w 6592754"/>
              <a:gd name="connsiteY24" fmla="*/ 166233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1601 w 6592754"/>
              <a:gd name="connsiteY24" fmla="*/ 166233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179735 w 6592754"/>
              <a:gd name="connsiteY28" fmla="*/ 166545 h 2460618"/>
              <a:gd name="connsiteX29" fmla="*/ 4424283 w 6592754"/>
              <a:gd name="connsiteY29" fmla="*/ 161737 h 2460618"/>
              <a:gd name="connsiteX30" fmla="*/ 4430571 w 6592754"/>
              <a:gd name="connsiteY30" fmla="*/ 478402 h 2460618"/>
              <a:gd name="connsiteX31" fmla="*/ 4605500 w 6592754"/>
              <a:gd name="connsiteY31" fmla="*/ 629477 h 2460618"/>
              <a:gd name="connsiteX32" fmla="*/ 4661159 w 6592754"/>
              <a:gd name="connsiteY32" fmla="*/ 740795 h 2460618"/>
              <a:gd name="connsiteX33" fmla="*/ 4605500 w 6592754"/>
              <a:gd name="connsiteY33" fmla="*/ 899821 h 2460618"/>
              <a:gd name="connsiteX34" fmla="*/ 4411853 w 6592754"/>
              <a:gd name="connsiteY34" fmla="*/ 1071603 h 2460618"/>
              <a:gd name="connsiteX35" fmla="*/ 4416424 w 6592754"/>
              <a:gd name="connsiteY35" fmla="*/ 1806824 h 2460618"/>
              <a:gd name="connsiteX36" fmla="*/ 4413928 w 6592754"/>
              <a:gd name="connsiteY36" fmla="*/ 2133198 h 2460618"/>
              <a:gd name="connsiteX37" fmla="*/ 4820185 w 6592754"/>
              <a:gd name="connsiteY37" fmla="*/ 2140224 h 2460618"/>
              <a:gd name="connsiteX38" fmla="*/ 5036526 w 6592754"/>
              <a:gd name="connsiteY38" fmla="*/ 2141218 h 2460618"/>
              <a:gd name="connsiteX39" fmla="*/ 5082578 w 6592754"/>
              <a:gd name="connsiteY39" fmla="*/ 2251542 h 2460618"/>
              <a:gd name="connsiteX40" fmla="*/ 5154140 w 6592754"/>
              <a:gd name="connsiteY40" fmla="*/ 2362861 h 2460618"/>
              <a:gd name="connsiteX41" fmla="*/ 5429292 w 6592754"/>
              <a:gd name="connsiteY41" fmla="*/ 2451342 h 2460618"/>
              <a:gd name="connsiteX42" fmla="*/ 5710731 w 6592754"/>
              <a:gd name="connsiteY42" fmla="*/ 2346959 h 2460618"/>
              <a:gd name="connsiteX43" fmla="*/ 5798196 w 6592754"/>
              <a:gd name="connsiteY43" fmla="*/ 2148175 h 2460618"/>
              <a:gd name="connsiteX44" fmla="*/ 6255892 w 6592754"/>
              <a:gd name="connsiteY44" fmla="*/ 2133268 h 2460618"/>
              <a:gd name="connsiteX45" fmla="*/ 6239327 w 6592754"/>
              <a:gd name="connsiteY45" fmla="*/ 987120 h 2460618"/>
              <a:gd name="connsiteX46" fmla="*/ 6315030 w 6592754"/>
              <a:gd name="connsiteY46" fmla="*/ 963432 h 2460618"/>
              <a:gd name="connsiteX47" fmla="*/ 6390567 w 6592754"/>
              <a:gd name="connsiteY47" fmla="*/ 918960 h 2460618"/>
              <a:gd name="connsiteX48" fmla="*/ 6489959 w 6592754"/>
              <a:gd name="connsiteY48" fmla="*/ 844162 h 2460618"/>
              <a:gd name="connsiteX49" fmla="*/ 6525831 w 6592754"/>
              <a:gd name="connsiteY49" fmla="*/ 761875 h 2460618"/>
              <a:gd name="connsiteX50" fmla="*/ 6555313 w 6592754"/>
              <a:gd name="connsiteY50" fmla="*/ 761380 h 2460618"/>
              <a:gd name="connsiteX51" fmla="*/ 6546906 w 6592754"/>
              <a:gd name="connsiteY51" fmla="*/ 495701 h 2460618"/>
              <a:gd name="connsiteX0" fmla="*/ 545989 w 6592754"/>
              <a:gd name="connsiteY0" fmla="*/ 238861 h 2437057"/>
              <a:gd name="connsiteX1" fmla="*/ 556621 w 6592754"/>
              <a:gd name="connsiteY1" fmla="*/ 547206 h 2437057"/>
              <a:gd name="connsiteX2" fmla="*/ 208428 w 6592754"/>
              <a:gd name="connsiteY2" fmla="*/ 502549 h 2437057"/>
              <a:gd name="connsiteX3" fmla="*/ 25179 w 6592754"/>
              <a:gd name="connsiteY3" fmla="*/ 634948 h 2437057"/>
              <a:gd name="connsiteX4" fmla="*/ 57354 w 6592754"/>
              <a:gd name="connsiteY4" fmla="*/ 844456 h 2437057"/>
              <a:gd name="connsiteX5" fmla="*/ 168672 w 6592754"/>
              <a:gd name="connsiteY5" fmla="*/ 947823 h 2437057"/>
              <a:gd name="connsiteX6" fmla="*/ 255794 w 6592754"/>
              <a:gd name="connsiteY6" fmla="*/ 977460 h 2437057"/>
              <a:gd name="connsiteX7" fmla="*/ 261406 w 6592754"/>
              <a:gd name="connsiteY7" fmla="*/ 1817936 h 2437057"/>
              <a:gd name="connsiteX8" fmla="*/ 386501 w 6592754"/>
              <a:gd name="connsiteY8" fmla="*/ 2152722 h 2437057"/>
              <a:gd name="connsiteX9" fmla="*/ 615147 w 6592754"/>
              <a:gd name="connsiteY9" fmla="*/ 2131550 h 2437057"/>
              <a:gd name="connsiteX10" fmla="*/ 765021 w 6592754"/>
              <a:gd name="connsiteY10" fmla="*/ 2291592 h 2437057"/>
              <a:gd name="connsiteX11" fmla="*/ 1019092 w 6592754"/>
              <a:gd name="connsiteY11" fmla="*/ 2435732 h 2437057"/>
              <a:gd name="connsiteX12" fmla="*/ 1273903 w 6592754"/>
              <a:gd name="connsiteY12" fmla="*/ 2299544 h 2437057"/>
              <a:gd name="connsiteX13" fmla="*/ 1449757 w 6592754"/>
              <a:gd name="connsiteY13" fmla="*/ 2131458 h 2437057"/>
              <a:gd name="connsiteX14" fmla="*/ 2111988 w 6592754"/>
              <a:gd name="connsiteY14" fmla="*/ 2136064 h 2437057"/>
              <a:gd name="connsiteX15" fmla="*/ 2114337 w 6592754"/>
              <a:gd name="connsiteY15" fmla="*/ 1687570 h 2437057"/>
              <a:gd name="connsiteX16" fmla="*/ 2098342 w 6592754"/>
              <a:gd name="connsiteY16" fmla="*/ 1089466 h 2437057"/>
              <a:gd name="connsiteX17" fmla="*/ 2236011 w 6592754"/>
              <a:gd name="connsiteY17" fmla="*/ 900115 h 2437057"/>
              <a:gd name="connsiteX18" fmla="*/ 2315524 w 6592754"/>
              <a:gd name="connsiteY18" fmla="*/ 756992 h 2437057"/>
              <a:gd name="connsiteX19" fmla="*/ 2267817 w 6592754"/>
              <a:gd name="connsiteY19" fmla="*/ 582063 h 2437057"/>
              <a:gd name="connsiteX20" fmla="*/ 2108790 w 6592754"/>
              <a:gd name="connsiteY20" fmla="*/ 462793 h 2437057"/>
              <a:gd name="connsiteX21" fmla="*/ 2109662 w 6592754"/>
              <a:gd name="connsiteY21" fmla="*/ 136790 h 2437057"/>
              <a:gd name="connsiteX22" fmla="*/ 2382833 w 6592754"/>
              <a:gd name="connsiteY22" fmla="*/ 140394 h 2437057"/>
              <a:gd name="connsiteX23" fmla="*/ 2597523 w 6592754"/>
              <a:gd name="connsiteY23" fmla="*/ 1618 h 2437057"/>
              <a:gd name="connsiteX24" fmla="*/ 2781601 w 6592754"/>
              <a:gd name="connsiteY24" fmla="*/ 142672 h 2437057"/>
              <a:gd name="connsiteX25" fmla="*/ 3738808 w 6592754"/>
              <a:gd name="connsiteY25" fmla="*/ 152692 h 2437057"/>
              <a:gd name="connsiteX26" fmla="*/ 3881932 w 6592754"/>
              <a:gd name="connsiteY26" fmla="*/ 1618 h 2437057"/>
              <a:gd name="connsiteX27" fmla="*/ 4179735 w 6592754"/>
              <a:gd name="connsiteY27" fmla="*/ 142984 h 2437057"/>
              <a:gd name="connsiteX28" fmla="*/ 4424283 w 6592754"/>
              <a:gd name="connsiteY28" fmla="*/ 138176 h 2437057"/>
              <a:gd name="connsiteX29" fmla="*/ 4430571 w 6592754"/>
              <a:gd name="connsiteY29" fmla="*/ 454841 h 2437057"/>
              <a:gd name="connsiteX30" fmla="*/ 4605500 w 6592754"/>
              <a:gd name="connsiteY30" fmla="*/ 605916 h 2437057"/>
              <a:gd name="connsiteX31" fmla="*/ 4661159 w 6592754"/>
              <a:gd name="connsiteY31" fmla="*/ 717234 h 2437057"/>
              <a:gd name="connsiteX32" fmla="*/ 4605500 w 6592754"/>
              <a:gd name="connsiteY32" fmla="*/ 876260 h 2437057"/>
              <a:gd name="connsiteX33" fmla="*/ 4411853 w 6592754"/>
              <a:gd name="connsiteY33" fmla="*/ 1048042 h 2437057"/>
              <a:gd name="connsiteX34" fmla="*/ 4416424 w 6592754"/>
              <a:gd name="connsiteY34" fmla="*/ 1783263 h 2437057"/>
              <a:gd name="connsiteX35" fmla="*/ 4413928 w 6592754"/>
              <a:gd name="connsiteY35" fmla="*/ 2109637 h 2437057"/>
              <a:gd name="connsiteX36" fmla="*/ 4820185 w 6592754"/>
              <a:gd name="connsiteY36" fmla="*/ 2116663 h 2437057"/>
              <a:gd name="connsiteX37" fmla="*/ 5036526 w 6592754"/>
              <a:gd name="connsiteY37" fmla="*/ 2117657 h 2437057"/>
              <a:gd name="connsiteX38" fmla="*/ 5082578 w 6592754"/>
              <a:gd name="connsiteY38" fmla="*/ 2227981 h 2437057"/>
              <a:gd name="connsiteX39" fmla="*/ 5154140 w 6592754"/>
              <a:gd name="connsiteY39" fmla="*/ 2339300 h 2437057"/>
              <a:gd name="connsiteX40" fmla="*/ 5429292 w 6592754"/>
              <a:gd name="connsiteY40" fmla="*/ 2427781 h 2437057"/>
              <a:gd name="connsiteX41" fmla="*/ 5710731 w 6592754"/>
              <a:gd name="connsiteY41" fmla="*/ 2323398 h 2437057"/>
              <a:gd name="connsiteX42" fmla="*/ 5798196 w 6592754"/>
              <a:gd name="connsiteY42" fmla="*/ 2124614 h 2437057"/>
              <a:gd name="connsiteX43" fmla="*/ 6255892 w 6592754"/>
              <a:gd name="connsiteY43" fmla="*/ 2109707 h 2437057"/>
              <a:gd name="connsiteX44" fmla="*/ 6239327 w 6592754"/>
              <a:gd name="connsiteY44" fmla="*/ 963559 h 2437057"/>
              <a:gd name="connsiteX45" fmla="*/ 6315030 w 6592754"/>
              <a:gd name="connsiteY45" fmla="*/ 939871 h 2437057"/>
              <a:gd name="connsiteX46" fmla="*/ 6390567 w 6592754"/>
              <a:gd name="connsiteY46" fmla="*/ 895399 h 2437057"/>
              <a:gd name="connsiteX47" fmla="*/ 6489959 w 6592754"/>
              <a:gd name="connsiteY47" fmla="*/ 820601 h 2437057"/>
              <a:gd name="connsiteX48" fmla="*/ 6525831 w 6592754"/>
              <a:gd name="connsiteY48" fmla="*/ 738314 h 2437057"/>
              <a:gd name="connsiteX49" fmla="*/ 6555313 w 6592754"/>
              <a:gd name="connsiteY49" fmla="*/ 737819 h 2437057"/>
              <a:gd name="connsiteX50" fmla="*/ 6546906 w 6592754"/>
              <a:gd name="connsiteY50" fmla="*/ 472140 h 2437057"/>
              <a:gd name="connsiteX0" fmla="*/ 545989 w 6592754"/>
              <a:gd name="connsiteY0" fmla="*/ 237623 h 2435819"/>
              <a:gd name="connsiteX1" fmla="*/ 556621 w 6592754"/>
              <a:gd name="connsiteY1" fmla="*/ 545968 h 2435819"/>
              <a:gd name="connsiteX2" fmla="*/ 208428 w 6592754"/>
              <a:gd name="connsiteY2" fmla="*/ 501311 h 2435819"/>
              <a:gd name="connsiteX3" fmla="*/ 25179 w 6592754"/>
              <a:gd name="connsiteY3" fmla="*/ 633710 h 2435819"/>
              <a:gd name="connsiteX4" fmla="*/ 57354 w 6592754"/>
              <a:gd name="connsiteY4" fmla="*/ 843218 h 2435819"/>
              <a:gd name="connsiteX5" fmla="*/ 168672 w 6592754"/>
              <a:gd name="connsiteY5" fmla="*/ 946585 h 2435819"/>
              <a:gd name="connsiteX6" fmla="*/ 255794 w 6592754"/>
              <a:gd name="connsiteY6" fmla="*/ 976222 h 2435819"/>
              <a:gd name="connsiteX7" fmla="*/ 261406 w 6592754"/>
              <a:gd name="connsiteY7" fmla="*/ 1816698 h 2435819"/>
              <a:gd name="connsiteX8" fmla="*/ 386501 w 6592754"/>
              <a:gd name="connsiteY8" fmla="*/ 2151484 h 2435819"/>
              <a:gd name="connsiteX9" fmla="*/ 615147 w 6592754"/>
              <a:gd name="connsiteY9" fmla="*/ 2130312 h 2435819"/>
              <a:gd name="connsiteX10" fmla="*/ 765021 w 6592754"/>
              <a:gd name="connsiteY10" fmla="*/ 2290354 h 2435819"/>
              <a:gd name="connsiteX11" fmla="*/ 1019092 w 6592754"/>
              <a:gd name="connsiteY11" fmla="*/ 2434494 h 2435819"/>
              <a:gd name="connsiteX12" fmla="*/ 1273903 w 6592754"/>
              <a:gd name="connsiteY12" fmla="*/ 2298306 h 2435819"/>
              <a:gd name="connsiteX13" fmla="*/ 1449757 w 6592754"/>
              <a:gd name="connsiteY13" fmla="*/ 2130220 h 2435819"/>
              <a:gd name="connsiteX14" fmla="*/ 2111988 w 6592754"/>
              <a:gd name="connsiteY14" fmla="*/ 2134826 h 2435819"/>
              <a:gd name="connsiteX15" fmla="*/ 2114337 w 6592754"/>
              <a:gd name="connsiteY15" fmla="*/ 1686332 h 2435819"/>
              <a:gd name="connsiteX16" fmla="*/ 2098342 w 6592754"/>
              <a:gd name="connsiteY16" fmla="*/ 1088228 h 2435819"/>
              <a:gd name="connsiteX17" fmla="*/ 2236011 w 6592754"/>
              <a:gd name="connsiteY17" fmla="*/ 898877 h 2435819"/>
              <a:gd name="connsiteX18" fmla="*/ 2315524 w 6592754"/>
              <a:gd name="connsiteY18" fmla="*/ 755754 h 2435819"/>
              <a:gd name="connsiteX19" fmla="*/ 2267817 w 6592754"/>
              <a:gd name="connsiteY19" fmla="*/ 580825 h 2435819"/>
              <a:gd name="connsiteX20" fmla="*/ 2108790 w 6592754"/>
              <a:gd name="connsiteY20" fmla="*/ 461555 h 2435819"/>
              <a:gd name="connsiteX21" fmla="*/ 2109662 w 6592754"/>
              <a:gd name="connsiteY21" fmla="*/ 135552 h 2435819"/>
              <a:gd name="connsiteX22" fmla="*/ 2382833 w 6592754"/>
              <a:gd name="connsiteY22" fmla="*/ 139156 h 2435819"/>
              <a:gd name="connsiteX23" fmla="*/ 2597523 w 6592754"/>
              <a:gd name="connsiteY23" fmla="*/ 380 h 2435819"/>
              <a:gd name="connsiteX24" fmla="*/ 2781601 w 6592754"/>
              <a:gd name="connsiteY24" fmla="*/ 141434 h 2435819"/>
              <a:gd name="connsiteX25" fmla="*/ 3738808 w 6592754"/>
              <a:gd name="connsiteY25" fmla="*/ 151454 h 2435819"/>
              <a:gd name="connsiteX26" fmla="*/ 3927025 w 6592754"/>
              <a:gd name="connsiteY26" fmla="*/ 2885 h 2435819"/>
              <a:gd name="connsiteX27" fmla="*/ 4179735 w 6592754"/>
              <a:gd name="connsiteY27" fmla="*/ 141746 h 2435819"/>
              <a:gd name="connsiteX28" fmla="*/ 4424283 w 6592754"/>
              <a:gd name="connsiteY28" fmla="*/ 136938 h 2435819"/>
              <a:gd name="connsiteX29" fmla="*/ 4430571 w 6592754"/>
              <a:gd name="connsiteY29" fmla="*/ 453603 h 2435819"/>
              <a:gd name="connsiteX30" fmla="*/ 4605500 w 6592754"/>
              <a:gd name="connsiteY30" fmla="*/ 604678 h 2435819"/>
              <a:gd name="connsiteX31" fmla="*/ 4661159 w 6592754"/>
              <a:gd name="connsiteY31" fmla="*/ 715996 h 2435819"/>
              <a:gd name="connsiteX32" fmla="*/ 4605500 w 6592754"/>
              <a:gd name="connsiteY32" fmla="*/ 875022 h 2435819"/>
              <a:gd name="connsiteX33" fmla="*/ 4411853 w 6592754"/>
              <a:gd name="connsiteY33" fmla="*/ 1046804 h 2435819"/>
              <a:gd name="connsiteX34" fmla="*/ 4416424 w 6592754"/>
              <a:gd name="connsiteY34" fmla="*/ 1782025 h 2435819"/>
              <a:gd name="connsiteX35" fmla="*/ 4413928 w 6592754"/>
              <a:gd name="connsiteY35" fmla="*/ 2108399 h 2435819"/>
              <a:gd name="connsiteX36" fmla="*/ 4820185 w 6592754"/>
              <a:gd name="connsiteY36" fmla="*/ 2115425 h 2435819"/>
              <a:gd name="connsiteX37" fmla="*/ 5036526 w 6592754"/>
              <a:gd name="connsiteY37" fmla="*/ 2116419 h 2435819"/>
              <a:gd name="connsiteX38" fmla="*/ 5082578 w 6592754"/>
              <a:gd name="connsiteY38" fmla="*/ 2226743 h 2435819"/>
              <a:gd name="connsiteX39" fmla="*/ 5154140 w 6592754"/>
              <a:gd name="connsiteY39" fmla="*/ 2338062 h 2435819"/>
              <a:gd name="connsiteX40" fmla="*/ 5429292 w 6592754"/>
              <a:gd name="connsiteY40" fmla="*/ 2426543 h 2435819"/>
              <a:gd name="connsiteX41" fmla="*/ 5710731 w 6592754"/>
              <a:gd name="connsiteY41" fmla="*/ 2322160 h 2435819"/>
              <a:gd name="connsiteX42" fmla="*/ 5798196 w 6592754"/>
              <a:gd name="connsiteY42" fmla="*/ 2123376 h 2435819"/>
              <a:gd name="connsiteX43" fmla="*/ 6255892 w 6592754"/>
              <a:gd name="connsiteY43" fmla="*/ 2108469 h 2435819"/>
              <a:gd name="connsiteX44" fmla="*/ 6239327 w 6592754"/>
              <a:gd name="connsiteY44" fmla="*/ 962321 h 2435819"/>
              <a:gd name="connsiteX45" fmla="*/ 6315030 w 6592754"/>
              <a:gd name="connsiteY45" fmla="*/ 938633 h 2435819"/>
              <a:gd name="connsiteX46" fmla="*/ 6390567 w 6592754"/>
              <a:gd name="connsiteY46" fmla="*/ 894161 h 2435819"/>
              <a:gd name="connsiteX47" fmla="*/ 6489959 w 6592754"/>
              <a:gd name="connsiteY47" fmla="*/ 819363 h 2435819"/>
              <a:gd name="connsiteX48" fmla="*/ 6525831 w 6592754"/>
              <a:gd name="connsiteY48" fmla="*/ 737076 h 2435819"/>
              <a:gd name="connsiteX49" fmla="*/ 6555313 w 6592754"/>
              <a:gd name="connsiteY49" fmla="*/ 736581 h 2435819"/>
              <a:gd name="connsiteX50" fmla="*/ 6546906 w 6592754"/>
              <a:gd name="connsiteY50" fmla="*/ 470902 h 2435819"/>
              <a:gd name="connsiteX0" fmla="*/ 545989 w 6592754"/>
              <a:gd name="connsiteY0" fmla="*/ 237623 h 2435819"/>
              <a:gd name="connsiteX1" fmla="*/ 556621 w 6592754"/>
              <a:gd name="connsiteY1" fmla="*/ 545968 h 2435819"/>
              <a:gd name="connsiteX2" fmla="*/ 208428 w 6592754"/>
              <a:gd name="connsiteY2" fmla="*/ 501311 h 2435819"/>
              <a:gd name="connsiteX3" fmla="*/ 25179 w 6592754"/>
              <a:gd name="connsiteY3" fmla="*/ 633710 h 2435819"/>
              <a:gd name="connsiteX4" fmla="*/ 57354 w 6592754"/>
              <a:gd name="connsiteY4" fmla="*/ 843218 h 2435819"/>
              <a:gd name="connsiteX5" fmla="*/ 168672 w 6592754"/>
              <a:gd name="connsiteY5" fmla="*/ 946585 h 2435819"/>
              <a:gd name="connsiteX6" fmla="*/ 255794 w 6592754"/>
              <a:gd name="connsiteY6" fmla="*/ 976222 h 2435819"/>
              <a:gd name="connsiteX7" fmla="*/ 261406 w 6592754"/>
              <a:gd name="connsiteY7" fmla="*/ 1816698 h 2435819"/>
              <a:gd name="connsiteX8" fmla="*/ 386501 w 6592754"/>
              <a:gd name="connsiteY8" fmla="*/ 2151484 h 2435819"/>
              <a:gd name="connsiteX9" fmla="*/ 615147 w 6592754"/>
              <a:gd name="connsiteY9" fmla="*/ 2130312 h 2435819"/>
              <a:gd name="connsiteX10" fmla="*/ 765021 w 6592754"/>
              <a:gd name="connsiteY10" fmla="*/ 2290354 h 2435819"/>
              <a:gd name="connsiteX11" fmla="*/ 1019092 w 6592754"/>
              <a:gd name="connsiteY11" fmla="*/ 2434494 h 2435819"/>
              <a:gd name="connsiteX12" fmla="*/ 1273903 w 6592754"/>
              <a:gd name="connsiteY12" fmla="*/ 2298306 h 2435819"/>
              <a:gd name="connsiteX13" fmla="*/ 1449757 w 6592754"/>
              <a:gd name="connsiteY13" fmla="*/ 2130220 h 2435819"/>
              <a:gd name="connsiteX14" fmla="*/ 2111988 w 6592754"/>
              <a:gd name="connsiteY14" fmla="*/ 2134826 h 2435819"/>
              <a:gd name="connsiteX15" fmla="*/ 2114337 w 6592754"/>
              <a:gd name="connsiteY15" fmla="*/ 1686332 h 2435819"/>
              <a:gd name="connsiteX16" fmla="*/ 2098342 w 6592754"/>
              <a:gd name="connsiteY16" fmla="*/ 1088228 h 2435819"/>
              <a:gd name="connsiteX17" fmla="*/ 2236011 w 6592754"/>
              <a:gd name="connsiteY17" fmla="*/ 898877 h 2435819"/>
              <a:gd name="connsiteX18" fmla="*/ 2315524 w 6592754"/>
              <a:gd name="connsiteY18" fmla="*/ 755754 h 2435819"/>
              <a:gd name="connsiteX19" fmla="*/ 2267817 w 6592754"/>
              <a:gd name="connsiteY19" fmla="*/ 580825 h 2435819"/>
              <a:gd name="connsiteX20" fmla="*/ 2108790 w 6592754"/>
              <a:gd name="connsiteY20" fmla="*/ 461555 h 2435819"/>
              <a:gd name="connsiteX21" fmla="*/ 2109662 w 6592754"/>
              <a:gd name="connsiteY21" fmla="*/ 135552 h 2435819"/>
              <a:gd name="connsiteX22" fmla="*/ 2382833 w 6592754"/>
              <a:gd name="connsiteY22" fmla="*/ 139156 h 2435819"/>
              <a:gd name="connsiteX23" fmla="*/ 2597523 w 6592754"/>
              <a:gd name="connsiteY23" fmla="*/ 380 h 2435819"/>
              <a:gd name="connsiteX24" fmla="*/ 2781601 w 6592754"/>
              <a:gd name="connsiteY24" fmla="*/ 141434 h 2435819"/>
              <a:gd name="connsiteX25" fmla="*/ 3738808 w 6592754"/>
              <a:gd name="connsiteY25" fmla="*/ 151454 h 2435819"/>
              <a:gd name="connsiteX26" fmla="*/ 3927025 w 6592754"/>
              <a:gd name="connsiteY26" fmla="*/ 2885 h 2435819"/>
              <a:gd name="connsiteX27" fmla="*/ 4179735 w 6592754"/>
              <a:gd name="connsiteY27" fmla="*/ 141746 h 2435819"/>
              <a:gd name="connsiteX28" fmla="*/ 4424283 w 6592754"/>
              <a:gd name="connsiteY28" fmla="*/ 136938 h 2435819"/>
              <a:gd name="connsiteX29" fmla="*/ 4430571 w 6592754"/>
              <a:gd name="connsiteY29" fmla="*/ 453603 h 2435819"/>
              <a:gd name="connsiteX30" fmla="*/ 4605500 w 6592754"/>
              <a:gd name="connsiteY30" fmla="*/ 604678 h 2435819"/>
              <a:gd name="connsiteX31" fmla="*/ 4661159 w 6592754"/>
              <a:gd name="connsiteY31" fmla="*/ 715996 h 2435819"/>
              <a:gd name="connsiteX32" fmla="*/ 4605500 w 6592754"/>
              <a:gd name="connsiteY32" fmla="*/ 875022 h 2435819"/>
              <a:gd name="connsiteX33" fmla="*/ 4411853 w 6592754"/>
              <a:gd name="connsiteY33" fmla="*/ 1046804 h 2435819"/>
              <a:gd name="connsiteX34" fmla="*/ 4416424 w 6592754"/>
              <a:gd name="connsiteY34" fmla="*/ 1782025 h 2435819"/>
              <a:gd name="connsiteX35" fmla="*/ 4413928 w 6592754"/>
              <a:gd name="connsiteY35" fmla="*/ 2108399 h 2435819"/>
              <a:gd name="connsiteX36" fmla="*/ 4820185 w 6592754"/>
              <a:gd name="connsiteY36" fmla="*/ 2115425 h 2435819"/>
              <a:gd name="connsiteX37" fmla="*/ 5036526 w 6592754"/>
              <a:gd name="connsiteY37" fmla="*/ 2116419 h 2435819"/>
              <a:gd name="connsiteX38" fmla="*/ 5082578 w 6592754"/>
              <a:gd name="connsiteY38" fmla="*/ 2226743 h 2435819"/>
              <a:gd name="connsiteX39" fmla="*/ 5154140 w 6592754"/>
              <a:gd name="connsiteY39" fmla="*/ 2338062 h 2435819"/>
              <a:gd name="connsiteX40" fmla="*/ 5429292 w 6592754"/>
              <a:gd name="connsiteY40" fmla="*/ 2426543 h 2435819"/>
              <a:gd name="connsiteX41" fmla="*/ 5710731 w 6592754"/>
              <a:gd name="connsiteY41" fmla="*/ 2322160 h 2435819"/>
              <a:gd name="connsiteX42" fmla="*/ 5798196 w 6592754"/>
              <a:gd name="connsiteY42" fmla="*/ 2123376 h 2435819"/>
              <a:gd name="connsiteX43" fmla="*/ 6255892 w 6592754"/>
              <a:gd name="connsiteY43" fmla="*/ 2108469 h 2435819"/>
              <a:gd name="connsiteX44" fmla="*/ 6239327 w 6592754"/>
              <a:gd name="connsiteY44" fmla="*/ 962321 h 2435819"/>
              <a:gd name="connsiteX45" fmla="*/ 6315030 w 6592754"/>
              <a:gd name="connsiteY45" fmla="*/ 938633 h 2435819"/>
              <a:gd name="connsiteX46" fmla="*/ 6390567 w 6592754"/>
              <a:gd name="connsiteY46" fmla="*/ 894161 h 2435819"/>
              <a:gd name="connsiteX47" fmla="*/ 6489959 w 6592754"/>
              <a:gd name="connsiteY47" fmla="*/ 819363 h 2435819"/>
              <a:gd name="connsiteX48" fmla="*/ 6525831 w 6592754"/>
              <a:gd name="connsiteY48" fmla="*/ 737076 h 2435819"/>
              <a:gd name="connsiteX49" fmla="*/ 6555313 w 6592754"/>
              <a:gd name="connsiteY49" fmla="*/ 736581 h 2435819"/>
              <a:gd name="connsiteX50" fmla="*/ 6546906 w 6592754"/>
              <a:gd name="connsiteY50" fmla="*/ 470902 h 2435819"/>
              <a:gd name="connsiteX0" fmla="*/ 545989 w 6592754"/>
              <a:gd name="connsiteY0" fmla="*/ 237623 h 2435819"/>
              <a:gd name="connsiteX1" fmla="*/ 556621 w 6592754"/>
              <a:gd name="connsiteY1" fmla="*/ 545968 h 2435819"/>
              <a:gd name="connsiteX2" fmla="*/ 208428 w 6592754"/>
              <a:gd name="connsiteY2" fmla="*/ 501311 h 2435819"/>
              <a:gd name="connsiteX3" fmla="*/ 25179 w 6592754"/>
              <a:gd name="connsiteY3" fmla="*/ 633710 h 2435819"/>
              <a:gd name="connsiteX4" fmla="*/ 57354 w 6592754"/>
              <a:gd name="connsiteY4" fmla="*/ 843218 h 2435819"/>
              <a:gd name="connsiteX5" fmla="*/ 168672 w 6592754"/>
              <a:gd name="connsiteY5" fmla="*/ 946585 h 2435819"/>
              <a:gd name="connsiteX6" fmla="*/ 255794 w 6592754"/>
              <a:gd name="connsiteY6" fmla="*/ 976222 h 2435819"/>
              <a:gd name="connsiteX7" fmla="*/ 261406 w 6592754"/>
              <a:gd name="connsiteY7" fmla="*/ 1816698 h 2435819"/>
              <a:gd name="connsiteX8" fmla="*/ 386501 w 6592754"/>
              <a:gd name="connsiteY8" fmla="*/ 2151484 h 2435819"/>
              <a:gd name="connsiteX9" fmla="*/ 615147 w 6592754"/>
              <a:gd name="connsiteY9" fmla="*/ 2130312 h 2435819"/>
              <a:gd name="connsiteX10" fmla="*/ 765021 w 6592754"/>
              <a:gd name="connsiteY10" fmla="*/ 2290354 h 2435819"/>
              <a:gd name="connsiteX11" fmla="*/ 1019092 w 6592754"/>
              <a:gd name="connsiteY11" fmla="*/ 2434494 h 2435819"/>
              <a:gd name="connsiteX12" fmla="*/ 1273903 w 6592754"/>
              <a:gd name="connsiteY12" fmla="*/ 2298306 h 2435819"/>
              <a:gd name="connsiteX13" fmla="*/ 1449757 w 6592754"/>
              <a:gd name="connsiteY13" fmla="*/ 2130220 h 2435819"/>
              <a:gd name="connsiteX14" fmla="*/ 2111988 w 6592754"/>
              <a:gd name="connsiteY14" fmla="*/ 2134826 h 2435819"/>
              <a:gd name="connsiteX15" fmla="*/ 2114337 w 6592754"/>
              <a:gd name="connsiteY15" fmla="*/ 1686332 h 2435819"/>
              <a:gd name="connsiteX16" fmla="*/ 2098342 w 6592754"/>
              <a:gd name="connsiteY16" fmla="*/ 1088228 h 2435819"/>
              <a:gd name="connsiteX17" fmla="*/ 2236011 w 6592754"/>
              <a:gd name="connsiteY17" fmla="*/ 898877 h 2435819"/>
              <a:gd name="connsiteX18" fmla="*/ 2315524 w 6592754"/>
              <a:gd name="connsiteY18" fmla="*/ 755754 h 2435819"/>
              <a:gd name="connsiteX19" fmla="*/ 2267817 w 6592754"/>
              <a:gd name="connsiteY19" fmla="*/ 580825 h 2435819"/>
              <a:gd name="connsiteX20" fmla="*/ 2108790 w 6592754"/>
              <a:gd name="connsiteY20" fmla="*/ 461555 h 2435819"/>
              <a:gd name="connsiteX21" fmla="*/ 2109662 w 6592754"/>
              <a:gd name="connsiteY21" fmla="*/ 135552 h 2435819"/>
              <a:gd name="connsiteX22" fmla="*/ 2382833 w 6592754"/>
              <a:gd name="connsiteY22" fmla="*/ 139156 h 2435819"/>
              <a:gd name="connsiteX23" fmla="*/ 2597523 w 6592754"/>
              <a:gd name="connsiteY23" fmla="*/ 380 h 2435819"/>
              <a:gd name="connsiteX24" fmla="*/ 2781601 w 6592754"/>
              <a:gd name="connsiteY24" fmla="*/ 141434 h 2435819"/>
              <a:gd name="connsiteX25" fmla="*/ 3738808 w 6592754"/>
              <a:gd name="connsiteY25" fmla="*/ 151454 h 2435819"/>
              <a:gd name="connsiteX26" fmla="*/ 3927025 w 6592754"/>
              <a:gd name="connsiteY26" fmla="*/ 2885 h 2435819"/>
              <a:gd name="connsiteX27" fmla="*/ 4179735 w 6592754"/>
              <a:gd name="connsiteY27" fmla="*/ 141746 h 2435819"/>
              <a:gd name="connsiteX28" fmla="*/ 4424283 w 6592754"/>
              <a:gd name="connsiteY28" fmla="*/ 136938 h 2435819"/>
              <a:gd name="connsiteX29" fmla="*/ 4430571 w 6592754"/>
              <a:gd name="connsiteY29" fmla="*/ 453603 h 2435819"/>
              <a:gd name="connsiteX30" fmla="*/ 4605500 w 6592754"/>
              <a:gd name="connsiteY30" fmla="*/ 604678 h 2435819"/>
              <a:gd name="connsiteX31" fmla="*/ 4661159 w 6592754"/>
              <a:gd name="connsiteY31" fmla="*/ 715996 h 2435819"/>
              <a:gd name="connsiteX32" fmla="*/ 4605500 w 6592754"/>
              <a:gd name="connsiteY32" fmla="*/ 875022 h 2435819"/>
              <a:gd name="connsiteX33" fmla="*/ 4411853 w 6592754"/>
              <a:gd name="connsiteY33" fmla="*/ 1046804 h 2435819"/>
              <a:gd name="connsiteX34" fmla="*/ 4416424 w 6592754"/>
              <a:gd name="connsiteY34" fmla="*/ 1782025 h 2435819"/>
              <a:gd name="connsiteX35" fmla="*/ 4413928 w 6592754"/>
              <a:gd name="connsiteY35" fmla="*/ 2108399 h 2435819"/>
              <a:gd name="connsiteX36" fmla="*/ 4820185 w 6592754"/>
              <a:gd name="connsiteY36" fmla="*/ 2115425 h 2435819"/>
              <a:gd name="connsiteX37" fmla="*/ 5036526 w 6592754"/>
              <a:gd name="connsiteY37" fmla="*/ 2116419 h 2435819"/>
              <a:gd name="connsiteX38" fmla="*/ 5082578 w 6592754"/>
              <a:gd name="connsiteY38" fmla="*/ 2226743 h 2435819"/>
              <a:gd name="connsiteX39" fmla="*/ 5154140 w 6592754"/>
              <a:gd name="connsiteY39" fmla="*/ 2338062 h 2435819"/>
              <a:gd name="connsiteX40" fmla="*/ 5429292 w 6592754"/>
              <a:gd name="connsiteY40" fmla="*/ 2426543 h 2435819"/>
              <a:gd name="connsiteX41" fmla="*/ 5710731 w 6592754"/>
              <a:gd name="connsiteY41" fmla="*/ 2322160 h 2435819"/>
              <a:gd name="connsiteX42" fmla="*/ 5798196 w 6592754"/>
              <a:gd name="connsiteY42" fmla="*/ 2123376 h 2435819"/>
              <a:gd name="connsiteX43" fmla="*/ 6255892 w 6592754"/>
              <a:gd name="connsiteY43" fmla="*/ 2108469 h 2435819"/>
              <a:gd name="connsiteX44" fmla="*/ 6239327 w 6592754"/>
              <a:gd name="connsiteY44" fmla="*/ 962321 h 2435819"/>
              <a:gd name="connsiteX45" fmla="*/ 6315030 w 6592754"/>
              <a:gd name="connsiteY45" fmla="*/ 938633 h 2435819"/>
              <a:gd name="connsiteX46" fmla="*/ 6390567 w 6592754"/>
              <a:gd name="connsiteY46" fmla="*/ 894161 h 2435819"/>
              <a:gd name="connsiteX47" fmla="*/ 6489959 w 6592754"/>
              <a:gd name="connsiteY47" fmla="*/ 819363 h 2435819"/>
              <a:gd name="connsiteX48" fmla="*/ 6525831 w 6592754"/>
              <a:gd name="connsiteY48" fmla="*/ 737076 h 2435819"/>
              <a:gd name="connsiteX49" fmla="*/ 6555313 w 6592754"/>
              <a:gd name="connsiteY49" fmla="*/ 736581 h 2435819"/>
              <a:gd name="connsiteX50" fmla="*/ 6546906 w 6592754"/>
              <a:gd name="connsiteY50" fmla="*/ 470902 h 2435819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79735 w 6592754"/>
              <a:gd name="connsiteY27" fmla="*/ 130041 h 2436640"/>
              <a:gd name="connsiteX28" fmla="*/ 4424283 w 6592754"/>
              <a:gd name="connsiteY28" fmla="*/ 13775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79735 w 6592754"/>
              <a:gd name="connsiteY27" fmla="*/ 130041 h 2436640"/>
              <a:gd name="connsiteX28" fmla="*/ 4424283 w 6592754"/>
              <a:gd name="connsiteY28" fmla="*/ 13775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24283 w 6592754"/>
              <a:gd name="connsiteY28" fmla="*/ 13775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24283 w 6592754"/>
              <a:gd name="connsiteY28" fmla="*/ 13775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10530 w 6592754"/>
              <a:gd name="connsiteY29" fmla="*/ 489496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10530 w 6592754"/>
              <a:gd name="connsiteY29" fmla="*/ 489496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10530 w 6592754"/>
              <a:gd name="connsiteY29" fmla="*/ 489496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10530 w 6592754"/>
              <a:gd name="connsiteY29" fmla="*/ 489496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585458 w 6592754"/>
              <a:gd name="connsiteY32" fmla="*/ 910915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10530 w 6592754"/>
              <a:gd name="connsiteY29" fmla="*/ 489496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585458 w 6592754"/>
              <a:gd name="connsiteY32" fmla="*/ 910915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592754" h="2436640">
                <a:moveTo>
                  <a:pt x="545989" y="238444"/>
                </a:moveTo>
                <a:cubicBezTo>
                  <a:pt x="570798" y="358946"/>
                  <a:pt x="632821" y="479449"/>
                  <a:pt x="556621" y="546789"/>
                </a:cubicBezTo>
                <a:cubicBezTo>
                  <a:pt x="508312" y="610616"/>
                  <a:pt x="297002" y="487508"/>
                  <a:pt x="208428" y="502132"/>
                </a:cubicBezTo>
                <a:cubicBezTo>
                  <a:pt x="119854" y="516756"/>
                  <a:pt x="50358" y="577547"/>
                  <a:pt x="25179" y="634531"/>
                </a:cubicBezTo>
                <a:cubicBezTo>
                  <a:pt x="0" y="691516"/>
                  <a:pt x="33439" y="791893"/>
                  <a:pt x="57354" y="844039"/>
                </a:cubicBezTo>
                <a:cubicBezTo>
                  <a:pt x="81269" y="896185"/>
                  <a:pt x="135599" y="925239"/>
                  <a:pt x="168672" y="947406"/>
                </a:cubicBezTo>
                <a:cubicBezTo>
                  <a:pt x="201745" y="969573"/>
                  <a:pt x="175202" y="942253"/>
                  <a:pt x="255794" y="977043"/>
                </a:cubicBezTo>
                <a:cubicBezTo>
                  <a:pt x="253714" y="1122062"/>
                  <a:pt x="222420" y="1640310"/>
                  <a:pt x="261406" y="1817519"/>
                </a:cubicBezTo>
                <a:cubicBezTo>
                  <a:pt x="215609" y="2132767"/>
                  <a:pt x="319162" y="2116863"/>
                  <a:pt x="386501" y="2152305"/>
                </a:cubicBezTo>
                <a:cubicBezTo>
                  <a:pt x="464473" y="2113319"/>
                  <a:pt x="512366" y="2170119"/>
                  <a:pt x="615147" y="2131133"/>
                </a:cubicBezTo>
                <a:cubicBezTo>
                  <a:pt x="690160" y="2143676"/>
                  <a:pt x="697697" y="2240478"/>
                  <a:pt x="765021" y="2291175"/>
                </a:cubicBezTo>
                <a:cubicBezTo>
                  <a:pt x="832345" y="2341872"/>
                  <a:pt x="934278" y="2433990"/>
                  <a:pt x="1019092" y="2435315"/>
                </a:cubicBezTo>
                <a:cubicBezTo>
                  <a:pt x="1103906" y="2436640"/>
                  <a:pt x="1202126" y="2349839"/>
                  <a:pt x="1273903" y="2299127"/>
                </a:cubicBezTo>
                <a:cubicBezTo>
                  <a:pt x="1345680" y="2248415"/>
                  <a:pt x="1310076" y="2158288"/>
                  <a:pt x="1449757" y="2131041"/>
                </a:cubicBezTo>
                <a:cubicBezTo>
                  <a:pt x="1589438" y="2103794"/>
                  <a:pt x="1953889" y="2138748"/>
                  <a:pt x="2111988" y="2135647"/>
                </a:cubicBezTo>
                <a:cubicBezTo>
                  <a:pt x="2116071" y="1993086"/>
                  <a:pt x="2116611" y="1861586"/>
                  <a:pt x="2114337" y="1687153"/>
                </a:cubicBezTo>
                <a:cubicBezTo>
                  <a:pt x="2112063" y="1512720"/>
                  <a:pt x="2078063" y="1220291"/>
                  <a:pt x="2098342" y="1089049"/>
                </a:cubicBezTo>
                <a:cubicBezTo>
                  <a:pt x="2118621" y="957807"/>
                  <a:pt x="2199814" y="955110"/>
                  <a:pt x="2236011" y="899698"/>
                </a:cubicBezTo>
                <a:cubicBezTo>
                  <a:pt x="2272208" y="844286"/>
                  <a:pt x="2310223" y="809584"/>
                  <a:pt x="2315524" y="756575"/>
                </a:cubicBezTo>
                <a:cubicBezTo>
                  <a:pt x="2320825" y="703566"/>
                  <a:pt x="2302273" y="630679"/>
                  <a:pt x="2267817" y="581646"/>
                </a:cubicBezTo>
                <a:cubicBezTo>
                  <a:pt x="2233361" y="532613"/>
                  <a:pt x="2135149" y="536588"/>
                  <a:pt x="2108790" y="462376"/>
                </a:cubicBezTo>
                <a:cubicBezTo>
                  <a:pt x="2117504" y="375638"/>
                  <a:pt x="2106577" y="237705"/>
                  <a:pt x="2109662" y="136373"/>
                </a:cubicBezTo>
                <a:cubicBezTo>
                  <a:pt x="2207946" y="130239"/>
                  <a:pt x="2301523" y="162506"/>
                  <a:pt x="2382833" y="139977"/>
                </a:cubicBezTo>
                <a:cubicBezTo>
                  <a:pt x="2464143" y="117448"/>
                  <a:pt x="2531062" y="821"/>
                  <a:pt x="2597523" y="1201"/>
                </a:cubicBezTo>
                <a:cubicBezTo>
                  <a:pt x="2663984" y="1581"/>
                  <a:pt x="2681992" y="44426"/>
                  <a:pt x="2781601" y="142255"/>
                </a:cubicBezTo>
                <a:cubicBezTo>
                  <a:pt x="2978913" y="149898"/>
                  <a:pt x="3577132" y="155797"/>
                  <a:pt x="3738808" y="152275"/>
                </a:cubicBezTo>
                <a:cubicBezTo>
                  <a:pt x="3797118" y="30356"/>
                  <a:pt x="3865228" y="7412"/>
                  <a:pt x="3927025" y="3706"/>
                </a:cubicBezTo>
                <a:cubicBezTo>
                  <a:pt x="3988822" y="0"/>
                  <a:pt x="4041744" y="87239"/>
                  <a:pt x="4109589" y="130041"/>
                </a:cubicBezTo>
                <a:cubicBezTo>
                  <a:pt x="4177308" y="132469"/>
                  <a:pt x="4294795" y="120857"/>
                  <a:pt x="4401736" y="127739"/>
                </a:cubicBezTo>
                <a:cubicBezTo>
                  <a:pt x="4410865" y="257376"/>
                  <a:pt x="4393597" y="165012"/>
                  <a:pt x="4410530" y="489496"/>
                </a:cubicBezTo>
                <a:cubicBezTo>
                  <a:pt x="4455328" y="548445"/>
                  <a:pt x="4563729" y="567612"/>
                  <a:pt x="4605500" y="605499"/>
                </a:cubicBezTo>
                <a:cubicBezTo>
                  <a:pt x="4647271" y="643386"/>
                  <a:pt x="4664499" y="665914"/>
                  <a:pt x="4661159" y="716817"/>
                </a:cubicBezTo>
                <a:cubicBezTo>
                  <a:pt x="4657819" y="767720"/>
                  <a:pt x="4664587" y="810686"/>
                  <a:pt x="4585458" y="910915"/>
                </a:cubicBezTo>
                <a:cubicBezTo>
                  <a:pt x="4543907" y="966050"/>
                  <a:pt x="4443366" y="896458"/>
                  <a:pt x="4411853" y="1047625"/>
                </a:cubicBezTo>
                <a:cubicBezTo>
                  <a:pt x="4403200" y="1202602"/>
                  <a:pt x="4416078" y="1605914"/>
                  <a:pt x="4416424" y="1782846"/>
                </a:cubicBezTo>
                <a:cubicBezTo>
                  <a:pt x="4416770" y="1959778"/>
                  <a:pt x="4410245" y="2045702"/>
                  <a:pt x="4413928" y="2109220"/>
                </a:cubicBezTo>
                <a:cubicBezTo>
                  <a:pt x="4534562" y="2115257"/>
                  <a:pt x="4716419" y="2114909"/>
                  <a:pt x="4820185" y="2116246"/>
                </a:cubicBezTo>
                <a:cubicBezTo>
                  <a:pt x="4923951" y="2117583"/>
                  <a:pt x="4966124" y="2113927"/>
                  <a:pt x="5036526" y="2117240"/>
                </a:cubicBezTo>
                <a:cubicBezTo>
                  <a:pt x="5080258" y="2135793"/>
                  <a:pt x="5062976" y="2190624"/>
                  <a:pt x="5082578" y="2227564"/>
                </a:cubicBezTo>
                <a:cubicBezTo>
                  <a:pt x="5102180" y="2264504"/>
                  <a:pt x="5096354" y="2305583"/>
                  <a:pt x="5154140" y="2338883"/>
                </a:cubicBezTo>
                <a:cubicBezTo>
                  <a:pt x="5211926" y="2372183"/>
                  <a:pt x="5336527" y="2430014"/>
                  <a:pt x="5429292" y="2427364"/>
                </a:cubicBezTo>
                <a:cubicBezTo>
                  <a:pt x="5522057" y="2424714"/>
                  <a:pt x="5649247" y="2373509"/>
                  <a:pt x="5710731" y="2322981"/>
                </a:cubicBezTo>
                <a:cubicBezTo>
                  <a:pt x="5772215" y="2272453"/>
                  <a:pt x="5707336" y="2159812"/>
                  <a:pt x="5798196" y="2124197"/>
                </a:cubicBezTo>
                <a:cubicBezTo>
                  <a:pt x="5889056" y="2088582"/>
                  <a:pt x="6006054" y="2111590"/>
                  <a:pt x="6255892" y="2109290"/>
                </a:cubicBezTo>
                <a:cubicBezTo>
                  <a:pt x="6264009" y="1888476"/>
                  <a:pt x="6229471" y="1158115"/>
                  <a:pt x="6239327" y="963142"/>
                </a:cubicBezTo>
                <a:cubicBezTo>
                  <a:pt x="6306333" y="939619"/>
                  <a:pt x="6289823" y="950814"/>
                  <a:pt x="6315030" y="939454"/>
                </a:cubicBezTo>
                <a:cubicBezTo>
                  <a:pt x="6340237" y="928094"/>
                  <a:pt x="6361412" y="914860"/>
                  <a:pt x="6390567" y="894982"/>
                </a:cubicBezTo>
                <a:cubicBezTo>
                  <a:pt x="6419722" y="875104"/>
                  <a:pt x="6467415" y="846365"/>
                  <a:pt x="6489959" y="820184"/>
                </a:cubicBezTo>
                <a:cubicBezTo>
                  <a:pt x="6512503" y="794003"/>
                  <a:pt x="6501977" y="772353"/>
                  <a:pt x="6525831" y="737897"/>
                </a:cubicBezTo>
                <a:cubicBezTo>
                  <a:pt x="6592754" y="730732"/>
                  <a:pt x="6492093" y="744603"/>
                  <a:pt x="6555313" y="737402"/>
                </a:cubicBezTo>
                <a:cubicBezTo>
                  <a:pt x="6563418" y="692622"/>
                  <a:pt x="6549179" y="496802"/>
                  <a:pt x="6546906" y="471723"/>
                </a:cubicBezTo>
              </a:path>
            </a:pathLst>
          </a:custGeom>
          <a:ln w="44450" cmpd="dbl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ine Callout 1 (No Border) 74"/>
          <p:cNvSpPr/>
          <p:nvPr/>
        </p:nvSpPr>
        <p:spPr>
          <a:xfrm>
            <a:off x="7148621" y="1786271"/>
            <a:ext cx="1041991" cy="688256"/>
          </a:xfrm>
          <a:prstGeom prst="callout1">
            <a:avLst>
              <a:gd name="adj1" fmla="val 101091"/>
              <a:gd name="adj2" fmla="val 35497"/>
              <a:gd name="adj3" fmla="val 237523"/>
              <a:gd name="adj4" fmla="val 88259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smtClean="0"/>
              <a:t>Data </a:t>
            </a:r>
            <a:r>
              <a:rPr lang="pt-PT" sz="1000" dirty="0" err="1" smtClean="0"/>
              <a:t>Sync</a:t>
            </a:r>
            <a:r>
              <a:rPr lang="pt-PT" sz="1000" dirty="0" smtClean="0"/>
              <a:t> </a:t>
            </a:r>
            <a:r>
              <a:rPr lang="pt-PT" sz="1000" dirty="0" err="1" smtClean="0"/>
              <a:t>Stream</a:t>
            </a:r>
            <a:r>
              <a:rPr lang="pt-PT" sz="1000" dirty="0" smtClean="0"/>
              <a:t> </a:t>
            </a:r>
            <a:r>
              <a:rPr lang="pt-PT" sz="1000" dirty="0" err="1" smtClean="0"/>
              <a:t>between</a:t>
            </a:r>
            <a:r>
              <a:rPr lang="pt-PT" sz="1000" dirty="0" smtClean="0"/>
              <a:t> </a:t>
            </a:r>
            <a:r>
              <a:rPr lang="pt-PT" sz="1000" dirty="0" err="1" smtClean="0"/>
              <a:t>Reporter</a:t>
            </a:r>
            <a:r>
              <a:rPr lang="pt-PT" sz="1000" dirty="0" smtClean="0"/>
              <a:t> and </a:t>
            </a:r>
            <a:r>
              <a:rPr lang="pt-PT" sz="1000" dirty="0" err="1" smtClean="0"/>
              <a:t>Observer</a:t>
            </a:r>
            <a:endParaRPr lang="en-US" sz="1000" dirty="0"/>
          </a:p>
        </p:txBody>
      </p:sp>
      <p:sp>
        <p:nvSpPr>
          <p:cNvPr id="113" name="Oval 112"/>
          <p:cNvSpPr/>
          <p:nvPr/>
        </p:nvSpPr>
        <p:spPr>
          <a:xfrm>
            <a:off x="2064448" y="3242812"/>
            <a:ext cx="265284" cy="2398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>
                    <a:lumMod val="50000"/>
                  </a:schemeClr>
                </a:solidFill>
                <a:effectLst>
                  <a:outerShdw dist="50800" dir="2700000" algn="ctr" rotWithShape="0">
                    <a:schemeClr val="tx1"/>
                  </a:outerShdw>
                </a:effectLst>
              </a:rPr>
              <a:t>R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8061057" y="3204381"/>
            <a:ext cx="265284" cy="2398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>
                    <a:lumMod val="50000"/>
                  </a:schemeClr>
                </a:solidFill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3" name="Line Callout 1 (No Border) 132"/>
          <p:cNvSpPr/>
          <p:nvPr/>
        </p:nvSpPr>
        <p:spPr>
          <a:xfrm>
            <a:off x="4056490" y="4969905"/>
            <a:ext cx="1622066" cy="534368"/>
          </a:xfrm>
          <a:prstGeom prst="callout1">
            <a:avLst>
              <a:gd name="adj1" fmla="val 53201"/>
              <a:gd name="adj2" fmla="val 103864"/>
              <a:gd name="adj3" fmla="val 20080"/>
              <a:gd name="adj4" fmla="val 117572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smtClean="0"/>
              <a:t>Data </a:t>
            </a:r>
            <a:r>
              <a:rPr lang="pt-PT" sz="1000" dirty="0" err="1" smtClean="0"/>
              <a:t>Sync</a:t>
            </a:r>
            <a:r>
              <a:rPr lang="pt-PT" sz="1000" dirty="0" smtClean="0"/>
              <a:t> </a:t>
            </a:r>
            <a:r>
              <a:rPr lang="pt-PT" sz="1000" dirty="0" err="1" smtClean="0"/>
              <a:t>Stream</a:t>
            </a:r>
            <a:r>
              <a:rPr lang="pt-PT" sz="1000" dirty="0" smtClean="0"/>
              <a:t> </a:t>
            </a:r>
            <a:r>
              <a:rPr lang="pt-PT" sz="1000" dirty="0" err="1" smtClean="0"/>
              <a:t>between</a:t>
            </a:r>
            <a:r>
              <a:rPr lang="pt-PT" sz="1000" dirty="0" smtClean="0"/>
              <a:t> Data </a:t>
            </a:r>
            <a:r>
              <a:rPr lang="pt-PT" sz="1000" dirty="0" err="1" smtClean="0"/>
              <a:t>Objects</a:t>
            </a:r>
            <a:r>
              <a:rPr lang="pt-PT" sz="1000" dirty="0" smtClean="0"/>
              <a:t> </a:t>
            </a:r>
            <a:r>
              <a:rPr lang="pt-PT" sz="1000" dirty="0" err="1" smtClean="0"/>
              <a:t>Reporter</a:t>
            </a:r>
            <a:r>
              <a:rPr lang="pt-PT" sz="1000" dirty="0" smtClean="0"/>
              <a:t> and </a:t>
            </a:r>
            <a:r>
              <a:rPr lang="pt-PT" sz="1000" dirty="0" err="1" smtClean="0"/>
              <a:t>Observer</a:t>
            </a:r>
            <a:endParaRPr lang="en-US" sz="1000" dirty="0"/>
          </a:p>
        </p:txBody>
      </p:sp>
      <p:cxnSp>
        <p:nvCxnSpPr>
          <p:cNvPr id="134" name="Straight Connector 133"/>
          <p:cNvCxnSpPr>
            <a:stCxn id="133" idx="2"/>
          </p:cNvCxnSpPr>
          <p:nvPr/>
        </p:nvCxnSpPr>
        <p:spPr>
          <a:xfrm flipH="1" flipV="1">
            <a:off x="3800723" y="5080883"/>
            <a:ext cx="255767" cy="15620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/>
          <p:cNvGrpSpPr/>
          <p:nvPr/>
        </p:nvGrpSpPr>
        <p:grpSpPr>
          <a:xfrm>
            <a:off x="1828800" y="1346200"/>
            <a:ext cx="6062133" cy="5317067"/>
            <a:chOff x="1828800" y="1346200"/>
            <a:chExt cx="6062133" cy="5317067"/>
          </a:xfrm>
          <a:scene3d>
            <a:camera prst="perspectiveRelaxed"/>
            <a:lightRig rig="threePt" dir="t"/>
          </a:scene3d>
        </p:grpSpPr>
        <p:sp>
          <p:nvSpPr>
            <p:cNvPr id="271" name="Rectangle 270"/>
            <p:cNvSpPr/>
            <p:nvPr/>
          </p:nvSpPr>
          <p:spPr>
            <a:xfrm>
              <a:off x="1828800" y="1346200"/>
              <a:ext cx="6062133" cy="5317067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8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2" name="Oval 271"/>
            <p:cNvSpPr/>
            <p:nvPr/>
          </p:nvSpPr>
          <p:spPr>
            <a:xfrm>
              <a:off x="6140752" y="43857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3" name="Oval 272"/>
            <p:cNvSpPr/>
            <p:nvPr/>
          </p:nvSpPr>
          <p:spPr>
            <a:xfrm>
              <a:off x="5352624" y="54030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4" name="Oval 273"/>
            <p:cNvSpPr/>
            <p:nvPr/>
          </p:nvSpPr>
          <p:spPr>
            <a:xfrm>
              <a:off x="5784468" y="60353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5" name="Oval 274"/>
            <p:cNvSpPr/>
            <p:nvPr/>
          </p:nvSpPr>
          <p:spPr>
            <a:xfrm>
              <a:off x="5100845" y="60440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6" name="Oval 275"/>
            <p:cNvSpPr/>
            <p:nvPr/>
          </p:nvSpPr>
          <p:spPr>
            <a:xfrm>
              <a:off x="6772122" y="53856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7" name="Oval 276"/>
            <p:cNvSpPr/>
            <p:nvPr/>
          </p:nvSpPr>
          <p:spPr>
            <a:xfrm>
              <a:off x="7203966" y="60179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8" name="Oval 277"/>
            <p:cNvSpPr/>
            <p:nvPr/>
          </p:nvSpPr>
          <p:spPr>
            <a:xfrm>
              <a:off x="6520343" y="60266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79" name="Elbow Connector 13"/>
            <p:cNvCxnSpPr>
              <a:stCxn id="276" idx="0"/>
              <a:endCxn id="272" idx="6"/>
            </p:cNvCxnSpPr>
            <p:nvPr/>
          </p:nvCxnSpPr>
          <p:spPr>
            <a:xfrm rot="16200000" flipV="1">
              <a:off x="6513837" y="48269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Elbow Connector 13"/>
            <p:cNvCxnSpPr>
              <a:stCxn id="273" idx="0"/>
              <a:endCxn id="272" idx="2"/>
            </p:cNvCxnSpPr>
            <p:nvPr/>
          </p:nvCxnSpPr>
          <p:spPr>
            <a:xfrm rot="5400000" flipH="1" flipV="1">
              <a:off x="5525413" y="47877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Elbow Connector 13"/>
            <p:cNvCxnSpPr>
              <a:stCxn id="277" idx="0"/>
              <a:endCxn id="276" idx="6"/>
            </p:cNvCxnSpPr>
            <p:nvPr/>
          </p:nvCxnSpPr>
          <p:spPr>
            <a:xfrm rot="16200000" flipV="1">
              <a:off x="7222012" y="58073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Elbow Connector 13"/>
            <p:cNvCxnSpPr>
              <a:stCxn id="278" idx="0"/>
              <a:endCxn id="276" idx="2"/>
            </p:cNvCxnSpPr>
            <p:nvPr/>
          </p:nvCxnSpPr>
          <p:spPr>
            <a:xfrm rot="5400000" flipH="1" flipV="1">
              <a:off x="6575399" y="58299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Elbow Connector 13"/>
            <p:cNvCxnSpPr>
              <a:stCxn id="274" idx="0"/>
              <a:endCxn id="273" idx="6"/>
            </p:cNvCxnSpPr>
            <p:nvPr/>
          </p:nvCxnSpPr>
          <p:spPr>
            <a:xfrm rot="16200000" flipV="1">
              <a:off x="5802514" y="58248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Elbow Connector 13"/>
            <p:cNvCxnSpPr>
              <a:stCxn id="275" idx="0"/>
              <a:endCxn id="273" idx="2"/>
            </p:cNvCxnSpPr>
            <p:nvPr/>
          </p:nvCxnSpPr>
          <p:spPr>
            <a:xfrm rot="5400000" flipH="1" flipV="1">
              <a:off x="5155901" y="58473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/>
            <p:cNvSpPr/>
            <p:nvPr/>
          </p:nvSpPr>
          <p:spPr>
            <a:xfrm>
              <a:off x="4608043" y="3741300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6" name="Oval 285"/>
            <p:cNvSpPr/>
            <p:nvPr/>
          </p:nvSpPr>
          <p:spPr>
            <a:xfrm>
              <a:off x="3210318" y="4420569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2422190" y="5437885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2854034" y="607020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9" name="Oval 288"/>
            <p:cNvSpPr/>
            <p:nvPr/>
          </p:nvSpPr>
          <p:spPr>
            <a:xfrm>
              <a:off x="2170411" y="607891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0" name="Oval 289"/>
            <p:cNvSpPr/>
            <p:nvPr/>
          </p:nvSpPr>
          <p:spPr>
            <a:xfrm>
              <a:off x="3841688" y="5420468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1" name="Oval 290"/>
            <p:cNvSpPr/>
            <p:nvPr/>
          </p:nvSpPr>
          <p:spPr>
            <a:xfrm>
              <a:off x="4273532" y="6052784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2" name="Oval 291"/>
            <p:cNvSpPr/>
            <p:nvPr/>
          </p:nvSpPr>
          <p:spPr>
            <a:xfrm>
              <a:off x="3589909" y="606149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93" name="Elbow Connector 13"/>
            <p:cNvCxnSpPr>
              <a:stCxn id="287" idx="0"/>
              <a:endCxn id="286" idx="2"/>
            </p:cNvCxnSpPr>
            <p:nvPr/>
          </p:nvCxnSpPr>
          <p:spPr>
            <a:xfrm rot="5400000" flipH="1" flipV="1">
              <a:off x="2594979" y="4822546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13"/>
            <p:cNvCxnSpPr>
              <a:stCxn id="291" idx="0"/>
              <a:endCxn id="290" idx="6"/>
            </p:cNvCxnSpPr>
            <p:nvPr/>
          </p:nvCxnSpPr>
          <p:spPr>
            <a:xfrm rot="16200000" flipV="1">
              <a:off x="4291578" y="5842229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Elbow Connector 13"/>
            <p:cNvCxnSpPr>
              <a:stCxn id="292" idx="0"/>
              <a:endCxn id="290" idx="2"/>
            </p:cNvCxnSpPr>
            <p:nvPr/>
          </p:nvCxnSpPr>
          <p:spPr>
            <a:xfrm rot="5400000" flipH="1" flipV="1">
              <a:off x="3644965" y="5864771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Elbow Connector 13"/>
            <p:cNvCxnSpPr>
              <a:stCxn id="288" idx="0"/>
              <a:endCxn id="287" idx="6"/>
            </p:cNvCxnSpPr>
            <p:nvPr/>
          </p:nvCxnSpPr>
          <p:spPr>
            <a:xfrm rot="16200000" flipV="1">
              <a:off x="2872080" y="5859646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Elbow Connector 13"/>
            <p:cNvCxnSpPr>
              <a:stCxn id="289" idx="0"/>
              <a:endCxn id="287" idx="2"/>
            </p:cNvCxnSpPr>
            <p:nvPr/>
          </p:nvCxnSpPr>
          <p:spPr>
            <a:xfrm rot="5400000" flipH="1" flipV="1">
              <a:off x="2225467" y="5882188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8" name="Group 133"/>
            <p:cNvGrpSpPr/>
            <p:nvPr/>
          </p:nvGrpSpPr>
          <p:grpSpPr>
            <a:xfrm flipV="1">
              <a:off x="5096491" y="1507552"/>
              <a:ext cx="2560321" cy="2115541"/>
              <a:chOff x="231545" y="2085704"/>
              <a:chExt cx="2560321" cy="2115541"/>
            </a:xfrm>
          </p:grpSpPr>
          <p:sp>
            <p:nvSpPr>
              <p:cNvPr id="318" name="Oval 317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25" name="Elbow Connector 13"/>
              <p:cNvCxnSpPr>
                <a:stCxn id="322" idx="0"/>
                <a:endCxn id="318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Elbow Connector 13"/>
              <p:cNvCxnSpPr>
                <a:stCxn id="319" idx="0"/>
                <a:endCxn id="318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13"/>
              <p:cNvCxnSpPr>
                <a:stCxn id="323" idx="0"/>
                <a:endCxn id="322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Elbow Connector 13"/>
              <p:cNvCxnSpPr>
                <a:stCxn id="324" idx="0"/>
                <a:endCxn id="322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Elbow Connector 13"/>
              <p:cNvCxnSpPr>
                <a:stCxn id="320" idx="0"/>
                <a:endCxn id="319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Elbow Connector 13"/>
              <p:cNvCxnSpPr>
                <a:stCxn id="321" idx="0"/>
                <a:endCxn id="319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134"/>
            <p:cNvGrpSpPr/>
            <p:nvPr/>
          </p:nvGrpSpPr>
          <p:grpSpPr>
            <a:xfrm flipV="1">
              <a:off x="2166058" y="1503197"/>
              <a:ext cx="2560321" cy="2115541"/>
              <a:chOff x="231545" y="2085704"/>
              <a:chExt cx="2560321" cy="2115541"/>
            </a:xfrm>
          </p:grpSpPr>
          <p:sp>
            <p:nvSpPr>
              <p:cNvPr id="305" name="Oval 304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7" name="Oval 3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12" name="Elbow Connector 13"/>
              <p:cNvCxnSpPr>
                <a:stCxn id="309" idx="0"/>
                <a:endCxn id="305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Elbow Connector 13"/>
              <p:cNvCxnSpPr>
                <a:stCxn id="306" idx="0"/>
                <a:endCxn id="305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Elbow Connector 13"/>
              <p:cNvCxnSpPr>
                <a:stCxn id="310" idx="0"/>
                <a:endCxn id="309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Elbow Connector 13"/>
              <p:cNvCxnSpPr>
                <a:stCxn id="311" idx="0"/>
                <a:endCxn id="309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Elbow Connector 13"/>
              <p:cNvCxnSpPr>
                <a:stCxn id="307" idx="0"/>
                <a:endCxn id="3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Elbow Connector 13"/>
              <p:cNvCxnSpPr>
                <a:stCxn id="308" idx="0"/>
                <a:endCxn id="3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0" name="Elbow Connector 13"/>
            <p:cNvCxnSpPr/>
            <p:nvPr/>
          </p:nvCxnSpPr>
          <p:spPr>
            <a:xfrm rot="16200000" flipV="1">
              <a:off x="3583403" y="4861737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Elbow Connector 13"/>
            <p:cNvCxnSpPr>
              <a:stCxn id="285" idx="2"/>
              <a:endCxn id="286" idx="0"/>
            </p:cNvCxnSpPr>
            <p:nvPr/>
          </p:nvCxnSpPr>
          <p:spPr>
            <a:xfrm rot="10800000" flipV="1">
              <a:off x="3480285" y="4015619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Elbow Connector 13"/>
            <p:cNvCxnSpPr>
              <a:stCxn id="305" idx="0"/>
              <a:endCxn id="286" idx="0"/>
            </p:cNvCxnSpPr>
            <p:nvPr/>
          </p:nvCxnSpPr>
          <p:spPr>
            <a:xfrm rot="16200000" flipH="1">
              <a:off x="3077192" y="4017476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Elbow Connector 13"/>
            <p:cNvCxnSpPr>
              <a:stCxn id="285" idx="6"/>
              <a:endCxn id="272" idx="0"/>
            </p:cNvCxnSpPr>
            <p:nvPr/>
          </p:nvCxnSpPr>
          <p:spPr>
            <a:xfrm>
              <a:off x="5147975" y="4015620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Elbow Connector 13"/>
            <p:cNvCxnSpPr>
              <a:stCxn id="285" idx="6"/>
              <a:endCxn id="318" idx="0"/>
            </p:cNvCxnSpPr>
            <p:nvPr/>
          </p:nvCxnSpPr>
          <p:spPr>
            <a:xfrm flipV="1">
              <a:off x="5147975" y="3623093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226" name="Group 225"/>
          <p:cNvGrpSpPr/>
          <p:nvPr/>
        </p:nvGrpSpPr>
        <p:grpSpPr>
          <a:xfrm>
            <a:off x="2497668" y="3386667"/>
            <a:ext cx="4775203" cy="1820335"/>
            <a:chOff x="2497668" y="3657599"/>
            <a:chExt cx="4775203" cy="1549403"/>
          </a:xfrm>
        </p:grpSpPr>
        <p:cxnSp>
          <p:nvCxnSpPr>
            <p:cNvPr id="200" name="Elbow Connector 199"/>
            <p:cNvCxnSpPr/>
            <p:nvPr/>
          </p:nvCxnSpPr>
          <p:spPr>
            <a:xfrm rot="16200000" flipH="1">
              <a:off x="3208624" y="4216642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Elbow Connector 203"/>
            <p:cNvCxnSpPr/>
            <p:nvPr/>
          </p:nvCxnSpPr>
          <p:spPr>
            <a:xfrm rot="5400000">
              <a:off x="1955803" y="4453469"/>
              <a:ext cx="1286930" cy="203199"/>
            </a:xfrm>
            <a:prstGeom prst="bentConnector3">
              <a:avLst>
                <a:gd name="adj1" fmla="val 658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Elbow Connector 203"/>
            <p:cNvCxnSpPr/>
            <p:nvPr/>
          </p:nvCxnSpPr>
          <p:spPr>
            <a:xfrm rot="16200000" flipH="1">
              <a:off x="3361268" y="4512734"/>
              <a:ext cx="1261532" cy="127003"/>
            </a:xfrm>
            <a:prstGeom prst="bentConnector3">
              <a:avLst>
                <a:gd name="adj1" fmla="val 336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/>
            <p:nvPr/>
          </p:nvCxnSpPr>
          <p:spPr>
            <a:xfrm rot="16200000" flipH="1">
              <a:off x="4656425" y="3827175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/>
            <p:cNvCxnSpPr/>
            <p:nvPr/>
          </p:nvCxnSpPr>
          <p:spPr>
            <a:xfrm rot="16200000" flipH="1">
              <a:off x="6239692" y="4225108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Elbow Connector 203"/>
            <p:cNvCxnSpPr/>
            <p:nvPr/>
          </p:nvCxnSpPr>
          <p:spPr>
            <a:xfrm rot="5400000">
              <a:off x="5181604" y="4445004"/>
              <a:ext cx="1210730" cy="211663"/>
            </a:xfrm>
            <a:prstGeom prst="bentConnector3">
              <a:avLst>
                <a:gd name="adj1" fmla="val -1049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03"/>
            <p:cNvCxnSpPr/>
            <p:nvPr/>
          </p:nvCxnSpPr>
          <p:spPr>
            <a:xfrm rot="16200000" flipH="1">
              <a:off x="6523571" y="4406901"/>
              <a:ext cx="1219199" cy="279401"/>
            </a:xfrm>
            <a:prstGeom prst="bentConnector3">
              <a:avLst>
                <a:gd name="adj1" fmla="val 694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/>
          <p:nvPr/>
        </p:nvGrpSpPr>
        <p:grpSpPr>
          <a:xfrm>
            <a:off x="2370666" y="2006601"/>
            <a:ext cx="5139267" cy="2489200"/>
            <a:chOff x="2286000" y="2218268"/>
            <a:chExt cx="5139267" cy="2489200"/>
          </a:xfrm>
          <a:scene3d>
            <a:camera prst="perspectiveRelaxed"/>
            <a:lightRig rig="threePt" dir="t"/>
          </a:scene3d>
        </p:grpSpPr>
        <p:sp>
          <p:nvSpPr>
            <p:cNvPr id="260" name="Rectangle 259"/>
            <p:cNvSpPr/>
            <p:nvPr/>
          </p:nvSpPr>
          <p:spPr>
            <a:xfrm>
              <a:off x="2286000" y="2218268"/>
              <a:ext cx="5139267" cy="2489200"/>
            </a:xfrm>
            <a:prstGeom prst="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1" name="Rounded Rectangle 260"/>
            <p:cNvSpPr/>
            <p:nvPr/>
          </p:nvSpPr>
          <p:spPr>
            <a:xfrm rot="5400000">
              <a:off x="3040907" y="3421909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2" name="Rounded Rectangle 261"/>
            <p:cNvSpPr/>
            <p:nvPr/>
          </p:nvSpPr>
          <p:spPr>
            <a:xfrm rot="5400000">
              <a:off x="6088906" y="3438840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 rot="5400000">
              <a:off x="4531041" y="2846174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4" name="Elbow Connector 96"/>
            <p:cNvCxnSpPr>
              <a:stCxn id="263" idx="2"/>
              <a:endCxn id="261" idx="1"/>
            </p:cNvCxnSpPr>
            <p:nvPr/>
          </p:nvCxnSpPr>
          <p:spPr>
            <a:xfrm rot="10800000" flipV="1">
              <a:off x="3334713" y="3439995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96"/>
            <p:cNvCxnSpPr>
              <a:stCxn id="263" idx="0"/>
              <a:endCxn id="262" idx="1"/>
            </p:cNvCxnSpPr>
            <p:nvPr/>
          </p:nvCxnSpPr>
          <p:spPr>
            <a:xfrm>
              <a:off x="5418668" y="3439996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ounded Rectangle 265"/>
            <p:cNvSpPr/>
            <p:nvPr/>
          </p:nvSpPr>
          <p:spPr>
            <a:xfrm rot="5400000">
              <a:off x="3049374" y="227044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7" name="Rounded Rectangle 266"/>
            <p:cNvSpPr/>
            <p:nvPr/>
          </p:nvSpPr>
          <p:spPr>
            <a:xfrm rot="5400000">
              <a:off x="6088907" y="223657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8" name="Elbow Connector 96"/>
            <p:cNvCxnSpPr/>
            <p:nvPr/>
          </p:nvCxnSpPr>
          <p:spPr>
            <a:xfrm flipV="1">
              <a:off x="5410201" y="3143663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96"/>
            <p:cNvCxnSpPr/>
            <p:nvPr/>
          </p:nvCxnSpPr>
          <p:spPr>
            <a:xfrm rot="10800000">
              <a:off x="3326246" y="3160594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2166058" y="1503197"/>
            <a:ext cx="5495108" cy="5032913"/>
            <a:chOff x="2970392" y="775063"/>
            <a:chExt cx="5495108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25"/>
          <p:cNvGrpSpPr/>
          <p:nvPr/>
        </p:nvGrpSpPr>
        <p:grpSpPr>
          <a:xfrm>
            <a:off x="2497668" y="3386667"/>
            <a:ext cx="4775203" cy="1820335"/>
            <a:chOff x="2497668" y="3657599"/>
            <a:chExt cx="4775203" cy="1549403"/>
          </a:xfrm>
        </p:grpSpPr>
        <p:cxnSp>
          <p:nvCxnSpPr>
            <p:cNvPr id="200" name="Elbow Connector 199"/>
            <p:cNvCxnSpPr/>
            <p:nvPr/>
          </p:nvCxnSpPr>
          <p:spPr>
            <a:xfrm rot="16200000" flipH="1">
              <a:off x="3208624" y="4216642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Elbow Connector 203"/>
            <p:cNvCxnSpPr/>
            <p:nvPr/>
          </p:nvCxnSpPr>
          <p:spPr>
            <a:xfrm rot="5400000">
              <a:off x="1955803" y="4453469"/>
              <a:ext cx="1286930" cy="203199"/>
            </a:xfrm>
            <a:prstGeom prst="bentConnector3">
              <a:avLst>
                <a:gd name="adj1" fmla="val 658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Elbow Connector 203"/>
            <p:cNvCxnSpPr/>
            <p:nvPr/>
          </p:nvCxnSpPr>
          <p:spPr>
            <a:xfrm rot="16200000" flipH="1">
              <a:off x="3361268" y="4512734"/>
              <a:ext cx="1261532" cy="127003"/>
            </a:xfrm>
            <a:prstGeom prst="bentConnector3">
              <a:avLst>
                <a:gd name="adj1" fmla="val 336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/>
            <p:nvPr/>
          </p:nvCxnSpPr>
          <p:spPr>
            <a:xfrm rot="16200000" flipH="1">
              <a:off x="4656425" y="3827175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/>
            <p:cNvCxnSpPr/>
            <p:nvPr/>
          </p:nvCxnSpPr>
          <p:spPr>
            <a:xfrm rot="16200000" flipH="1">
              <a:off x="6239692" y="4225108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Elbow Connector 203"/>
            <p:cNvCxnSpPr/>
            <p:nvPr/>
          </p:nvCxnSpPr>
          <p:spPr>
            <a:xfrm rot="5400000">
              <a:off x="5181604" y="4445004"/>
              <a:ext cx="1210730" cy="211663"/>
            </a:xfrm>
            <a:prstGeom prst="bentConnector3">
              <a:avLst>
                <a:gd name="adj1" fmla="val -1049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03"/>
            <p:cNvCxnSpPr/>
            <p:nvPr/>
          </p:nvCxnSpPr>
          <p:spPr>
            <a:xfrm rot="16200000" flipH="1">
              <a:off x="6523571" y="4406901"/>
              <a:ext cx="1219199" cy="279401"/>
            </a:xfrm>
            <a:prstGeom prst="bentConnector3">
              <a:avLst>
                <a:gd name="adj1" fmla="val 694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58"/>
          <p:cNvGrpSpPr/>
          <p:nvPr/>
        </p:nvGrpSpPr>
        <p:grpSpPr>
          <a:xfrm>
            <a:off x="2370666" y="2006601"/>
            <a:ext cx="5139267" cy="2489200"/>
            <a:chOff x="2286000" y="2218268"/>
            <a:chExt cx="5139267" cy="2489200"/>
          </a:xfrm>
          <a:scene3d>
            <a:camera prst="perspectiveRelaxed"/>
            <a:lightRig rig="threePt" dir="t"/>
          </a:scene3d>
        </p:grpSpPr>
        <p:sp>
          <p:nvSpPr>
            <p:cNvPr id="260" name="Rectangle 259"/>
            <p:cNvSpPr/>
            <p:nvPr/>
          </p:nvSpPr>
          <p:spPr>
            <a:xfrm>
              <a:off x="2286000" y="2218268"/>
              <a:ext cx="5139267" cy="2489200"/>
            </a:xfrm>
            <a:prstGeom prst="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1" name="Rounded Rectangle 260"/>
            <p:cNvSpPr/>
            <p:nvPr/>
          </p:nvSpPr>
          <p:spPr>
            <a:xfrm rot="5400000">
              <a:off x="3040907" y="3421909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2" name="Rounded Rectangle 261"/>
            <p:cNvSpPr/>
            <p:nvPr/>
          </p:nvSpPr>
          <p:spPr>
            <a:xfrm rot="5400000">
              <a:off x="6088906" y="3438840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 rot="5400000">
              <a:off x="4531041" y="2846174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4" name="Elbow Connector 96"/>
            <p:cNvCxnSpPr>
              <a:stCxn id="263" idx="2"/>
              <a:endCxn id="261" idx="1"/>
            </p:cNvCxnSpPr>
            <p:nvPr/>
          </p:nvCxnSpPr>
          <p:spPr>
            <a:xfrm rot="10800000" flipV="1">
              <a:off x="3334713" y="3439995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96"/>
            <p:cNvCxnSpPr>
              <a:stCxn id="263" idx="0"/>
              <a:endCxn id="262" idx="1"/>
            </p:cNvCxnSpPr>
            <p:nvPr/>
          </p:nvCxnSpPr>
          <p:spPr>
            <a:xfrm>
              <a:off x="5418668" y="3439996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ounded Rectangle 265"/>
            <p:cNvSpPr/>
            <p:nvPr/>
          </p:nvSpPr>
          <p:spPr>
            <a:xfrm rot="5400000">
              <a:off x="3049374" y="227044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7" name="Rounded Rectangle 266"/>
            <p:cNvSpPr/>
            <p:nvPr/>
          </p:nvSpPr>
          <p:spPr>
            <a:xfrm rot="5400000">
              <a:off x="6088907" y="223657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8" name="Elbow Connector 96"/>
            <p:cNvCxnSpPr/>
            <p:nvPr/>
          </p:nvCxnSpPr>
          <p:spPr>
            <a:xfrm flipV="1">
              <a:off x="5410201" y="3143663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96"/>
            <p:cNvCxnSpPr/>
            <p:nvPr/>
          </p:nvCxnSpPr>
          <p:spPr>
            <a:xfrm rot="10800000">
              <a:off x="3326246" y="3160594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– </a:t>
            </a:r>
            <a:r>
              <a:rPr lang="pt-PT" dirty="0" err="1" smtClean="0"/>
              <a:t>Sync</a:t>
            </a:r>
            <a:r>
              <a:rPr lang="pt-PT" dirty="0" smtClean="0"/>
              <a:t> Manager </a:t>
            </a:r>
            <a:r>
              <a:rPr lang="pt-PT" dirty="0" err="1" smtClean="0"/>
              <a:t>Networking</a:t>
            </a:r>
            <a:endParaRPr lang="en-US" dirty="0"/>
          </a:p>
        </p:txBody>
      </p:sp>
      <p:cxnSp>
        <p:nvCxnSpPr>
          <p:cNvPr id="118" name="Elbow Connector 117"/>
          <p:cNvCxnSpPr/>
          <p:nvPr/>
        </p:nvCxnSpPr>
        <p:spPr>
          <a:xfrm rot="16200000" flipH="1">
            <a:off x="2987221" y="5910192"/>
            <a:ext cx="448761" cy="42817"/>
          </a:xfrm>
          <a:prstGeom prst="bentConnector3">
            <a:avLst>
              <a:gd name="adj1" fmla="val 7885"/>
            </a:avLst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6200000" flipH="1">
            <a:off x="6206296" y="5672310"/>
            <a:ext cx="448761" cy="42817"/>
          </a:xfrm>
          <a:prstGeom prst="bentConnector3">
            <a:avLst>
              <a:gd name="adj1" fmla="val 7885"/>
            </a:avLst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1817153" y="1550421"/>
            <a:ext cx="5706943" cy="1351037"/>
            <a:chOff x="1817153" y="1550421"/>
            <a:chExt cx="5706943" cy="1351037"/>
          </a:xfrm>
          <a:scene3d>
            <a:camera prst="perspectiveRelaxed"/>
            <a:lightRig rig="threePt" dir="t"/>
          </a:scene3d>
        </p:grpSpPr>
        <p:sp>
          <p:nvSpPr>
            <p:cNvPr id="164" name="Rounded Rectangle 163"/>
            <p:cNvSpPr/>
            <p:nvPr/>
          </p:nvSpPr>
          <p:spPr>
            <a:xfrm rot="5400000">
              <a:off x="2117169" y="2013831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 rot="5400000">
              <a:off x="6636469" y="2012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9" name="Rounded Rectangle 158"/>
            <p:cNvSpPr/>
            <p:nvPr/>
          </p:nvSpPr>
          <p:spPr>
            <a:xfrm rot="5400000">
              <a:off x="4370410" y="1250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Msg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Node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4" name="Elbow Connector 96"/>
            <p:cNvCxnSpPr>
              <a:stCxn id="162" idx="1"/>
              <a:endCxn id="159" idx="0"/>
            </p:cNvCxnSpPr>
            <p:nvPr/>
          </p:nvCxnSpPr>
          <p:spPr>
            <a:xfrm rot="16200000" flipV="1">
              <a:off x="5860059" y="1242205"/>
              <a:ext cx="468194" cy="1672237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96"/>
            <p:cNvCxnSpPr>
              <a:stCxn id="162" idx="2"/>
              <a:endCxn id="164" idx="0"/>
            </p:cNvCxnSpPr>
            <p:nvPr/>
          </p:nvCxnSpPr>
          <p:spPr>
            <a:xfrm rot="10800000" flipV="1">
              <a:off x="3004797" y="2606227"/>
              <a:ext cx="3331657" cy="142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Elbow Connector 96"/>
            <p:cNvCxnSpPr>
              <a:stCxn id="164" idx="1"/>
              <a:endCxn id="159" idx="2"/>
            </p:cNvCxnSpPr>
            <p:nvPr/>
          </p:nvCxnSpPr>
          <p:spPr>
            <a:xfrm rot="5400000" flipH="1" flipV="1">
              <a:off x="3005874" y="1249327"/>
              <a:ext cx="469620" cy="1659420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– </a:t>
            </a:r>
            <a:r>
              <a:rPr lang="pt-PT" dirty="0" err="1" smtClean="0"/>
              <a:t>Sync</a:t>
            </a:r>
            <a:r>
              <a:rPr lang="pt-PT" dirty="0" smtClean="0"/>
              <a:t> Manager </a:t>
            </a:r>
            <a:r>
              <a:rPr lang="pt-PT" dirty="0" err="1" smtClean="0"/>
              <a:t>Networking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713462" y="3582430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4925334" y="4599746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3" name="Oval 72"/>
          <p:cNvSpPr/>
          <p:nvPr/>
        </p:nvSpPr>
        <p:spPr>
          <a:xfrm>
            <a:off x="5357178" y="523206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4673555" y="524077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7" name="Oval 76"/>
          <p:cNvSpPr/>
          <p:nvPr/>
        </p:nvSpPr>
        <p:spPr>
          <a:xfrm>
            <a:off x="6344832" y="4582329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Oval 77"/>
          <p:cNvSpPr/>
          <p:nvPr/>
        </p:nvSpPr>
        <p:spPr>
          <a:xfrm>
            <a:off x="6776676" y="52146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Oval 78"/>
          <p:cNvSpPr/>
          <p:nvPr/>
        </p:nvSpPr>
        <p:spPr>
          <a:xfrm>
            <a:off x="6093053" y="522335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91" name="Elbow Connector 13"/>
          <p:cNvCxnSpPr>
            <a:stCxn id="77" idx="0"/>
            <a:endCxn id="71" idx="6"/>
          </p:cNvCxnSpPr>
          <p:nvPr/>
        </p:nvCxnSpPr>
        <p:spPr>
          <a:xfrm rot="16200000" flipV="1">
            <a:off x="6086547" y="4023598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3"/>
          <p:cNvCxnSpPr>
            <a:stCxn id="72" idx="0"/>
            <a:endCxn id="71" idx="2"/>
          </p:cNvCxnSpPr>
          <p:nvPr/>
        </p:nvCxnSpPr>
        <p:spPr>
          <a:xfrm rot="5400000" flipH="1" flipV="1">
            <a:off x="5098123" y="3984407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3"/>
          <p:cNvCxnSpPr>
            <a:stCxn id="78" idx="0"/>
            <a:endCxn id="77" idx="6"/>
          </p:cNvCxnSpPr>
          <p:nvPr/>
        </p:nvCxnSpPr>
        <p:spPr>
          <a:xfrm rot="16200000" flipV="1">
            <a:off x="6794722" y="5004090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79" idx="0"/>
            <a:endCxn id="77" idx="2"/>
          </p:cNvCxnSpPr>
          <p:nvPr/>
        </p:nvCxnSpPr>
        <p:spPr>
          <a:xfrm rot="5400000" flipH="1" flipV="1">
            <a:off x="6148109" y="5026632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3"/>
          <p:cNvCxnSpPr>
            <a:stCxn id="73" idx="0"/>
            <a:endCxn id="72" idx="6"/>
          </p:cNvCxnSpPr>
          <p:nvPr/>
        </p:nvCxnSpPr>
        <p:spPr>
          <a:xfrm rot="16200000" flipV="1">
            <a:off x="5375224" y="5021507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3"/>
          <p:cNvCxnSpPr>
            <a:stCxn id="75" idx="0"/>
            <a:endCxn id="72" idx="2"/>
          </p:cNvCxnSpPr>
          <p:nvPr/>
        </p:nvCxnSpPr>
        <p:spPr>
          <a:xfrm rot="5400000" flipH="1" flipV="1">
            <a:off x="4728611" y="5044049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180753" y="2937995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7" name="Oval 86"/>
          <p:cNvSpPr/>
          <p:nvPr/>
        </p:nvSpPr>
        <p:spPr>
          <a:xfrm>
            <a:off x="2783028" y="3617264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9" name="Oval 88"/>
          <p:cNvSpPr/>
          <p:nvPr/>
        </p:nvSpPr>
        <p:spPr>
          <a:xfrm>
            <a:off x="1994900" y="463458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0" name="Oval 89"/>
          <p:cNvSpPr/>
          <p:nvPr/>
        </p:nvSpPr>
        <p:spPr>
          <a:xfrm>
            <a:off x="2426744" y="526689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2" name="Oval 91"/>
          <p:cNvSpPr/>
          <p:nvPr/>
        </p:nvSpPr>
        <p:spPr>
          <a:xfrm>
            <a:off x="1743121" y="527560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3" name="Oval 92"/>
          <p:cNvSpPr/>
          <p:nvPr/>
        </p:nvSpPr>
        <p:spPr>
          <a:xfrm>
            <a:off x="3414398" y="4617163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5" name="Oval 94"/>
          <p:cNvSpPr/>
          <p:nvPr/>
        </p:nvSpPr>
        <p:spPr>
          <a:xfrm>
            <a:off x="3846242" y="524947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6" name="Oval 95"/>
          <p:cNvSpPr/>
          <p:nvPr/>
        </p:nvSpPr>
        <p:spPr>
          <a:xfrm>
            <a:off x="3162619" y="52581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98" name="Elbow Connector 13"/>
          <p:cNvCxnSpPr>
            <a:stCxn id="89" idx="0"/>
            <a:endCxn id="87" idx="2"/>
          </p:cNvCxnSpPr>
          <p:nvPr/>
        </p:nvCxnSpPr>
        <p:spPr>
          <a:xfrm rot="5400000" flipH="1" flipV="1">
            <a:off x="2167689" y="4019241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13"/>
          <p:cNvCxnSpPr>
            <a:stCxn id="95" idx="0"/>
            <a:endCxn id="93" idx="6"/>
          </p:cNvCxnSpPr>
          <p:nvPr/>
        </p:nvCxnSpPr>
        <p:spPr>
          <a:xfrm rot="16200000" flipV="1">
            <a:off x="3864288" y="5038924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13"/>
          <p:cNvCxnSpPr>
            <a:stCxn id="96" idx="0"/>
            <a:endCxn id="93" idx="2"/>
          </p:cNvCxnSpPr>
          <p:nvPr/>
        </p:nvCxnSpPr>
        <p:spPr>
          <a:xfrm rot="5400000" flipH="1" flipV="1">
            <a:off x="3217675" y="5061466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3"/>
          <p:cNvCxnSpPr>
            <a:stCxn id="90" idx="0"/>
            <a:endCxn id="89" idx="6"/>
          </p:cNvCxnSpPr>
          <p:nvPr/>
        </p:nvCxnSpPr>
        <p:spPr>
          <a:xfrm rot="16200000" flipV="1">
            <a:off x="2444790" y="505634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3"/>
          <p:cNvCxnSpPr>
            <a:stCxn id="92" idx="0"/>
            <a:endCxn id="89" idx="2"/>
          </p:cNvCxnSpPr>
          <p:nvPr/>
        </p:nvCxnSpPr>
        <p:spPr>
          <a:xfrm rot="5400000" flipH="1" flipV="1">
            <a:off x="1798177" y="507888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3"/>
          <p:cNvCxnSpPr/>
          <p:nvPr/>
        </p:nvCxnSpPr>
        <p:spPr>
          <a:xfrm rot="16200000" flipV="1">
            <a:off x="3156113" y="4058432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3"/>
          <p:cNvCxnSpPr>
            <a:stCxn id="86" idx="2"/>
            <a:endCxn id="87" idx="0"/>
          </p:cNvCxnSpPr>
          <p:nvPr/>
        </p:nvCxnSpPr>
        <p:spPr>
          <a:xfrm rot="10800000" flipV="1">
            <a:off x="3052995" y="3212314"/>
            <a:ext cx="1127759" cy="40494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3"/>
          <p:cNvCxnSpPr>
            <a:stCxn id="86" idx="6"/>
            <a:endCxn id="71" idx="0"/>
          </p:cNvCxnSpPr>
          <p:nvPr/>
        </p:nvCxnSpPr>
        <p:spPr>
          <a:xfrm>
            <a:off x="4720685" y="3212315"/>
            <a:ext cx="1262743" cy="37011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2174525" y="868197"/>
            <a:ext cx="5495108" cy="5032913"/>
            <a:chOff x="2970392" y="775063"/>
            <a:chExt cx="5495108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and </a:t>
            </a:r>
            <a:r>
              <a:rPr lang="pt-PT" dirty="0" err="1" smtClean="0"/>
              <a:t>Sync</a:t>
            </a:r>
            <a:r>
              <a:rPr lang="pt-PT" dirty="0" smtClean="0"/>
              <a:t> Manager @ </a:t>
            </a:r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709301" y="1546789"/>
            <a:ext cx="7921951" cy="4956561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889492" y="1854331"/>
            <a:ext cx="7497644" cy="4153362"/>
            <a:chOff x="1034771" y="1905606"/>
            <a:chExt cx="7497644" cy="4153362"/>
          </a:xfrm>
          <a:scene3d>
            <a:camera prst="perspectiveRelaxed"/>
            <a:lightRig rig="threePt" dir="t"/>
          </a:scene3d>
        </p:grpSpPr>
        <p:sp>
          <p:nvSpPr>
            <p:cNvPr id="87" name="Rectangle 86"/>
            <p:cNvSpPr/>
            <p:nvPr/>
          </p:nvSpPr>
          <p:spPr>
            <a:xfrm>
              <a:off x="1034771" y="4595888"/>
              <a:ext cx="1434964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830386" y="4554583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45951" y="4585916"/>
              <a:ext cx="1410752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250813" y="1905606"/>
              <a:ext cx="7281602" cy="4013056"/>
              <a:chOff x="1250813" y="1905606"/>
              <a:chExt cx="7281602" cy="4013056"/>
            </a:xfrm>
          </p:grpSpPr>
          <p:cxnSp>
            <p:nvCxnSpPr>
              <p:cNvPr id="30" name="Elbow Connector 13"/>
              <p:cNvCxnSpPr>
                <a:stCxn id="71" idx="0"/>
                <a:endCxn id="10" idx="6"/>
              </p:cNvCxnSpPr>
              <p:nvPr/>
            </p:nvCxnSpPr>
            <p:spPr>
              <a:xfrm rot="16200000" flipV="1">
                <a:off x="5791538" y="2084455"/>
                <a:ext cx="1058472" cy="1701469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4346634" y="1905606"/>
                <a:ext cx="1123405" cy="1000695"/>
              </a:xfrm>
              <a:prstGeom prst="ellipse">
                <a:avLst/>
              </a:prstGeom>
              <a:solidFill>
                <a:srgbClr val="215968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6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6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Node</a:t>
                </a:r>
                <a:endParaRPr lang="en-US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168800" y="3473786"/>
                <a:ext cx="740227" cy="70697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BUS 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8" name="Elbow Connector 13"/>
              <p:cNvCxnSpPr>
                <a:stCxn id="46" idx="0"/>
                <a:endCxn id="10" idx="2"/>
              </p:cNvCxnSpPr>
              <p:nvPr/>
            </p:nvCxnSpPr>
            <p:spPr>
              <a:xfrm rot="5400000" flipH="1" flipV="1">
                <a:off x="2908858" y="2036010"/>
                <a:ext cx="1067832" cy="1807720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oup 67"/>
              <p:cNvGrpSpPr/>
              <p:nvPr/>
            </p:nvGrpSpPr>
            <p:grpSpPr>
              <a:xfrm>
                <a:off x="5905179" y="3464426"/>
                <a:ext cx="2627236" cy="2454236"/>
                <a:chOff x="5905179" y="3464426"/>
                <a:chExt cx="2627236" cy="2454236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7249884" y="4537166"/>
                  <a:ext cx="1282531" cy="1381496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6801394" y="3464426"/>
                  <a:ext cx="740227" cy="70697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err="1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Msg</a:t>
                  </a:r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 BUS 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156958" y="4674917"/>
                  <a:ext cx="600891" cy="54151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Mini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BUS 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6588802" y="5307233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5905179" y="5315942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7576456" y="4657500"/>
                  <a:ext cx="600891" cy="54151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Mini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BUS 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8008300" y="5289816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7324677" y="5298525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cxnSp>
              <p:nvCxnSpPr>
                <p:cNvPr id="91" name="Elbow Connector 13"/>
                <p:cNvCxnSpPr>
                  <a:stCxn id="77" idx="0"/>
                  <a:endCxn id="71" idx="6"/>
                </p:cNvCxnSpPr>
                <p:nvPr/>
              </p:nvCxnSpPr>
              <p:spPr>
                <a:xfrm rot="16200000" flipV="1">
                  <a:off x="7289470" y="4070067"/>
                  <a:ext cx="839584" cy="335281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Elbow Connector 13"/>
                <p:cNvCxnSpPr>
                  <a:stCxn id="72" idx="0"/>
                  <a:endCxn id="71" idx="2"/>
                </p:cNvCxnSpPr>
                <p:nvPr/>
              </p:nvCxnSpPr>
              <p:spPr>
                <a:xfrm rot="5400000" flipH="1" flipV="1">
                  <a:off x="6200899" y="4074422"/>
                  <a:ext cx="857001" cy="343990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Elbow Connector 13"/>
                <p:cNvCxnSpPr>
                  <a:stCxn id="78" idx="0"/>
                  <a:endCxn id="77" idx="6"/>
                </p:cNvCxnSpPr>
                <p:nvPr/>
              </p:nvCxnSpPr>
              <p:spPr>
                <a:xfrm rot="16200000" flipV="1">
                  <a:off x="8026346" y="5079261"/>
                  <a:ext cx="361557" cy="59553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Elbow Connector 13"/>
                <p:cNvCxnSpPr>
                  <a:stCxn id="79" idx="0"/>
                  <a:endCxn id="77" idx="2"/>
                </p:cNvCxnSpPr>
                <p:nvPr/>
              </p:nvCxnSpPr>
              <p:spPr>
                <a:xfrm rot="5400000" flipH="1" flipV="1">
                  <a:off x="7379733" y="5101803"/>
                  <a:ext cx="370266" cy="23179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Elbow Connector 13"/>
                <p:cNvCxnSpPr>
                  <a:stCxn id="73" idx="0"/>
                  <a:endCxn id="72" idx="6"/>
                </p:cNvCxnSpPr>
                <p:nvPr/>
              </p:nvCxnSpPr>
              <p:spPr>
                <a:xfrm rot="16200000" flipV="1">
                  <a:off x="6606848" y="5096678"/>
                  <a:ext cx="361557" cy="59553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Elbow Connector 13"/>
                <p:cNvCxnSpPr>
                  <a:stCxn id="75" idx="0"/>
                  <a:endCxn id="72" idx="2"/>
                </p:cNvCxnSpPr>
                <p:nvPr/>
              </p:nvCxnSpPr>
              <p:spPr>
                <a:xfrm rot="5400000" flipH="1" flipV="1">
                  <a:off x="5960235" y="5119220"/>
                  <a:ext cx="370266" cy="23179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Oval 114"/>
              <p:cNvSpPr/>
              <p:nvPr/>
            </p:nvSpPr>
            <p:spPr>
              <a:xfrm>
                <a:off x="1502592" y="4649442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934436" y="528175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50813" y="5290467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922090" y="4632025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3353934" y="5264341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670311" y="527305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2" name="Elbow Connector 13"/>
              <p:cNvCxnSpPr>
                <a:stCxn id="119" idx="0"/>
              </p:cNvCxnSpPr>
              <p:nvPr/>
            </p:nvCxnSpPr>
            <p:spPr>
              <a:xfrm rot="16200000" flipV="1">
                <a:off x="2635104" y="4044592"/>
                <a:ext cx="839584" cy="335281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Elbow Connector 13"/>
              <p:cNvCxnSpPr>
                <a:stCxn id="115" idx="0"/>
              </p:cNvCxnSpPr>
              <p:nvPr/>
            </p:nvCxnSpPr>
            <p:spPr>
              <a:xfrm rot="5400000" flipH="1" flipV="1">
                <a:off x="1546533" y="4048947"/>
                <a:ext cx="857001" cy="343990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Elbow Connector 13"/>
              <p:cNvCxnSpPr>
                <a:stCxn id="120" idx="0"/>
                <a:endCxn id="119" idx="6"/>
              </p:cNvCxnSpPr>
              <p:nvPr/>
            </p:nvCxnSpPr>
            <p:spPr>
              <a:xfrm rot="16200000" flipV="1">
                <a:off x="3371980" y="5053786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lbow Connector 13"/>
              <p:cNvCxnSpPr>
                <a:stCxn id="121" idx="0"/>
                <a:endCxn id="119" idx="2"/>
              </p:cNvCxnSpPr>
              <p:nvPr/>
            </p:nvCxnSpPr>
            <p:spPr>
              <a:xfrm rot="5400000" flipH="1" flipV="1">
                <a:off x="2725367" y="5076328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Elbow Connector 13"/>
              <p:cNvCxnSpPr>
                <a:stCxn id="116" idx="0"/>
                <a:endCxn id="115" idx="6"/>
              </p:cNvCxnSpPr>
              <p:nvPr/>
            </p:nvCxnSpPr>
            <p:spPr>
              <a:xfrm rot="16200000" flipV="1">
                <a:off x="1952482" y="5071203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Elbow Connector 13"/>
              <p:cNvCxnSpPr>
                <a:stCxn id="117" idx="0"/>
                <a:endCxn id="115" idx="2"/>
              </p:cNvCxnSpPr>
              <p:nvPr/>
            </p:nvCxnSpPr>
            <p:spPr>
              <a:xfrm rot="5400000" flipH="1" flipV="1">
                <a:off x="1305869" y="5093745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0" name="Elbow Connector 149"/>
          <p:cNvCxnSpPr/>
          <p:nvPr/>
        </p:nvCxnSpPr>
        <p:spPr>
          <a:xfrm rot="16200000" flipH="1">
            <a:off x="1995444" y="3294409"/>
            <a:ext cx="82894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/>
          <p:nvPr/>
        </p:nvCxnSpPr>
        <p:spPr>
          <a:xfrm rot="16200000" flipH="1">
            <a:off x="6574567" y="3275894"/>
            <a:ext cx="82894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46" idx="3"/>
          </p:cNvCxnSpPr>
          <p:nvPr/>
        </p:nvCxnSpPr>
        <p:spPr>
          <a:xfrm rot="5400000">
            <a:off x="4490711" y="2626676"/>
            <a:ext cx="499779" cy="105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1894065" y="1789703"/>
            <a:ext cx="5706943" cy="1351037"/>
            <a:chOff x="1817153" y="1550421"/>
            <a:chExt cx="5706943" cy="1351037"/>
          </a:xfrm>
          <a:scene3d>
            <a:camera prst="perspectiveRelaxed"/>
            <a:lightRig rig="threePt" dir="t"/>
          </a:scene3d>
        </p:grpSpPr>
        <p:sp>
          <p:nvSpPr>
            <p:cNvPr id="144" name="Rounded Rectangle 143"/>
            <p:cNvSpPr/>
            <p:nvPr/>
          </p:nvSpPr>
          <p:spPr>
            <a:xfrm rot="5400000">
              <a:off x="2117169" y="2013831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5" name="Rounded Rectangle 144"/>
            <p:cNvSpPr/>
            <p:nvPr/>
          </p:nvSpPr>
          <p:spPr>
            <a:xfrm rot="5400000">
              <a:off x="6636469" y="2012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 rot="5400000">
              <a:off x="4370410" y="1250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Msg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Node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47" name="Elbow Connector 96"/>
            <p:cNvCxnSpPr>
              <a:stCxn id="145" idx="1"/>
              <a:endCxn id="146" idx="0"/>
            </p:cNvCxnSpPr>
            <p:nvPr/>
          </p:nvCxnSpPr>
          <p:spPr>
            <a:xfrm rot="16200000" flipV="1">
              <a:off x="5860059" y="1242205"/>
              <a:ext cx="468194" cy="1672237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lbow Connector 96"/>
            <p:cNvCxnSpPr>
              <a:stCxn id="145" idx="2"/>
              <a:endCxn id="144" idx="0"/>
            </p:cNvCxnSpPr>
            <p:nvPr/>
          </p:nvCxnSpPr>
          <p:spPr>
            <a:xfrm rot="10800000" flipV="1">
              <a:off x="3004797" y="2606227"/>
              <a:ext cx="3331657" cy="142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96"/>
            <p:cNvCxnSpPr>
              <a:stCxn id="144" idx="1"/>
              <a:endCxn id="146" idx="2"/>
            </p:cNvCxnSpPr>
            <p:nvPr/>
          </p:nvCxnSpPr>
          <p:spPr>
            <a:xfrm rot="5400000" flipH="1" flipV="1">
              <a:off x="3005874" y="1249327"/>
              <a:ext cx="469620" cy="1659420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Freeform 161"/>
          <p:cNvSpPr/>
          <p:nvPr/>
        </p:nvSpPr>
        <p:spPr>
          <a:xfrm>
            <a:off x="1068224" y="3680389"/>
            <a:ext cx="2432703" cy="1190714"/>
          </a:xfrm>
          <a:custGeom>
            <a:avLst/>
            <a:gdLst>
              <a:gd name="connsiteX0" fmla="*/ 0 w 2432703"/>
              <a:gd name="connsiteY0" fmla="*/ 1190714 h 1190714"/>
              <a:gd name="connsiteX1" fmla="*/ 76912 w 2432703"/>
              <a:gd name="connsiteY1" fmla="*/ 917248 h 1190714"/>
              <a:gd name="connsiteX2" fmla="*/ 410198 w 2432703"/>
              <a:gd name="connsiteY2" fmla="*/ 865974 h 1190714"/>
              <a:gd name="connsiteX3" fmla="*/ 427290 w 2432703"/>
              <a:gd name="connsiteY3" fmla="*/ 865974 h 1190714"/>
              <a:gd name="connsiteX4" fmla="*/ 640935 w 2432703"/>
              <a:gd name="connsiteY4" fmla="*/ 148127 h 1190714"/>
              <a:gd name="connsiteX5" fmla="*/ 2025354 w 2432703"/>
              <a:gd name="connsiteY5" fmla="*/ 113944 h 1190714"/>
              <a:gd name="connsiteX6" fmla="*/ 1931350 w 2432703"/>
              <a:gd name="connsiteY6" fmla="*/ 831790 h 1190714"/>
              <a:gd name="connsiteX7" fmla="*/ 2375731 w 2432703"/>
              <a:gd name="connsiteY7" fmla="*/ 865974 h 1190714"/>
              <a:gd name="connsiteX8" fmla="*/ 2273182 w 2432703"/>
              <a:gd name="connsiteY8" fmla="*/ 1173622 h 1190714"/>
              <a:gd name="connsiteX9" fmla="*/ 2273182 w 2432703"/>
              <a:gd name="connsiteY9" fmla="*/ 1173622 h 119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2703" h="1190714">
                <a:moveTo>
                  <a:pt x="0" y="1190714"/>
                </a:moveTo>
                <a:cubicBezTo>
                  <a:pt x="4273" y="1081042"/>
                  <a:pt x="8546" y="971371"/>
                  <a:pt x="76912" y="917248"/>
                </a:cubicBezTo>
                <a:cubicBezTo>
                  <a:pt x="145278" y="863125"/>
                  <a:pt x="351802" y="874520"/>
                  <a:pt x="410198" y="865974"/>
                </a:cubicBezTo>
                <a:cubicBezTo>
                  <a:pt x="468594" y="857428"/>
                  <a:pt x="388834" y="985615"/>
                  <a:pt x="427290" y="865974"/>
                </a:cubicBezTo>
                <a:cubicBezTo>
                  <a:pt x="465746" y="746333"/>
                  <a:pt x="374591" y="273465"/>
                  <a:pt x="640935" y="148127"/>
                </a:cubicBezTo>
                <a:cubicBezTo>
                  <a:pt x="907279" y="22789"/>
                  <a:pt x="1810285" y="0"/>
                  <a:pt x="2025354" y="113944"/>
                </a:cubicBezTo>
                <a:cubicBezTo>
                  <a:pt x="2240423" y="227888"/>
                  <a:pt x="1872954" y="706452"/>
                  <a:pt x="1931350" y="831790"/>
                </a:cubicBezTo>
                <a:cubicBezTo>
                  <a:pt x="1989746" y="957128"/>
                  <a:pt x="2318759" y="809002"/>
                  <a:pt x="2375731" y="865974"/>
                </a:cubicBezTo>
                <a:cubicBezTo>
                  <a:pt x="2432703" y="922946"/>
                  <a:pt x="2273182" y="1173622"/>
                  <a:pt x="2273182" y="1173622"/>
                </a:cubicBezTo>
                <a:lnTo>
                  <a:pt x="2273182" y="1173622"/>
                </a:ln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6"/>
          <p:cNvSpPr/>
          <p:nvPr/>
        </p:nvSpPr>
        <p:spPr>
          <a:xfrm>
            <a:off x="2461189" y="2959694"/>
            <a:ext cx="4540665" cy="1843042"/>
          </a:xfrm>
          <a:custGeom>
            <a:avLst/>
            <a:gdLst>
              <a:gd name="connsiteX0" fmla="*/ 0 w 4540665"/>
              <a:gd name="connsiteY0" fmla="*/ 757727 h 1843042"/>
              <a:gd name="connsiteX1" fmla="*/ 119641 w 4540665"/>
              <a:gd name="connsiteY1" fmla="*/ 338983 h 1843042"/>
              <a:gd name="connsiteX2" fmla="*/ 358923 w 4540665"/>
              <a:gd name="connsiteY2" fmla="*/ 125338 h 1843042"/>
              <a:gd name="connsiteX3" fmla="*/ 1820254 w 4540665"/>
              <a:gd name="connsiteY3" fmla="*/ 125338 h 1843042"/>
              <a:gd name="connsiteX4" fmla="*/ 4110527 w 4540665"/>
              <a:gd name="connsiteY4" fmla="*/ 116792 h 1843042"/>
              <a:gd name="connsiteX5" fmla="*/ 4401084 w 4540665"/>
              <a:gd name="connsiteY5" fmla="*/ 826093 h 1843042"/>
              <a:gd name="connsiteX6" fmla="*/ 3913974 w 4540665"/>
              <a:gd name="connsiteY6" fmla="*/ 903005 h 1843042"/>
              <a:gd name="connsiteX7" fmla="*/ 3948157 w 4540665"/>
              <a:gd name="connsiteY7" fmla="*/ 1586669 h 1843042"/>
              <a:gd name="connsiteX8" fmla="*/ 4341263 w 4540665"/>
              <a:gd name="connsiteY8" fmla="*/ 1646489 h 1843042"/>
              <a:gd name="connsiteX9" fmla="*/ 4435267 w 4540665"/>
              <a:gd name="connsiteY9" fmla="*/ 1843042 h 18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40665" h="1843042">
                <a:moveTo>
                  <a:pt x="0" y="757727"/>
                </a:moveTo>
                <a:cubicBezTo>
                  <a:pt x="29910" y="601054"/>
                  <a:pt x="59821" y="444381"/>
                  <a:pt x="119641" y="338983"/>
                </a:cubicBezTo>
                <a:cubicBezTo>
                  <a:pt x="179462" y="233585"/>
                  <a:pt x="75488" y="160946"/>
                  <a:pt x="358923" y="125338"/>
                </a:cubicBezTo>
                <a:cubicBezTo>
                  <a:pt x="642359" y="89731"/>
                  <a:pt x="1820254" y="125338"/>
                  <a:pt x="1820254" y="125338"/>
                </a:cubicBezTo>
                <a:cubicBezTo>
                  <a:pt x="2445521" y="123914"/>
                  <a:pt x="3680389" y="0"/>
                  <a:pt x="4110527" y="116792"/>
                </a:cubicBezTo>
                <a:cubicBezTo>
                  <a:pt x="4540665" y="233584"/>
                  <a:pt x="4433843" y="695058"/>
                  <a:pt x="4401084" y="826093"/>
                </a:cubicBezTo>
                <a:cubicBezTo>
                  <a:pt x="4368325" y="957128"/>
                  <a:pt x="3989462" y="776242"/>
                  <a:pt x="3913974" y="903005"/>
                </a:cubicBezTo>
                <a:cubicBezTo>
                  <a:pt x="3838486" y="1029768"/>
                  <a:pt x="3876942" y="1462755"/>
                  <a:pt x="3948157" y="1586669"/>
                </a:cubicBezTo>
                <a:cubicBezTo>
                  <a:pt x="4019372" y="1710583"/>
                  <a:pt x="4260078" y="1603760"/>
                  <a:pt x="4341263" y="1646489"/>
                </a:cubicBezTo>
                <a:cubicBezTo>
                  <a:pt x="4422448" y="1689218"/>
                  <a:pt x="4428857" y="1766130"/>
                  <a:pt x="4435267" y="1843042"/>
                </a:cubicBez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7"/>
          <p:cNvSpPr/>
          <p:nvPr/>
        </p:nvSpPr>
        <p:spPr>
          <a:xfrm>
            <a:off x="6862273" y="3792908"/>
            <a:ext cx="1529697" cy="1044012"/>
          </a:xfrm>
          <a:custGeom>
            <a:avLst/>
            <a:gdLst>
              <a:gd name="connsiteX0" fmla="*/ 0 w 1529697"/>
              <a:gd name="connsiteY0" fmla="*/ 35608 h 1044012"/>
              <a:gd name="connsiteX1" fmla="*/ 743484 w 1529697"/>
              <a:gd name="connsiteY1" fmla="*/ 69791 h 1044012"/>
              <a:gd name="connsiteX2" fmla="*/ 965675 w 1529697"/>
              <a:gd name="connsiteY2" fmla="*/ 454352 h 1044012"/>
              <a:gd name="connsiteX3" fmla="*/ 1025495 w 1529697"/>
              <a:gd name="connsiteY3" fmla="*/ 727817 h 1044012"/>
              <a:gd name="connsiteX4" fmla="*/ 1410056 w 1529697"/>
              <a:gd name="connsiteY4" fmla="*/ 796184 h 1044012"/>
              <a:gd name="connsiteX5" fmla="*/ 1529697 w 1529697"/>
              <a:gd name="connsiteY5" fmla="*/ 1044012 h 10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697" h="1044012">
                <a:moveTo>
                  <a:pt x="0" y="35608"/>
                </a:moveTo>
                <a:cubicBezTo>
                  <a:pt x="291269" y="17804"/>
                  <a:pt x="582538" y="0"/>
                  <a:pt x="743484" y="69791"/>
                </a:cubicBezTo>
                <a:cubicBezTo>
                  <a:pt x="904430" y="139582"/>
                  <a:pt x="918673" y="344681"/>
                  <a:pt x="965675" y="454352"/>
                </a:cubicBezTo>
                <a:cubicBezTo>
                  <a:pt x="1012677" y="564023"/>
                  <a:pt x="951432" y="670845"/>
                  <a:pt x="1025495" y="727817"/>
                </a:cubicBezTo>
                <a:cubicBezTo>
                  <a:pt x="1099558" y="784789"/>
                  <a:pt x="1326022" y="743485"/>
                  <a:pt x="1410056" y="796184"/>
                </a:cubicBezTo>
                <a:cubicBezTo>
                  <a:pt x="1494090" y="848883"/>
                  <a:pt x="1511893" y="946447"/>
                  <a:pt x="1529697" y="1044012"/>
                </a:cubicBez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ular Callout 169"/>
          <p:cNvSpPr/>
          <p:nvPr/>
        </p:nvSpPr>
        <p:spPr>
          <a:xfrm>
            <a:off x="4013060" y="3596356"/>
            <a:ext cx="1417804" cy="512748"/>
          </a:xfrm>
          <a:prstGeom prst="wedgeRoundRectCallout">
            <a:avLst>
              <a:gd name="adj1" fmla="val -15181"/>
              <a:gd name="adj2" fmla="val -99553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2" name="Rounded Rectangular Callout 171"/>
          <p:cNvSpPr/>
          <p:nvPr/>
        </p:nvSpPr>
        <p:spPr>
          <a:xfrm>
            <a:off x="4011637" y="3586385"/>
            <a:ext cx="1417804" cy="512748"/>
          </a:xfrm>
          <a:prstGeom prst="wedgeRoundRectCallout">
            <a:avLst>
              <a:gd name="adj1" fmla="val -106800"/>
              <a:gd name="adj2" fmla="val -16219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9" name="Rounded Rectangular Callout 168"/>
          <p:cNvSpPr/>
          <p:nvPr/>
        </p:nvSpPr>
        <p:spPr>
          <a:xfrm>
            <a:off x="4005938" y="3606325"/>
            <a:ext cx="1417804" cy="512748"/>
          </a:xfrm>
          <a:prstGeom prst="wedgeRoundRectCallout">
            <a:avLst>
              <a:gd name="adj1" fmla="val 112601"/>
              <a:gd name="adj2" fmla="val -2886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Synchronisation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3" name="Rounded Rectangular Callout 172"/>
          <p:cNvSpPr/>
          <p:nvPr/>
        </p:nvSpPr>
        <p:spPr>
          <a:xfrm>
            <a:off x="128187" y="3066516"/>
            <a:ext cx="1610894" cy="512748"/>
          </a:xfrm>
          <a:prstGeom prst="wedgeRoundRectCallout">
            <a:avLst>
              <a:gd name="adj1" fmla="val 89936"/>
              <a:gd name="adj2" fmla="val -11220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Add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Listeners</a:t>
            </a:r>
            <a:r>
              <a:rPr lang="pt-PT" sz="1200" dirty="0" smtClean="0">
                <a:solidFill>
                  <a:schemeClr val="tx1"/>
                </a:solidFill>
              </a:rPr>
              <a:t> to </a:t>
            </a:r>
            <a:r>
              <a:rPr lang="pt-PT" sz="1200" dirty="0" err="1" smtClean="0">
                <a:solidFill>
                  <a:schemeClr val="tx1"/>
                </a:solidFill>
              </a:rPr>
              <a:t>setup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4" name="Rounded Rectangular Callout 173"/>
          <p:cNvSpPr/>
          <p:nvPr/>
        </p:nvSpPr>
        <p:spPr>
          <a:xfrm>
            <a:off x="2341549" y="1222048"/>
            <a:ext cx="1504060" cy="786213"/>
          </a:xfrm>
          <a:prstGeom prst="wedgeRoundRectCallout">
            <a:avLst>
              <a:gd name="adj1" fmla="val 70688"/>
              <a:gd name="adj2" fmla="val 132339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r>
              <a:rPr lang="pt-PT" sz="1200" dirty="0" smtClean="0">
                <a:solidFill>
                  <a:schemeClr val="tx1"/>
                </a:solidFill>
              </a:rPr>
              <a:t> Management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between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Msg</a:t>
            </a:r>
            <a:r>
              <a:rPr lang="pt-PT" sz="1200" dirty="0" smtClean="0">
                <a:solidFill>
                  <a:schemeClr val="tx1"/>
                </a:solidFill>
              </a:rPr>
              <a:t> Node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and </a:t>
            </a:r>
            <a:r>
              <a:rPr lang="pt-PT" sz="1200" dirty="0" err="1" smtClean="0">
                <a:solidFill>
                  <a:schemeClr val="tx1"/>
                </a:solidFill>
              </a:rPr>
              <a:t>Runtimes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Trust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grpSp>
        <p:nvGrpSpPr>
          <p:cNvPr id="75" name="Group 74"/>
          <p:cNvGrpSpPr/>
          <p:nvPr/>
        </p:nvGrpSpPr>
        <p:grpSpPr>
          <a:xfrm>
            <a:off x="1551164" y="885829"/>
            <a:ext cx="6792737" cy="3817014"/>
            <a:chOff x="1551164" y="885829"/>
            <a:chExt cx="6792737" cy="3817014"/>
          </a:xfrm>
          <a:scene3d>
            <a:camera prst="perspectiveRelaxed"/>
            <a:lightRig rig="threePt" dir="t"/>
          </a:scene3d>
        </p:grpSpPr>
        <p:sp>
          <p:nvSpPr>
            <p:cNvPr id="65" name="Rounded Rectangle 64"/>
            <p:cNvSpPr/>
            <p:nvPr/>
          </p:nvSpPr>
          <p:spPr>
            <a:xfrm rot="5400000">
              <a:off x="2900912" y="-463919"/>
              <a:ext cx="3817014" cy="6516510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r>
                <a:rPr lang="pt-PT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Trust </a:t>
              </a:r>
              <a:r>
                <a:rPr lang="pt-PT" sz="2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Layer</a:t>
              </a:r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 rot="5400000">
              <a:off x="2127406" y="2653164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 rot="5400000">
              <a:off x="2125544" y="3702762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59" idx="3"/>
              <a:endCxn id="60" idx="1"/>
            </p:cNvCxnSpPr>
            <p:nvPr/>
          </p:nvCxnSpPr>
          <p:spPr>
            <a:xfrm flipH="1">
              <a:off x="2419350" y="3540791"/>
              <a:ext cx="1861" cy="33489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562226" y="3476625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2-Generate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4325984" y="1181617"/>
              <a:ext cx="865142" cy="799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IdPy</a:t>
              </a:r>
              <a:endParaRPr lang="en-US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64" name="Elbow Connector 13"/>
            <p:cNvCxnSpPr>
              <a:stCxn id="63" idx="2"/>
              <a:endCxn id="59" idx="1"/>
            </p:cNvCxnSpPr>
            <p:nvPr/>
          </p:nvCxnSpPr>
          <p:spPr>
            <a:xfrm rot="10800000" flipV="1">
              <a:off x="2421212" y="1581408"/>
              <a:ext cx="1904773" cy="1371771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 rot="5400000">
              <a:off x="6751481" y="2651738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 rot="5400000">
              <a:off x="6754696" y="3721813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53" idx="3"/>
              <a:endCxn id="54" idx="1"/>
            </p:cNvCxnSpPr>
            <p:nvPr/>
          </p:nvCxnSpPr>
          <p:spPr>
            <a:xfrm>
              <a:off x="7045286" y="3539365"/>
              <a:ext cx="3216" cy="35536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162801" y="3486150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5-Validate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8" name="Elbow Connector 13"/>
            <p:cNvCxnSpPr>
              <a:stCxn id="63" idx="6"/>
              <a:endCxn id="53" idx="1"/>
            </p:cNvCxnSpPr>
            <p:nvPr/>
          </p:nvCxnSpPr>
          <p:spPr>
            <a:xfrm>
              <a:off x="5191126" y="1581409"/>
              <a:ext cx="1854160" cy="1370345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smtClean="0"/>
              <a:t>Trust </a:t>
            </a:r>
            <a:r>
              <a:rPr lang="pt-PT" dirty="0" err="1" smtClean="0"/>
              <a:t>Model</a:t>
            </a:r>
            <a:endParaRPr lang="en-US" dirty="0"/>
          </a:p>
        </p:txBody>
      </p:sp>
      <p:grpSp>
        <p:nvGrpSpPr>
          <p:cNvPr id="3" name="Group 96"/>
          <p:cNvGrpSpPr/>
          <p:nvPr/>
        </p:nvGrpSpPr>
        <p:grpSpPr>
          <a:xfrm>
            <a:off x="709301" y="2000250"/>
            <a:ext cx="7921951" cy="4419600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47725" y="4229100"/>
            <a:ext cx="7629525" cy="1484058"/>
            <a:chOff x="847725" y="4229100"/>
            <a:chExt cx="7629525" cy="1484058"/>
          </a:xfrm>
          <a:scene3d>
            <a:camera prst="perspectiveRelaxed"/>
            <a:lightRig rig="threePt" dir="t"/>
          </a:scene3d>
        </p:grpSpPr>
        <p:sp>
          <p:nvSpPr>
            <p:cNvPr id="73" name="Oval 72"/>
            <p:cNvSpPr/>
            <p:nvPr/>
          </p:nvSpPr>
          <p:spPr>
            <a:xfrm>
              <a:off x="6443523" y="5255958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179398" y="52472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1789157" y="523048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525032" y="522177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26" name="Elbow Connector 13"/>
            <p:cNvCxnSpPr>
              <a:stCxn id="116" idx="0"/>
            </p:cNvCxnSpPr>
            <p:nvPr/>
          </p:nvCxnSpPr>
          <p:spPr>
            <a:xfrm rot="5400000" flipH="1" flipV="1">
              <a:off x="1765487" y="4976671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13"/>
            <p:cNvCxnSpPr/>
            <p:nvPr/>
          </p:nvCxnSpPr>
          <p:spPr>
            <a:xfrm rot="5400000" flipH="1" flipV="1">
              <a:off x="2489387" y="496714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13"/>
            <p:cNvCxnSpPr/>
            <p:nvPr/>
          </p:nvCxnSpPr>
          <p:spPr>
            <a:xfrm rot="5400000" flipH="1" flipV="1">
              <a:off x="6423212" y="498619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13"/>
            <p:cNvCxnSpPr/>
            <p:nvPr/>
          </p:nvCxnSpPr>
          <p:spPr>
            <a:xfrm rot="5400000" flipH="1" flipV="1">
              <a:off x="7137587" y="498619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847725" y="4229100"/>
              <a:ext cx="7629525" cy="46375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b="1" dirty="0" err="1" smtClean="0">
                  <a:solidFill>
                    <a:schemeClr val="bg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bg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bg1"/>
                  </a:solidFill>
                </a:rPr>
                <a:t>Messaging</a:t>
              </a:r>
              <a:r>
                <a:rPr lang="pt-PT" sz="1600" b="1" dirty="0" smtClean="0">
                  <a:solidFill>
                    <a:schemeClr val="bg1"/>
                  </a:solidFill>
                </a:rPr>
                <a:t> Framework</a:t>
              </a:r>
              <a:endParaRPr lang="en-US" sz="1600" b="1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100" name="Elbow Connector 99"/>
          <p:cNvCxnSpPr/>
          <p:nvPr/>
        </p:nvCxnSpPr>
        <p:spPr>
          <a:xfrm rot="16200000" flipV="1">
            <a:off x="1643068" y="4348165"/>
            <a:ext cx="628646" cy="952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5400000">
            <a:off x="2214566" y="4386263"/>
            <a:ext cx="581022" cy="1905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ular Callout 128"/>
          <p:cNvSpPr/>
          <p:nvPr/>
        </p:nvSpPr>
        <p:spPr>
          <a:xfrm>
            <a:off x="523874" y="423862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1-Intercept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Outgoing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0" name="Rounded Rectangular Callout 129"/>
          <p:cNvSpPr/>
          <p:nvPr/>
        </p:nvSpPr>
        <p:spPr>
          <a:xfrm>
            <a:off x="2638424" y="427672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smtClean="0">
                <a:solidFill>
                  <a:schemeClr val="tx1"/>
                </a:solidFill>
              </a:rPr>
              <a:t>3-Message </a:t>
            </a:r>
            <a:r>
              <a:rPr lang="pt-PT" sz="1200" dirty="0" err="1" smtClean="0">
                <a:solidFill>
                  <a:schemeClr val="tx1"/>
                </a:solidFill>
              </a:rPr>
              <a:t>with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1" name="Elbow Connector 130"/>
          <p:cNvCxnSpPr/>
          <p:nvPr/>
        </p:nvCxnSpPr>
        <p:spPr>
          <a:xfrm rot="16200000" flipV="1">
            <a:off x="6634168" y="4376740"/>
            <a:ext cx="628646" cy="952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/>
          <p:nvPr/>
        </p:nvCxnSpPr>
        <p:spPr>
          <a:xfrm rot="5400000">
            <a:off x="7205666" y="4414838"/>
            <a:ext cx="581022" cy="1905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ular Callout 132"/>
          <p:cNvSpPr/>
          <p:nvPr/>
        </p:nvSpPr>
        <p:spPr>
          <a:xfrm>
            <a:off x="5524499" y="426719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4-Intercept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Incoming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4" name="Rounded Rectangular Callout 133"/>
          <p:cNvSpPr/>
          <p:nvPr/>
        </p:nvSpPr>
        <p:spPr>
          <a:xfrm>
            <a:off x="7619999" y="427672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smtClean="0">
                <a:solidFill>
                  <a:schemeClr val="tx1"/>
                </a:solidFill>
              </a:rPr>
              <a:t>6-Message </a:t>
            </a:r>
            <a:r>
              <a:rPr lang="pt-PT" sz="1200" dirty="0" err="1" smtClean="0">
                <a:solidFill>
                  <a:schemeClr val="tx1"/>
                </a:solidFill>
              </a:rPr>
              <a:t>with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Validated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1551164" y="885829"/>
            <a:ext cx="6792737" cy="3817014"/>
            <a:chOff x="1551164" y="885829"/>
            <a:chExt cx="6792737" cy="3817014"/>
          </a:xfrm>
          <a:scene3d>
            <a:camera prst="perspectiveRelaxed"/>
            <a:lightRig rig="threePt" dir="t"/>
          </a:scene3d>
        </p:grpSpPr>
        <p:sp>
          <p:nvSpPr>
            <p:cNvPr id="184" name="Rounded Rectangle 183"/>
            <p:cNvSpPr/>
            <p:nvPr/>
          </p:nvSpPr>
          <p:spPr>
            <a:xfrm rot="5400000">
              <a:off x="2900912" y="-463919"/>
              <a:ext cx="3817014" cy="6516510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r>
                <a:rPr lang="pt-PT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Trust </a:t>
              </a:r>
              <a:r>
                <a:rPr lang="pt-PT" sz="2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Layer</a:t>
              </a:r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 rot="5400000">
              <a:off x="2127406" y="2653164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 rot="5400000">
              <a:off x="2125544" y="3702762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87" name="Straight Arrow Connector 186"/>
            <p:cNvCxnSpPr>
              <a:stCxn id="185" idx="3"/>
              <a:endCxn id="186" idx="1"/>
            </p:cNvCxnSpPr>
            <p:nvPr/>
          </p:nvCxnSpPr>
          <p:spPr>
            <a:xfrm flipH="1">
              <a:off x="2419350" y="3540791"/>
              <a:ext cx="1861" cy="33489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2562226" y="3476625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2-Generate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4325984" y="1181617"/>
              <a:ext cx="865142" cy="799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20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IDP</a:t>
              </a:r>
              <a:endParaRPr lang="en-US" sz="20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90" name="Elbow Connector 13"/>
            <p:cNvCxnSpPr>
              <a:stCxn id="189" idx="2"/>
              <a:endCxn id="185" idx="1"/>
            </p:cNvCxnSpPr>
            <p:nvPr/>
          </p:nvCxnSpPr>
          <p:spPr>
            <a:xfrm rot="10800000" flipV="1">
              <a:off x="2421212" y="1581408"/>
              <a:ext cx="1904773" cy="1371771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ounded Rectangle 190"/>
            <p:cNvSpPr/>
            <p:nvPr/>
          </p:nvSpPr>
          <p:spPr>
            <a:xfrm rot="5400000">
              <a:off x="6751481" y="2651738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 rot="5400000">
              <a:off x="6754696" y="3721813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3" name="Straight Arrow Connector 192"/>
            <p:cNvCxnSpPr>
              <a:stCxn id="191" idx="3"/>
              <a:endCxn id="192" idx="1"/>
            </p:cNvCxnSpPr>
            <p:nvPr/>
          </p:nvCxnSpPr>
          <p:spPr>
            <a:xfrm>
              <a:off x="7045286" y="3539365"/>
              <a:ext cx="3216" cy="35536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7162801" y="3486150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5-Validate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95" name="Elbow Connector 13"/>
            <p:cNvCxnSpPr>
              <a:stCxn id="189" idx="6"/>
              <a:endCxn id="191" idx="1"/>
            </p:cNvCxnSpPr>
            <p:nvPr/>
          </p:nvCxnSpPr>
          <p:spPr>
            <a:xfrm>
              <a:off x="5191126" y="1581409"/>
              <a:ext cx="1854160" cy="1370345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Trust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grpSp>
        <p:nvGrpSpPr>
          <p:cNvPr id="38" name="Group 37"/>
          <p:cNvGrpSpPr/>
          <p:nvPr/>
        </p:nvGrpSpPr>
        <p:grpSpPr>
          <a:xfrm>
            <a:off x="932039" y="2505075"/>
            <a:ext cx="7497586" cy="2131093"/>
            <a:chOff x="932039" y="2505075"/>
            <a:chExt cx="7497586" cy="2131093"/>
          </a:xfrm>
          <a:scene3d>
            <a:camera prst="perspectiveRelaxed"/>
            <a:lightRig rig="threePt" dir="t"/>
          </a:scene3d>
        </p:grpSpPr>
        <p:sp>
          <p:nvSpPr>
            <p:cNvPr id="23" name="Rounded Rectangle 22"/>
            <p:cNvSpPr/>
            <p:nvPr/>
          </p:nvSpPr>
          <p:spPr>
            <a:xfrm rot="5400000">
              <a:off x="743498" y="271266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5400000">
              <a:off x="1508281" y="2586489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 rot="5400000">
              <a:off x="1506419" y="3636087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4" idx="3"/>
              <a:endCxn id="25" idx="1"/>
            </p:cNvCxnSpPr>
            <p:nvPr/>
          </p:nvCxnSpPr>
          <p:spPr>
            <a:xfrm flipH="1">
              <a:off x="1800225" y="3474116"/>
              <a:ext cx="1861" cy="33489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 rot="5400000">
              <a:off x="6506123" y="269361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 rot="5400000">
              <a:off x="7256306" y="2489813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 rot="5400000">
              <a:off x="7259521" y="3559888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0" idx="3"/>
              <a:endCxn id="31" idx="1"/>
            </p:cNvCxnSpPr>
            <p:nvPr/>
          </p:nvCxnSpPr>
          <p:spPr>
            <a:xfrm>
              <a:off x="7550111" y="3377440"/>
              <a:ext cx="3216" cy="35536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89492" y="4544613"/>
            <a:ext cx="1434964" cy="146308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85107" y="4503308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0672" y="4534641"/>
            <a:ext cx="1410752" cy="146308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04605" y="4485891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914400"/>
            <a:ext cx="8548577" cy="1848141"/>
          </a:xfrm>
          <a:prstGeom prst="rect">
            <a:avLst/>
          </a:prstGeom>
          <a:solidFill>
            <a:srgbClr val="21596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0" y="2732567"/>
            <a:ext cx="8548577" cy="3615070"/>
          </a:xfrm>
          <a:prstGeom prst="rect">
            <a:avLst/>
          </a:prstGeom>
          <a:solidFill>
            <a:schemeClr val="bg1">
              <a:lumMod val="6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21134" y="2743200"/>
            <a:ext cx="3014931" cy="3593981"/>
          </a:xfrm>
          <a:prstGeom prst="rect">
            <a:avLst/>
          </a:prstGeom>
          <a:solidFill>
            <a:schemeClr val="bg1">
              <a:lumMod val="85000"/>
              <a:alpha val="71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24623" y="2743200"/>
            <a:ext cx="2913321" cy="3597829"/>
          </a:xfrm>
          <a:prstGeom prst="rect">
            <a:avLst/>
          </a:prstGeom>
          <a:solidFill>
            <a:schemeClr val="bg1">
              <a:lumMod val="85000"/>
              <a:alpha val="71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2743200"/>
            <a:ext cx="8548577" cy="1648047"/>
          </a:xfrm>
          <a:prstGeom prst="rect">
            <a:avLst/>
          </a:prstGeom>
          <a:solidFill>
            <a:srgbClr val="99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Framework </a:t>
            </a:r>
            <a:r>
              <a:rPr lang="pt-PT" dirty="0" err="1" smtClean="0"/>
              <a:t>implementation</a:t>
            </a:r>
            <a:endParaRPr lang="en-US" dirty="0"/>
          </a:p>
        </p:txBody>
      </p:sp>
      <p:cxnSp>
        <p:nvCxnSpPr>
          <p:cNvPr id="30" name="Elbow Connector 13"/>
          <p:cNvCxnSpPr>
            <a:stCxn id="246" idx="0"/>
            <a:endCxn id="10" idx="6"/>
          </p:cNvCxnSpPr>
          <p:nvPr/>
        </p:nvCxnSpPr>
        <p:spPr>
          <a:xfrm rot="16200000" flipV="1">
            <a:off x="5911716" y="1619780"/>
            <a:ext cx="768884" cy="106662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008474" y="1063257"/>
            <a:ext cx="1754372" cy="1410786"/>
          </a:xfrm>
          <a:prstGeom prst="ellipse">
            <a:avLst/>
          </a:prstGeom>
          <a:solidFill>
            <a:srgbClr val="215968">
              <a:alpha val="66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Node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-1" y="1025586"/>
            <a:ext cx="34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Domain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0" y="2910079"/>
            <a:ext cx="207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Sandbox</a:t>
            </a:r>
            <a:r>
              <a:rPr lang="pt-PT" dirty="0" smtClean="0">
                <a:solidFill>
                  <a:schemeClr val="bg1"/>
                </a:solidFill>
              </a:rPr>
              <a:t/>
            </a:r>
            <a:br>
              <a:rPr lang="pt-PT" dirty="0" smtClean="0">
                <a:solidFill>
                  <a:schemeClr val="bg1"/>
                </a:solidFill>
              </a:rPr>
            </a:b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br>
              <a:rPr lang="pt-PT" dirty="0" smtClean="0">
                <a:solidFill>
                  <a:schemeClr val="bg1"/>
                </a:solidFill>
              </a:rPr>
            </a:b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br>
              <a:rPr lang="pt-PT" dirty="0" smtClean="0">
                <a:solidFill>
                  <a:schemeClr val="bg1"/>
                </a:solidFill>
              </a:rPr>
            </a:br>
            <a:r>
              <a:rPr lang="pt-PT" dirty="0" smtClean="0">
                <a:solidFill>
                  <a:schemeClr val="bg1"/>
                </a:solidFill>
              </a:rPr>
              <a:t>Delivery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Elbow Connector 13"/>
          <p:cNvCxnSpPr>
            <a:stCxn id="175" idx="0"/>
            <a:endCxn id="10" idx="2"/>
          </p:cNvCxnSpPr>
          <p:nvPr/>
        </p:nvCxnSpPr>
        <p:spPr>
          <a:xfrm rot="5400000" flipH="1" flipV="1">
            <a:off x="3083455" y="1608972"/>
            <a:ext cx="765340" cy="1084697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113184" y="2766388"/>
            <a:ext cx="1391178" cy="1610681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569667" y="3450249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948348" y="2902351"/>
            <a:ext cx="457200" cy="457200"/>
          </a:xfrm>
          <a:prstGeom prst="ellipse">
            <a:avLst/>
          </a:prstGeom>
          <a:solidFill>
            <a:srgbClr val="C00000">
              <a:alpha val="46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1285990" y="2911060"/>
            <a:ext cx="457200" cy="457200"/>
          </a:xfrm>
          <a:prstGeom prst="ellipse">
            <a:avLst/>
          </a:prstGeom>
          <a:solidFill>
            <a:srgbClr val="C00000">
              <a:alpha val="46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530550" y="2748968"/>
            <a:ext cx="797442" cy="1629605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26" name="Elbow Connector 13"/>
          <p:cNvCxnSpPr>
            <a:stCxn id="116" idx="4"/>
            <a:endCxn id="115" idx="6"/>
          </p:cNvCxnSpPr>
          <p:nvPr/>
        </p:nvCxnSpPr>
        <p:spPr>
          <a:xfrm rot="5400000">
            <a:off x="1993025" y="3537084"/>
            <a:ext cx="361457" cy="63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4"/>
            <a:endCxn id="115" idx="2"/>
          </p:cNvCxnSpPr>
          <p:nvPr/>
        </p:nvCxnSpPr>
        <p:spPr>
          <a:xfrm rot="16200000" flipH="1">
            <a:off x="1365754" y="3517095"/>
            <a:ext cx="352748" cy="5507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 rot="5400000">
            <a:off x="4664564" y="789948"/>
            <a:ext cx="484714" cy="152045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bg1"/>
                </a:solidFill>
              </a:rPr>
              <a:t>Subscription</a:t>
            </a:r>
            <a:r>
              <a:rPr lang="pt-PT" sz="1200" b="1" dirty="0" smtClean="0">
                <a:solidFill>
                  <a:schemeClr val="bg1"/>
                </a:solidFill>
              </a:rPr>
              <a:t> Manager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Group 173"/>
          <p:cNvGrpSpPr/>
          <p:nvPr/>
        </p:nvGrpSpPr>
        <p:grpSpPr>
          <a:xfrm>
            <a:off x="2664499" y="251221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175" name="Oval 174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76" name="Block Arc 175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194" name="Oval 193"/>
          <p:cNvSpPr/>
          <p:nvPr/>
        </p:nvSpPr>
        <p:spPr>
          <a:xfrm>
            <a:off x="2625834" y="3432529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3320902" y="2752512"/>
            <a:ext cx="797442" cy="1629605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204" name="Elbow Connector 13"/>
          <p:cNvCxnSpPr>
            <a:stCxn id="206" idx="6"/>
            <a:endCxn id="209" idx="2"/>
          </p:cNvCxnSpPr>
          <p:nvPr/>
        </p:nvCxnSpPr>
        <p:spPr>
          <a:xfrm>
            <a:off x="4381813" y="3124306"/>
            <a:ext cx="976354" cy="354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4025553" y="2969927"/>
            <a:ext cx="356260" cy="308758"/>
          </a:xfrm>
          <a:prstGeom prst="ellipse">
            <a:avLst/>
          </a:prstGeom>
          <a:solidFill>
            <a:schemeClr val="bg1">
              <a:lumMod val="65000"/>
              <a:alpha val="97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07" name="Block Arc 206"/>
          <p:cNvSpPr/>
          <p:nvPr/>
        </p:nvSpPr>
        <p:spPr>
          <a:xfrm rot="16200000">
            <a:off x="3891241" y="2916259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3416188" y="3457338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11" name="Elbow Connector 13"/>
          <p:cNvCxnSpPr>
            <a:endCxn id="194" idx="0"/>
          </p:cNvCxnSpPr>
          <p:nvPr/>
        </p:nvCxnSpPr>
        <p:spPr>
          <a:xfrm>
            <a:off x="2913321" y="3009014"/>
            <a:ext cx="12959" cy="42351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13"/>
          <p:cNvCxnSpPr>
            <a:endCxn id="210" idx="0"/>
          </p:cNvCxnSpPr>
          <p:nvPr/>
        </p:nvCxnSpPr>
        <p:spPr>
          <a:xfrm rot="5400000">
            <a:off x="3649027" y="3161685"/>
            <a:ext cx="363261" cy="228045"/>
          </a:xfrm>
          <a:prstGeom prst="bentConnector3">
            <a:avLst>
              <a:gd name="adj1" fmla="val 3169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7243401" y="2769933"/>
            <a:ext cx="1282531" cy="1610681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7559340" y="3443161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7938021" y="2895263"/>
            <a:ext cx="457200" cy="457200"/>
          </a:xfrm>
          <a:prstGeom prst="ellipse">
            <a:avLst/>
          </a:prstGeom>
          <a:solidFill>
            <a:srgbClr val="C00000">
              <a:alpha val="46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7275663" y="2903972"/>
            <a:ext cx="457200" cy="457200"/>
          </a:xfrm>
          <a:prstGeom prst="ellipse">
            <a:avLst/>
          </a:prstGeom>
          <a:solidFill>
            <a:srgbClr val="C00000">
              <a:alpha val="46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26" name="Elbow Connector 13"/>
          <p:cNvCxnSpPr>
            <a:stCxn id="224" idx="4"/>
            <a:endCxn id="223" idx="6"/>
          </p:cNvCxnSpPr>
          <p:nvPr/>
        </p:nvCxnSpPr>
        <p:spPr>
          <a:xfrm rot="5400000">
            <a:off x="7982698" y="3529996"/>
            <a:ext cx="361457" cy="63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13"/>
          <p:cNvCxnSpPr>
            <a:stCxn id="225" idx="4"/>
            <a:endCxn id="223" idx="2"/>
          </p:cNvCxnSpPr>
          <p:nvPr/>
        </p:nvCxnSpPr>
        <p:spPr>
          <a:xfrm rot="16200000" flipH="1">
            <a:off x="7355427" y="3510007"/>
            <a:ext cx="352748" cy="5507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5621079" y="2756057"/>
            <a:ext cx="797442" cy="1629605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30" name="Oval 229"/>
          <p:cNvSpPr/>
          <p:nvPr/>
        </p:nvSpPr>
        <p:spPr>
          <a:xfrm>
            <a:off x="5716365" y="3460883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31" name="Elbow Connector 13"/>
          <p:cNvCxnSpPr>
            <a:endCxn id="230" idx="0"/>
          </p:cNvCxnSpPr>
          <p:nvPr/>
        </p:nvCxnSpPr>
        <p:spPr>
          <a:xfrm rot="16200000" flipH="1">
            <a:off x="5743638" y="3187710"/>
            <a:ext cx="356176" cy="190169"/>
          </a:xfrm>
          <a:prstGeom prst="bentConnector3">
            <a:avLst>
              <a:gd name="adj1" fmla="val -3734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Block Arc 207"/>
          <p:cNvSpPr/>
          <p:nvPr/>
        </p:nvSpPr>
        <p:spPr>
          <a:xfrm rot="5400000">
            <a:off x="5362078" y="2941068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5358167" y="2973471"/>
            <a:ext cx="356260" cy="308758"/>
          </a:xfrm>
          <a:prstGeom prst="ellipse">
            <a:avLst/>
          </a:prstGeom>
          <a:solidFill>
            <a:schemeClr val="bg1">
              <a:lumMod val="65000"/>
              <a:alpha val="97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6436243" y="2752512"/>
            <a:ext cx="797442" cy="1629605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4" name="Group 244"/>
          <p:cNvGrpSpPr/>
          <p:nvPr/>
        </p:nvGrpSpPr>
        <p:grpSpPr>
          <a:xfrm>
            <a:off x="6570192" y="2515763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46" name="Oval 245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7" name="Block Arc 246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248" name="Oval 247"/>
          <p:cNvSpPr/>
          <p:nvPr/>
        </p:nvSpPr>
        <p:spPr>
          <a:xfrm>
            <a:off x="6531527" y="3436073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49" name="Elbow Connector 13"/>
          <p:cNvCxnSpPr>
            <a:endCxn id="248" idx="0"/>
          </p:cNvCxnSpPr>
          <p:nvPr/>
        </p:nvCxnSpPr>
        <p:spPr>
          <a:xfrm>
            <a:off x="6819014" y="3012558"/>
            <a:ext cx="12959" cy="42351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2267773" y="4744027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52" name="Elbow Connector 13"/>
          <p:cNvCxnSpPr>
            <a:stCxn id="210" idx="4"/>
            <a:endCxn id="251" idx="6"/>
          </p:cNvCxnSpPr>
          <p:nvPr/>
        </p:nvCxnSpPr>
        <p:spPr>
          <a:xfrm rot="5400000">
            <a:off x="2812986" y="4193869"/>
            <a:ext cx="1098662" cy="70863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13"/>
          <p:cNvCxnSpPr>
            <a:stCxn id="115" idx="4"/>
            <a:endCxn id="251" idx="2"/>
          </p:cNvCxnSpPr>
          <p:nvPr/>
        </p:nvCxnSpPr>
        <p:spPr>
          <a:xfrm rot="16200000" flipH="1">
            <a:off x="1516068" y="4345811"/>
            <a:ext cx="1105751" cy="39766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13"/>
          <p:cNvCxnSpPr>
            <a:stCxn id="194" idx="4"/>
            <a:endCxn id="251" idx="0"/>
          </p:cNvCxnSpPr>
          <p:nvPr/>
        </p:nvCxnSpPr>
        <p:spPr>
          <a:xfrm rot="5400000">
            <a:off x="2397094" y="4214840"/>
            <a:ext cx="769981" cy="28839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ounded Rectangle 263"/>
          <p:cNvSpPr/>
          <p:nvPr/>
        </p:nvSpPr>
        <p:spPr>
          <a:xfrm rot="5400000">
            <a:off x="2380426" y="5127402"/>
            <a:ext cx="466518" cy="1019257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bg1"/>
                </a:solidFill>
              </a:rPr>
              <a:t>Sync</a:t>
            </a:r>
            <a:r>
              <a:rPr lang="pt-PT" sz="1200" b="1" dirty="0" smtClean="0">
                <a:solidFill>
                  <a:schemeClr val="bg1"/>
                </a:solidFill>
              </a:rPr>
              <a:t> Manager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6651934" y="4734259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77" name="Elbow Connector 13"/>
          <p:cNvCxnSpPr>
            <a:stCxn id="223" idx="4"/>
            <a:endCxn id="276" idx="6"/>
          </p:cNvCxnSpPr>
          <p:nvPr/>
        </p:nvCxnSpPr>
        <p:spPr>
          <a:xfrm rot="5400000">
            <a:off x="7074439" y="4302401"/>
            <a:ext cx="1103071" cy="46762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13"/>
          <p:cNvCxnSpPr>
            <a:stCxn id="230" idx="4"/>
            <a:endCxn id="276" idx="2"/>
          </p:cNvCxnSpPr>
          <p:nvPr/>
        </p:nvCxnSpPr>
        <p:spPr>
          <a:xfrm rot="16200000" flipH="1">
            <a:off x="5791698" y="4227512"/>
            <a:ext cx="1085349" cy="63512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13"/>
          <p:cNvCxnSpPr>
            <a:stCxn id="248" idx="4"/>
            <a:endCxn id="276" idx="0"/>
          </p:cNvCxnSpPr>
          <p:nvPr/>
        </p:nvCxnSpPr>
        <p:spPr>
          <a:xfrm rot="16200000" flipH="1">
            <a:off x="6548676" y="4260886"/>
            <a:ext cx="756669" cy="19007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ounded Rectangle 279"/>
          <p:cNvSpPr/>
          <p:nvPr/>
        </p:nvSpPr>
        <p:spPr>
          <a:xfrm rot="5400000">
            <a:off x="6808445" y="5148895"/>
            <a:ext cx="466518" cy="1019257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bg1"/>
                </a:solidFill>
              </a:rPr>
              <a:t>Sync</a:t>
            </a:r>
            <a:r>
              <a:rPr lang="pt-PT" sz="1200" b="1" dirty="0" smtClean="0">
                <a:solidFill>
                  <a:schemeClr val="bg1"/>
                </a:solidFill>
              </a:rPr>
              <a:t> Manager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0" y="4744754"/>
            <a:ext cx="207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Runtime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err="1" smtClean="0"/>
              <a:t>level</a:t>
            </a:r>
            <a:r>
              <a:rPr lang="pt-PT" dirty="0" smtClean="0"/>
              <a:t> </a:t>
            </a:r>
            <a:br>
              <a:rPr lang="pt-PT" dirty="0" smtClean="0"/>
            </a:br>
            <a:r>
              <a:rPr lang="pt-PT" dirty="0" err="1" smtClean="0"/>
              <a:t>Message</a:t>
            </a:r>
            <a:r>
              <a:rPr lang="pt-PT" dirty="0" smtClean="0"/>
              <a:t> </a:t>
            </a:r>
            <a:br>
              <a:rPr lang="pt-PT" dirty="0" smtClean="0"/>
            </a:br>
            <a:r>
              <a:rPr lang="pt-PT" dirty="0" smtClean="0"/>
              <a:t>Delivery</a:t>
            </a:r>
            <a:endParaRPr lang="en-US" dirty="0"/>
          </a:p>
        </p:txBody>
      </p:sp>
      <p:sp>
        <p:nvSpPr>
          <p:cNvPr id="71" name="Line Callout 1 (No Border) 70"/>
          <p:cNvSpPr/>
          <p:nvPr/>
        </p:nvSpPr>
        <p:spPr>
          <a:xfrm>
            <a:off x="4369980" y="3866708"/>
            <a:ext cx="1041991" cy="380480"/>
          </a:xfrm>
          <a:prstGeom prst="callout1">
            <a:avLst>
              <a:gd name="adj1" fmla="val 53201"/>
              <a:gd name="adj2" fmla="val 103864"/>
              <a:gd name="adj3" fmla="val 52141"/>
              <a:gd name="adj4" fmla="val 147443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err="1" smtClean="0"/>
              <a:t>Native</a:t>
            </a:r>
            <a:r>
              <a:rPr lang="pt-PT" sz="1000" dirty="0" smtClean="0"/>
              <a:t> JSON </a:t>
            </a:r>
            <a:br>
              <a:rPr lang="pt-PT" sz="1000" dirty="0" smtClean="0"/>
            </a:br>
            <a:r>
              <a:rPr lang="pt-PT" sz="1000" dirty="0" err="1" smtClean="0"/>
              <a:t>Messaging</a:t>
            </a:r>
            <a:endParaRPr lang="en-US" sz="1000" dirty="0"/>
          </a:p>
        </p:txBody>
      </p:sp>
      <p:cxnSp>
        <p:nvCxnSpPr>
          <p:cNvPr id="73" name="Straight Connector 72"/>
          <p:cNvCxnSpPr>
            <a:stCxn id="71" idx="2"/>
          </p:cNvCxnSpPr>
          <p:nvPr/>
        </p:nvCxnSpPr>
        <p:spPr>
          <a:xfrm flipH="1" flipV="1">
            <a:off x="3806456" y="4051006"/>
            <a:ext cx="563524" cy="594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Line Callout 1 (No Border) 73"/>
          <p:cNvSpPr/>
          <p:nvPr/>
        </p:nvSpPr>
        <p:spPr>
          <a:xfrm>
            <a:off x="4384157" y="2381693"/>
            <a:ext cx="1041991" cy="534368"/>
          </a:xfrm>
          <a:prstGeom prst="callout1">
            <a:avLst>
              <a:gd name="adj1" fmla="val 53201"/>
              <a:gd name="adj2" fmla="val 103864"/>
              <a:gd name="adj3" fmla="val 10153"/>
              <a:gd name="adj4" fmla="val 228056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err="1" smtClean="0"/>
              <a:t>Any</a:t>
            </a:r>
            <a:r>
              <a:rPr lang="pt-PT" sz="1000" dirty="0" smtClean="0"/>
              <a:t> </a:t>
            </a:r>
            <a:r>
              <a:rPr lang="pt-PT" sz="1000" dirty="0" err="1" smtClean="0"/>
              <a:t>Messaging</a:t>
            </a:r>
            <a:r>
              <a:rPr lang="pt-PT" sz="1000" dirty="0" smtClean="0"/>
              <a:t> </a:t>
            </a:r>
            <a:r>
              <a:rPr lang="pt-PT" sz="1000" dirty="0" err="1" smtClean="0"/>
              <a:t>Protocol</a:t>
            </a:r>
            <a:r>
              <a:rPr lang="pt-PT" sz="1000" dirty="0" smtClean="0"/>
              <a:t> (</a:t>
            </a:r>
            <a:r>
              <a:rPr lang="pt-PT" sz="1000" dirty="0" err="1" smtClean="0"/>
              <a:t>Protofly</a:t>
            </a:r>
            <a:r>
              <a:rPr lang="pt-PT" sz="1000" dirty="0" smtClean="0"/>
              <a:t>)</a:t>
            </a:r>
            <a:endParaRPr lang="en-US" sz="1000" dirty="0"/>
          </a:p>
        </p:txBody>
      </p:sp>
      <p:cxnSp>
        <p:nvCxnSpPr>
          <p:cNvPr id="78" name="Straight Connector 77"/>
          <p:cNvCxnSpPr>
            <a:stCxn id="74" idx="2"/>
          </p:cNvCxnSpPr>
          <p:nvPr/>
        </p:nvCxnSpPr>
        <p:spPr>
          <a:xfrm flipH="1" flipV="1">
            <a:off x="3009014" y="2509284"/>
            <a:ext cx="1375143" cy="13959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74" idx="1"/>
          </p:cNvCxnSpPr>
          <p:nvPr/>
        </p:nvCxnSpPr>
        <p:spPr>
          <a:xfrm flipV="1">
            <a:off x="4896243" y="2916061"/>
            <a:ext cx="8910" cy="16039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Line Callout 1 (No Border) 93"/>
          <p:cNvSpPr/>
          <p:nvPr/>
        </p:nvSpPr>
        <p:spPr>
          <a:xfrm>
            <a:off x="4063116" y="5763710"/>
            <a:ext cx="1622066" cy="380480"/>
          </a:xfrm>
          <a:prstGeom prst="callout1">
            <a:avLst>
              <a:gd name="adj1" fmla="val 53201"/>
              <a:gd name="adj2" fmla="val 103864"/>
              <a:gd name="adj3" fmla="val 9664"/>
              <a:gd name="adj4" fmla="val 158748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smtClean="0"/>
              <a:t>Data </a:t>
            </a:r>
            <a:r>
              <a:rPr lang="pt-PT" sz="1000" dirty="0" err="1" smtClean="0"/>
              <a:t>Sync</a:t>
            </a:r>
            <a:r>
              <a:rPr lang="pt-PT" sz="1000" dirty="0" smtClean="0"/>
              <a:t> </a:t>
            </a:r>
            <a:r>
              <a:rPr lang="pt-PT" sz="1000" dirty="0" err="1" smtClean="0"/>
              <a:t>Stream</a:t>
            </a:r>
            <a:r>
              <a:rPr lang="pt-PT" sz="1000" dirty="0" smtClean="0"/>
              <a:t> </a:t>
            </a:r>
            <a:r>
              <a:rPr lang="pt-PT" sz="1000" dirty="0" err="1" smtClean="0"/>
              <a:t>Routing</a:t>
            </a:r>
            <a:r>
              <a:rPr lang="pt-PT" sz="1000" dirty="0" smtClean="0"/>
              <a:t> </a:t>
            </a:r>
            <a:r>
              <a:rPr lang="pt-PT" sz="1000" dirty="0" err="1" smtClean="0"/>
              <a:t>Path</a:t>
            </a:r>
            <a:r>
              <a:rPr lang="pt-PT" sz="1000" dirty="0" smtClean="0"/>
              <a:t>  </a:t>
            </a:r>
            <a:r>
              <a:rPr lang="pt-PT" sz="1000" dirty="0" err="1" smtClean="0"/>
              <a:t>Control</a:t>
            </a:r>
            <a:endParaRPr lang="en-US" sz="1000" dirty="0"/>
          </a:p>
        </p:txBody>
      </p:sp>
      <p:cxnSp>
        <p:nvCxnSpPr>
          <p:cNvPr id="95" name="Straight Connector 94"/>
          <p:cNvCxnSpPr>
            <a:stCxn id="94" idx="2"/>
          </p:cNvCxnSpPr>
          <p:nvPr/>
        </p:nvCxnSpPr>
        <p:spPr>
          <a:xfrm flipH="1" flipV="1">
            <a:off x="3116910" y="5748794"/>
            <a:ext cx="946206" cy="2051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107"/>
          <p:cNvSpPr/>
          <p:nvPr/>
        </p:nvSpPr>
        <p:spPr>
          <a:xfrm>
            <a:off x="1612420" y="2972588"/>
            <a:ext cx="6592754" cy="2436640"/>
          </a:xfrm>
          <a:custGeom>
            <a:avLst/>
            <a:gdLst>
              <a:gd name="connsiteX0" fmla="*/ 272902 w 6269665"/>
              <a:gd name="connsiteY0" fmla="*/ 274674 h 2206256"/>
              <a:gd name="connsiteX1" fmla="*/ 283534 w 6269665"/>
              <a:gd name="connsiteY1" fmla="*/ 583019 h 2206256"/>
              <a:gd name="connsiteX2" fmla="*/ 38986 w 6269665"/>
              <a:gd name="connsiteY2" fmla="*/ 678712 h 2206256"/>
              <a:gd name="connsiteX3" fmla="*/ 49618 w 6269665"/>
              <a:gd name="connsiteY3" fmla="*/ 1805763 h 2206256"/>
              <a:gd name="connsiteX4" fmla="*/ 336697 w 6269665"/>
              <a:gd name="connsiteY4" fmla="*/ 2039679 h 2206256"/>
              <a:gd name="connsiteX5" fmla="*/ 762000 w 6269665"/>
              <a:gd name="connsiteY5" fmla="*/ 2060944 h 2206256"/>
              <a:gd name="connsiteX6" fmla="*/ 1665767 w 6269665"/>
              <a:gd name="connsiteY6" fmla="*/ 2050312 h 2206256"/>
              <a:gd name="connsiteX7" fmla="*/ 1825255 w 6269665"/>
              <a:gd name="connsiteY7" fmla="*/ 1125279 h 2206256"/>
              <a:gd name="connsiteX8" fmla="*/ 1846520 w 6269665"/>
              <a:gd name="connsiteY8" fmla="*/ 306572 h 2206256"/>
              <a:gd name="connsiteX9" fmla="*/ 2133600 w 6269665"/>
              <a:gd name="connsiteY9" fmla="*/ 136451 h 2206256"/>
              <a:gd name="connsiteX10" fmla="*/ 3930502 w 6269665"/>
              <a:gd name="connsiteY10" fmla="*/ 115186 h 2206256"/>
              <a:gd name="connsiteX11" fmla="*/ 4175051 w 6269665"/>
              <a:gd name="connsiteY11" fmla="*/ 285307 h 2206256"/>
              <a:gd name="connsiteX12" fmla="*/ 4206948 w 6269665"/>
              <a:gd name="connsiteY12" fmla="*/ 1827028 h 2206256"/>
              <a:gd name="connsiteX13" fmla="*/ 4260111 w 6269665"/>
              <a:gd name="connsiteY13" fmla="*/ 1954619 h 2206256"/>
              <a:gd name="connsiteX14" fmla="*/ 5259572 w 6269665"/>
              <a:gd name="connsiteY14" fmla="*/ 1986516 h 2206256"/>
              <a:gd name="connsiteX15" fmla="*/ 5844362 w 6269665"/>
              <a:gd name="connsiteY15" fmla="*/ 2018414 h 2206256"/>
              <a:gd name="connsiteX16" fmla="*/ 5886893 w 6269665"/>
              <a:gd name="connsiteY16" fmla="*/ 923261 h 2206256"/>
              <a:gd name="connsiteX17" fmla="*/ 5918790 w 6269665"/>
              <a:gd name="connsiteY17" fmla="*/ 678712 h 2206256"/>
              <a:gd name="connsiteX18" fmla="*/ 6216502 w 6269665"/>
              <a:gd name="connsiteY18" fmla="*/ 678712 h 2206256"/>
              <a:gd name="connsiteX19" fmla="*/ 6237767 w 6269665"/>
              <a:gd name="connsiteY19" fmla="*/ 338470 h 2206256"/>
              <a:gd name="connsiteX0" fmla="*/ 272902 w 6269665"/>
              <a:gd name="connsiteY0" fmla="*/ 274674 h 2206256"/>
              <a:gd name="connsiteX1" fmla="*/ 283534 w 6269665"/>
              <a:gd name="connsiteY1" fmla="*/ 583019 h 2206256"/>
              <a:gd name="connsiteX2" fmla="*/ 38986 w 6269665"/>
              <a:gd name="connsiteY2" fmla="*/ 678712 h 2206256"/>
              <a:gd name="connsiteX3" fmla="*/ 49618 w 6269665"/>
              <a:gd name="connsiteY3" fmla="*/ 1805763 h 2206256"/>
              <a:gd name="connsiteX4" fmla="*/ 336697 w 6269665"/>
              <a:gd name="connsiteY4" fmla="*/ 2039679 h 2206256"/>
              <a:gd name="connsiteX5" fmla="*/ 762000 w 6269665"/>
              <a:gd name="connsiteY5" fmla="*/ 2060944 h 2206256"/>
              <a:gd name="connsiteX6" fmla="*/ 1665767 w 6269665"/>
              <a:gd name="connsiteY6" fmla="*/ 2050312 h 2206256"/>
              <a:gd name="connsiteX7" fmla="*/ 1825255 w 6269665"/>
              <a:gd name="connsiteY7" fmla="*/ 1125279 h 2206256"/>
              <a:gd name="connsiteX8" fmla="*/ 1846520 w 6269665"/>
              <a:gd name="connsiteY8" fmla="*/ 306572 h 2206256"/>
              <a:gd name="connsiteX9" fmla="*/ 2133600 w 6269665"/>
              <a:gd name="connsiteY9" fmla="*/ 136451 h 2206256"/>
              <a:gd name="connsiteX10" fmla="*/ 3930502 w 6269665"/>
              <a:gd name="connsiteY10" fmla="*/ 115186 h 2206256"/>
              <a:gd name="connsiteX11" fmla="*/ 4175051 w 6269665"/>
              <a:gd name="connsiteY11" fmla="*/ 285307 h 2206256"/>
              <a:gd name="connsiteX12" fmla="*/ 4206948 w 6269665"/>
              <a:gd name="connsiteY12" fmla="*/ 1827028 h 2206256"/>
              <a:gd name="connsiteX13" fmla="*/ 4260111 w 6269665"/>
              <a:gd name="connsiteY13" fmla="*/ 1954619 h 2206256"/>
              <a:gd name="connsiteX14" fmla="*/ 5259572 w 6269665"/>
              <a:gd name="connsiteY14" fmla="*/ 1986516 h 2206256"/>
              <a:gd name="connsiteX15" fmla="*/ 5844362 w 6269665"/>
              <a:gd name="connsiteY15" fmla="*/ 2018414 h 2206256"/>
              <a:gd name="connsiteX16" fmla="*/ 5886893 w 6269665"/>
              <a:gd name="connsiteY16" fmla="*/ 923261 h 2206256"/>
              <a:gd name="connsiteX17" fmla="*/ 5918790 w 6269665"/>
              <a:gd name="connsiteY17" fmla="*/ 678712 h 2206256"/>
              <a:gd name="connsiteX18" fmla="*/ 6216502 w 6269665"/>
              <a:gd name="connsiteY18" fmla="*/ 678712 h 2206256"/>
              <a:gd name="connsiteX19" fmla="*/ 6237767 w 6269665"/>
              <a:gd name="connsiteY19" fmla="*/ 338470 h 2206256"/>
              <a:gd name="connsiteX0" fmla="*/ 301257 w 6298020"/>
              <a:gd name="connsiteY0" fmla="*/ 274674 h 2206256"/>
              <a:gd name="connsiteX1" fmla="*/ 311889 w 6298020"/>
              <a:gd name="connsiteY1" fmla="*/ 583019 h 2206256"/>
              <a:gd name="connsiteX2" fmla="*/ 67341 w 6298020"/>
              <a:gd name="connsiteY2" fmla="*/ 678712 h 2206256"/>
              <a:gd name="connsiteX3" fmla="*/ 77973 w 6298020"/>
              <a:gd name="connsiteY3" fmla="*/ 1805763 h 2206256"/>
              <a:gd name="connsiteX4" fmla="*/ 365052 w 6298020"/>
              <a:gd name="connsiteY4" fmla="*/ 2039679 h 2206256"/>
              <a:gd name="connsiteX5" fmla="*/ 790355 w 6298020"/>
              <a:gd name="connsiteY5" fmla="*/ 2060944 h 2206256"/>
              <a:gd name="connsiteX6" fmla="*/ 1694122 w 6298020"/>
              <a:gd name="connsiteY6" fmla="*/ 2050312 h 2206256"/>
              <a:gd name="connsiteX7" fmla="*/ 1853610 w 6298020"/>
              <a:gd name="connsiteY7" fmla="*/ 1125279 h 2206256"/>
              <a:gd name="connsiteX8" fmla="*/ 1874875 w 6298020"/>
              <a:gd name="connsiteY8" fmla="*/ 306572 h 2206256"/>
              <a:gd name="connsiteX9" fmla="*/ 2161955 w 6298020"/>
              <a:gd name="connsiteY9" fmla="*/ 136451 h 2206256"/>
              <a:gd name="connsiteX10" fmla="*/ 3958857 w 6298020"/>
              <a:gd name="connsiteY10" fmla="*/ 115186 h 2206256"/>
              <a:gd name="connsiteX11" fmla="*/ 4203406 w 6298020"/>
              <a:gd name="connsiteY11" fmla="*/ 285307 h 2206256"/>
              <a:gd name="connsiteX12" fmla="*/ 4235303 w 6298020"/>
              <a:gd name="connsiteY12" fmla="*/ 1827028 h 2206256"/>
              <a:gd name="connsiteX13" fmla="*/ 4288466 w 6298020"/>
              <a:gd name="connsiteY13" fmla="*/ 1954619 h 2206256"/>
              <a:gd name="connsiteX14" fmla="*/ 5287927 w 6298020"/>
              <a:gd name="connsiteY14" fmla="*/ 1986516 h 2206256"/>
              <a:gd name="connsiteX15" fmla="*/ 5872717 w 6298020"/>
              <a:gd name="connsiteY15" fmla="*/ 2018414 h 2206256"/>
              <a:gd name="connsiteX16" fmla="*/ 5915248 w 6298020"/>
              <a:gd name="connsiteY16" fmla="*/ 923261 h 2206256"/>
              <a:gd name="connsiteX17" fmla="*/ 5947145 w 6298020"/>
              <a:gd name="connsiteY17" fmla="*/ 678712 h 2206256"/>
              <a:gd name="connsiteX18" fmla="*/ 6244857 w 6298020"/>
              <a:gd name="connsiteY18" fmla="*/ 678712 h 2206256"/>
              <a:gd name="connsiteX19" fmla="*/ 6266122 w 6298020"/>
              <a:gd name="connsiteY19" fmla="*/ 338470 h 2206256"/>
              <a:gd name="connsiteX0" fmla="*/ 301257 w 6298020"/>
              <a:gd name="connsiteY0" fmla="*/ 274674 h 2209800"/>
              <a:gd name="connsiteX1" fmla="*/ 311889 w 6298020"/>
              <a:gd name="connsiteY1" fmla="*/ 583019 h 2209800"/>
              <a:gd name="connsiteX2" fmla="*/ 67341 w 6298020"/>
              <a:gd name="connsiteY2" fmla="*/ 678712 h 2209800"/>
              <a:gd name="connsiteX3" fmla="*/ 77973 w 6298020"/>
              <a:gd name="connsiteY3" fmla="*/ 1805763 h 2209800"/>
              <a:gd name="connsiteX4" fmla="*/ 375685 w 6298020"/>
              <a:gd name="connsiteY4" fmla="*/ 2167270 h 2209800"/>
              <a:gd name="connsiteX5" fmla="*/ 790355 w 6298020"/>
              <a:gd name="connsiteY5" fmla="*/ 2060944 h 2209800"/>
              <a:gd name="connsiteX6" fmla="*/ 1694122 w 6298020"/>
              <a:gd name="connsiteY6" fmla="*/ 2050312 h 2209800"/>
              <a:gd name="connsiteX7" fmla="*/ 1853610 w 6298020"/>
              <a:gd name="connsiteY7" fmla="*/ 1125279 h 2209800"/>
              <a:gd name="connsiteX8" fmla="*/ 1874875 w 6298020"/>
              <a:gd name="connsiteY8" fmla="*/ 306572 h 2209800"/>
              <a:gd name="connsiteX9" fmla="*/ 2161955 w 6298020"/>
              <a:gd name="connsiteY9" fmla="*/ 136451 h 2209800"/>
              <a:gd name="connsiteX10" fmla="*/ 3958857 w 6298020"/>
              <a:gd name="connsiteY10" fmla="*/ 115186 h 2209800"/>
              <a:gd name="connsiteX11" fmla="*/ 4203406 w 6298020"/>
              <a:gd name="connsiteY11" fmla="*/ 285307 h 2209800"/>
              <a:gd name="connsiteX12" fmla="*/ 4235303 w 6298020"/>
              <a:gd name="connsiteY12" fmla="*/ 1827028 h 2209800"/>
              <a:gd name="connsiteX13" fmla="*/ 4288466 w 6298020"/>
              <a:gd name="connsiteY13" fmla="*/ 1954619 h 2209800"/>
              <a:gd name="connsiteX14" fmla="*/ 5287927 w 6298020"/>
              <a:gd name="connsiteY14" fmla="*/ 1986516 h 2209800"/>
              <a:gd name="connsiteX15" fmla="*/ 5872717 w 6298020"/>
              <a:gd name="connsiteY15" fmla="*/ 2018414 h 2209800"/>
              <a:gd name="connsiteX16" fmla="*/ 5915248 w 6298020"/>
              <a:gd name="connsiteY16" fmla="*/ 923261 h 2209800"/>
              <a:gd name="connsiteX17" fmla="*/ 5947145 w 6298020"/>
              <a:gd name="connsiteY17" fmla="*/ 678712 h 2209800"/>
              <a:gd name="connsiteX18" fmla="*/ 6244857 w 6298020"/>
              <a:gd name="connsiteY18" fmla="*/ 678712 h 2209800"/>
              <a:gd name="connsiteX19" fmla="*/ 6266122 w 6298020"/>
              <a:gd name="connsiteY19" fmla="*/ 338470 h 2209800"/>
              <a:gd name="connsiteX0" fmla="*/ 333154 w 6329917"/>
              <a:gd name="connsiteY0" fmla="*/ 274674 h 2209800"/>
              <a:gd name="connsiteX1" fmla="*/ 343786 w 6329917"/>
              <a:gd name="connsiteY1" fmla="*/ 583019 h 2209800"/>
              <a:gd name="connsiteX2" fmla="*/ 99238 w 6329917"/>
              <a:gd name="connsiteY2" fmla="*/ 678712 h 2209800"/>
              <a:gd name="connsiteX3" fmla="*/ 77973 w 6329917"/>
              <a:gd name="connsiteY3" fmla="*/ 1805763 h 2209800"/>
              <a:gd name="connsiteX4" fmla="*/ 407582 w 6329917"/>
              <a:gd name="connsiteY4" fmla="*/ 2167270 h 2209800"/>
              <a:gd name="connsiteX5" fmla="*/ 822252 w 6329917"/>
              <a:gd name="connsiteY5" fmla="*/ 2060944 h 2209800"/>
              <a:gd name="connsiteX6" fmla="*/ 1726019 w 6329917"/>
              <a:gd name="connsiteY6" fmla="*/ 2050312 h 2209800"/>
              <a:gd name="connsiteX7" fmla="*/ 1885507 w 6329917"/>
              <a:gd name="connsiteY7" fmla="*/ 1125279 h 2209800"/>
              <a:gd name="connsiteX8" fmla="*/ 1906772 w 6329917"/>
              <a:gd name="connsiteY8" fmla="*/ 306572 h 2209800"/>
              <a:gd name="connsiteX9" fmla="*/ 2193852 w 6329917"/>
              <a:gd name="connsiteY9" fmla="*/ 136451 h 2209800"/>
              <a:gd name="connsiteX10" fmla="*/ 3990754 w 6329917"/>
              <a:gd name="connsiteY10" fmla="*/ 115186 h 2209800"/>
              <a:gd name="connsiteX11" fmla="*/ 4235303 w 6329917"/>
              <a:gd name="connsiteY11" fmla="*/ 285307 h 2209800"/>
              <a:gd name="connsiteX12" fmla="*/ 4267200 w 6329917"/>
              <a:gd name="connsiteY12" fmla="*/ 1827028 h 2209800"/>
              <a:gd name="connsiteX13" fmla="*/ 4320363 w 6329917"/>
              <a:gd name="connsiteY13" fmla="*/ 1954619 h 2209800"/>
              <a:gd name="connsiteX14" fmla="*/ 5319824 w 6329917"/>
              <a:gd name="connsiteY14" fmla="*/ 1986516 h 2209800"/>
              <a:gd name="connsiteX15" fmla="*/ 5904614 w 6329917"/>
              <a:gd name="connsiteY15" fmla="*/ 2018414 h 2209800"/>
              <a:gd name="connsiteX16" fmla="*/ 5947145 w 6329917"/>
              <a:gd name="connsiteY16" fmla="*/ 923261 h 2209800"/>
              <a:gd name="connsiteX17" fmla="*/ 5979042 w 6329917"/>
              <a:gd name="connsiteY17" fmla="*/ 678712 h 2209800"/>
              <a:gd name="connsiteX18" fmla="*/ 6276754 w 6329917"/>
              <a:gd name="connsiteY18" fmla="*/ 678712 h 2209800"/>
              <a:gd name="connsiteX19" fmla="*/ 6298019 w 6329917"/>
              <a:gd name="connsiteY19" fmla="*/ 338470 h 2209800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71377 w 6393712"/>
              <a:gd name="connsiteY4" fmla="*/ 2167270 h 2319671"/>
              <a:gd name="connsiteX5" fmla="*/ 886047 w 6393712"/>
              <a:gd name="connsiteY5" fmla="*/ 2060944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71377 w 6393712"/>
              <a:gd name="connsiteY4" fmla="*/ 2167270 h 2319671"/>
              <a:gd name="connsiteX5" fmla="*/ 854150 w 6393712"/>
              <a:gd name="connsiteY5" fmla="*/ 1986516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567070 w 6393712"/>
              <a:gd name="connsiteY4" fmla="*/ 2050312 h 2319671"/>
              <a:gd name="connsiteX5" fmla="*/ 854150 w 6393712"/>
              <a:gd name="connsiteY5" fmla="*/ 1986516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567070 w 6393712"/>
              <a:gd name="connsiteY4" fmla="*/ 2050312 h 2319671"/>
              <a:gd name="connsiteX5" fmla="*/ 854150 w 6393712"/>
              <a:gd name="connsiteY5" fmla="*/ 1986516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56638 h 2319671"/>
              <a:gd name="connsiteX5" fmla="*/ 854150 w 6393712"/>
              <a:gd name="connsiteY5" fmla="*/ 1986516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53339"/>
              <a:gd name="connsiteX1" fmla="*/ 407581 w 6393712"/>
              <a:gd name="connsiteY1" fmla="*/ 583019 h 2353339"/>
              <a:gd name="connsiteX2" fmla="*/ 163033 w 6393712"/>
              <a:gd name="connsiteY2" fmla="*/ 678712 h 2353339"/>
              <a:gd name="connsiteX3" fmla="*/ 77973 w 6393712"/>
              <a:gd name="connsiteY3" fmla="*/ 1986517 h 2353339"/>
              <a:gd name="connsiteX4" fmla="*/ 482009 w 6393712"/>
              <a:gd name="connsiteY4" fmla="*/ 2199168 h 2353339"/>
              <a:gd name="connsiteX5" fmla="*/ 854150 w 6393712"/>
              <a:gd name="connsiteY5" fmla="*/ 1986516 h 2353339"/>
              <a:gd name="connsiteX6" fmla="*/ 2066261 w 6393712"/>
              <a:gd name="connsiteY6" fmla="*/ 2209800 h 2353339"/>
              <a:gd name="connsiteX7" fmla="*/ 1949302 w 6393712"/>
              <a:gd name="connsiteY7" fmla="*/ 1125279 h 2353339"/>
              <a:gd name="connsiteX8" fmla="*/ 1970567 w 6393712"/>
              <a:gd name="connsiteY8" fmla="*/ 306572 h 2353339"/>
              <a:gd name="connsiteX9" fmla="*/ 2257647 w 6393712"/>
              <a:gd name="connsiteY9" fmla="*/ 136451 h 2353339"/>
              <a:gd name="connsiteX10" fmla="*/ 4054549 w 6393712"/>
              <a:gd name="connsiteY10" fmla="*/ 115186 h 2353339"/>
              <a:gd name="connsiteX11" fmla="*/ 4299098 w 6393712"/>
              <a:gd name="connsiteY11" fmla="*/ 285307 h 2353339"/>
              <a:gd name="connsiteX12" fmla="*/ 4330995 w 6393712"/>
              <a:gd name="connsiteY12" fmla="*/ 1827028 h 2353339"/>
              <a:gd name="connsiteX13" fmla="*/ 4384158 w 6393712"/>
              <a:gd name="connsiteY13" fmla="*/ 1954619 h 2353339"/>
              <a:gd name="connsiteX14" fmla="*/ 5383619 w 6393712"/>
              <a:gd name="connsiteY14" fmla="*/ 1986516 h 2353339"/>
              <a:gd name="connsiteX15" fmla="*/ 5968409 w 6393712"/>
              <a:gd name="connsiteY15" fmla="*/ 2018414 h 2353339"/>
              <a:gd name="connsiteX16" fmla="*/ 6010940 w 6393712"/>
              <a:gd name="connsiteY16" fmla="*/ 923261 h 2353339"/>
              <a:gd name="connsiteX17" fmla="*/ 6042837 w 6393712"/>
              <a:gd name="connsiteY17" fmla="*/ 678712 h 2353339"/>
              <a:gd name="connsiteX18" fmla="*/ 6340549 w 6393712"/>
              <a:gd name="connsiteY18" fmla="*/ 678712 h 2353339"/>
              <a:gd name="connsiteX19" fmla="*/ 6361814 w 6393712"/>
              <a:gd name="connsiteY19" fmla="*/ 338470 h 2353339"/>
              <a:gd name="connsiteX0" fmla="*/ 396949 w 6393712"/>
              <a:gd name="connsiteY0" fmla="*/ 274674 h 2353339"/>
              <a:gd name="connsiteX1" fmla="*/ 407581 w 6393712"/>
              <a:gd name="connsiteY1" fmla="*/ 583019 h 2353339"/>
              <a:gd name="connsiteX2" fmla="*/ 163033 w 6393712"/>
              <a:gd name="connsiteY2" fmla="*/ 678712 h 2353339"/>
              <a:gd name="connsiteX3" fmla="*/ 77973 w 6393712"/>
              <a:gd name="connsiteY3" fmla="*/ 1986517 h 2353339"/>
              <a:gd name="connsiteX4" fmla="*/ 482009 w 6393712"/>
              <a:gd name="connsiteY4" fmla="*/ 2199168 h 2353339"/>
              <a:gd name="connsiteX5" fmla="*/ 854150 w 6393712"/>
              <a:gd name="connsiteY5" fmla="*/ 1986516 h 2353339"/>
              <a:gd name="connsiteX6" fmla="*/ 2066261 w 6393712"/>
              <a:gd name="connsiteY6" fmla="*/ 2209800 h 2353339"/>
              <a:gd name="connsiteX7" fmla="*/ 1949302 w 6393712"/>
              <a:gd name="connsiteY7" fmla="*/ 1125279 h 2353339"/>
              <a:gd name="connsiteX8" fmla="*/ 1970567 w 6393712"/>
              <a:gd name="connsiteY8" fmla="*/ 306572 h 2353339"/>
              <a:gd name="connsiteX9" fmla="*/ 2257647 w 6393712"/>
              <a:gd name="connsiteY9" fmla="*/ 136451 h 2353339"/>
              <a:gd name="connsiteX10" fmla="*/ 4054549 w 6393712"/>
              <a:gd name="connsiteY10" fmla="*/ 115186 h 2353339"/>
              <a:gd name="connsiteX11" fmla="*/ 4299098 w 6393712"/>
              <a:gd name="connsiteY11" fmla="*/ 285307 h 2353339"/>
              <a:gd name="connsiteX12" fmla="*/ 4330995 w 6393712"/>
              <a:gd name="connsiteY12" fmla="*/ 1827028 h 2353339"/>
              <a:gd name="connsiteX13" fmla="*/ 4384158 w 6393712"/>
              <a:gd name="connsiteY13" fmla="*/ 1954619 h 2353339"/>
              <a:gd name="connsiteX14" fmla="*/ 5383619 w 6393712"/>
              <a:gd name="connsiteY14" fmla="*/ 1986516 h 2353339"/>
              <a:gd name="connsiteX15" fmla="*/ 5968409 w 6393712"/>
              <a:gd name="connsiteY15" fmla="*/ 2018414 h 2353339"/>
              <a:gd name="connsiteX16" fmla="*/ 6010940 w 6393712"/>
              <a:gd name="connsiteY16" fmla="*/ 923261 h 2353339"/>
              <a:gd name="connsiteX17" fmla="*/ 6042837 w 6393712"/>
              <a:gd name="connsiteY17" fmla="*/ 678712 h 2353339"/>
              <a:gd name="connsiteX18" fmla="*/ 6340549 w 6393712"/>
              <a:gd name="connsiteY18" fmla="*/ 678712 h 2353339"/>
              <a:gd name="connsiteX19" fmla="*/ 6361814 w 6393712"/>
              <a:gd name="connsiteY19" fmla="*/ 338470 h 2353339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2066261 w 6393712"/>
              <a:gd name="connsiteY6" fmla="*/ 2209800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1970568 w 6393712"/>
              <a:gd name="connsiteY6" fmla="*/ 2156637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1970568 w 6393712"/>
              <a:gd name="connsiteY6" fmla="*/ 2156637 h 2319671"/>
              <a:gd name="connsiteX7" fmla="*/ 1981200 w 6393712"/>
              <a:gd name="connsiteY7" fmla="*/ 1731335 h 2319671"/>
              <a:gd name="connsiteX8" fmla="*/ 1949302 w 6393712"/>
              <a:gd name="connsiteY8" fmla="*/ 1125279 h 2319671"/>
              <a:gd name="connsiteX9" fmla="*/ 1970567 w 6393712"/>
              <a:gd name="connsiteY9" fmla="*/ 306572 h 2319671"/>
              <a:gd name="connsiteX10" fmla="*/ 2257647 w 6393712"/>
              <a:gd name="connsiteY10" fmla="*/ 136451 h 2319671"/>
              <a:gd name="connsiteX11" fmla="*/ 4054549 w 6393712"/>
              <a:gd name="connsiteY11" fmla="*/ 115186 h 2319671"/>
              <a:gd name="connsiteX12" fmla="*/ 4299098 w 6393712"/>
              <a:gd name="connsiteY12" fmla="*/ 285307 h 2319671"/>
              <a:gd name="connsiteX13" fmla="*/ 4330995 w 6393712"/>
              <a:gd name="connsiteY13" fmla="*/ 1827028 h 2319671"/>
              <a:gd name="connsiteX14" fmla="*/ 4384158 w 6393712"/>
              <a:gd name="connsiteY14" fmla="*/ 1954619 h 2319671"/>
              <a:gd name="connsiteX15" fmla="*/ 5383619 w 6393712"/>
              <a:gd name="connsiteY15" fmla="*/ 1986516 h 2319671"/>
              <a:gd name="connsiteX16" fmla="*/ 5968409 w 6393712"/>
              <a:gd name="connsiteY16" fmla="*/ 2018414 h 2319671"/>
              <a:gd name="connsiteX17" fmla="*/ 6010940 w 6393712"/>
              <a:gd name="connsiteY17" fmla="*/ 923261 h 2319671"/>
              <a:gd name="connsiteX18" fmla="*/ 6042837 w 6393712"/>
              <a:gd name="connsiteY18" fmla="*/ 678712 h 2319671"/>
              <a:gd name="connsiteX19" fmla="*/ 6340549 w 6393712"/>
              <a:gd name="connsiteY19" fmla="*/ 678712 h 2319671"/>
              <a:gd name="connsiteX20" fmla="*/ 6361814 w 6393712"/>
              <a:gd name="connsiteY20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1970568 w 6393712"/>
              <a:gd name="connsiteY6" fmla="*/ 2156637 h 2319671"/>
              <a:gd name="connsiteX7" fmla="*/ 1959935 w 6393712"/>
              <a:gd name="connsiteY7" fmla="*/ 1997149 h 2319671"/>
              <a:gd name="connsiteX8" fmla="*/ 1981200 w 6393712"/>
              <a:gd name="connsiteY8" fmla="*/ 1731335 h 2319671"/>
              <a:gd name="connsiteX9" fmla="*/ 1949302 w 6393712"/>
              <a:gd name="connsiteY9" fmla="*/ 1125279 h 2319671"/>
              <a:gd name="connsiteX10" fmla="*/ 1970567 w 6393712"/>
              <a:gd name="connsiteY10" fmla="*/ 306572 h 2319671"/>
              <a:gd name="connsiteX11" fmla="*/ 2257647 w 6393712"/>
              <a:gd name="connsiteY11" fmla="*/ 136451 h 2319671"/>
              <a:gd name="connsiteX12" fmla="*/ 4054549 w 6393712"/>
              <a:gd name="connsiteY12" fmla="*/ 115186 h 2319671"/>
              <a:gd name="connsiteX13" fmla="*/ 4299098 w 6393712"/>
              <a:gd name="connsiteY13" fmla="*/ 285307 h 2319671"/>
              <a:gd name="connsiteX14" fmla="*/ 4330995 w 6393712"/>
              <a:gd name="connsiteY14" fmla="*/ 1827028 h 2319671"/>
              <a:gd name="connsiteX15" fmla="*/ 4384158 w 6393712"/>
              <a:gd name="connsiteY15" fmla="*/ 1954619 h 2319671"/>
              <a:gd name="connsiteX16" fmla="*/ 5383619 w 6393712"/>
              <a:gd name="connsiteY16" fmla="*/ 1986516 h 2319671"/>
              <a:gd name="connsiteX17" fmla="*/ 5968409 w 6393712"/>
              <a:gd name="connsiteY17" fmla="*/ 2018414 h 2319671"/>
              <a:gd name="connsiteX18" fmla="*/ 6010940 w 6393712"/>
              <a:gd name="connsiteY18" fmla="*/ 923261 h 2319671"/>
              <a:gd name="connsiteX19" fmla="*/ 6042837 w 6393712"/>
              <a:gd name="connsiteY19" fmla="*/ 678712 h 2319671"/>
              <a:gd name="connsiteX20" fmla="*/ 6340549 w 6393712"/>
              <a:gd name="connsiteY20" fmla="*/ 678712 h 2319671"/>
              <a:gd name="connsiteX21" fmla="*/ 6361814 w 6393712"/>
              <a:gd name="connsiteY21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1258187 w 6393712"/>
              <a:gd name="connsiteY6" fmla="*/ 2103475 h 2319671"/>
              <a:gd name="connsiteX7" fmla="*/ 1970568 w 6393712"/>
              <a:gd name="connsiteY7" fmla="*/ 2156637 h 2319671"/>
              <a:gd name="connsiteX8" fmla="*/ 1959935 w 6393712"/>
              <a:gd name="connsiteY8" fmla="*/ 1997149 h 2319671"/>
              <a:gd name="connsiteX9" fmla="*/ 1981200 w 6393712"/>
              <a:gd name="connsiteY9" fmla="*/ 1731335 h 2319671"/>
              <a:gd name="connsiteX10" fmla="*/ 1949302 w 6393712"/>
              <a:gd name="connsiteY10" fmla="*/ 1125279 h 2319671"/>
              <a:gd name="connsiteX11" fmla="*/ 1970567 w 6393712"/>
              <a:gd name="connsiteY11" fmla="*/ 306572 h 2319671"/>
              <a:gd name="connsiteX12" fmla="*/ 2257647 w 6393712"/>
              <a:gd name="connsiteY12" fmla="*/ 136451 h 2319671"/>
              <a:gd name="connsiteX13" fmla="*/ 4054549 w 6393712"/>
              <a:gd name="connsiteY13" fmla="*/ 115186 h 2319671"/>
              <a:gd name="connsiteX14" fmla="*/ 4299098 w 6393712"/>
              <a:gd name="connsiteY14" fmla="*/ 285307 h 2319671"/>
              <a:gd name="connsiteX15" fmla="*/ 4330995 w 6393712"/>
              <a:gd name="connsiteY15" fmla="*/ 1827028 h 2319671"/>
              <a:gd name="connsiteX16" fmla="*/ 4384158 w 6393712"/>
              <a:gd name="connsiteY16" fmla="*/ 1954619 h 2319671"/>
              <a:gd name="connsiteX17" fmla="*/ 5383619 w 6393712"/>
              <a:gd name="connsiteY17" fmla="*/ 1986516 h 2319671"/>
              <a:gd name="connsiteX18" fmla="*/ 5968409 w 6393712"/>
              <a:gd name="connsiteY18" fmla="*/ 2018414 h 2319671"/>
              <a:gd name="connsiteX19" fmla="*/ 6010940 w 6393712"/>
              <a:gd name="connsiteY19" fmla="*/ 923261 h 2319671"/>
              <a:gd name="connsiteX20" fmla="*/ 6042837 w 6393712"/>
              <a:gd name="connsiteY20" fmla="*/ 678712 h 2319671"/>
              <a:gd name="connsiteX21" fmla="*/ 6340549 w 6393712"/>
              <a:gd name="connsiteY21" fmla="*/ 678712 h 2319671"/>
              <a:gd name="connsiteX22" fmla="*/ 6361814 w 6393712"/>
              <a:gd name="connsiteY22" fmla="*/ 338470 h 2319671"/>
              <a:gd name="connsiteX0" fmla="*/ 331381 w 6328144"/>
              <a:gd name="connsiteY0" fmla="*/ 274674 h 2238154"/>
              <a:gd name="connsiteX1" fmla="*/ 342013 w 6328144"/>
              <a:gd name="connsiteY1" fmla="*/ 583019 h 2238154"/>
              <a:gd name="connsiteX2" fmla="*/ 97465 w 6328144"/>
              <a:gd name="connsiteY2" fmla="*/ 678712 h 2238154"/>
              <a:gd name="connsiteX3" fmla="*/ 12405 w 6328144"/>
              <a:gd name="connsiteY3" fmla="*/ 1986517 h 2238154"/>
              <a:gd name="connsiteX4" fmla="*/ 171893 w 6328144"/>
              <a:gd name="connsiteY4" fmla="*/ 2188535 h 2238154"/>
              <a:gd name="connsiteX5" fmla="*/ 416441 w 6328144"/>
              <a:gd name="connsiteY5" fmla="*/ 2199168 h 2238154"/>
              <a:gd name="connsiteX6" fmla="*/ 788582 w 6328144"/>
              <a:gd name="connsiteY6" fmla="*/ 1986516 h 2238154"/>
              <a:gd name="connsiteX7" fmla="*/ 1192619 w 6328144"/>
              <a:gd name="connsiteY7" fmla="*/ 2103475 h 2238154"/>
              <a:gd name="connsiteX8" fmla="*/ 1905000 w 6328144"/>
              <a:gd name="connsiteY8" fmla="*/ 2156637 h 2238154"/>
              <a:gd name="connsiteX9" fmla="*/ 1894367 w 6328144"/>
              <a:gd name="connsiteY9" fmla="*/ 1997149 h 2238154"/>
              <a:gd name="connsiteX10" fmla="*/ 1915632 w 6328144"/>
              <a:gd name="connsiteY10" fmla="*/ 1731335 h 2238154"/>
              <a:gd name="connsiteX11" fmla="*/ 1883734 w 6328144"/>
              <a:gd name="connsiteY11" fmla="*/ 1125279 h 2238154"/>
              <a:gd name="connsiteX12" fmla="*/ 1904999 w 6328144"/>
              <a:gd name="connsiteY12" fmla="*/ 306572 h 2238154"/>
              <a:gd name="connsiteX13" fmla="*/ 2192079 w 6328144"/>
              <a:gd name="connsiteY13" fmla="*/ 136451 h 2238154"/>
              <a:gd name="connsiteX14" fmla="*/ 3988981 w 6328144"/>
              <a:gd name="connsiteY14" fmla="*/ 115186 h 2238154"/>
              <a:gd name="connsiteX15" fmla="*/ 4233530 w 6328144"/>
              <a:gd name="connsiteY15" fmla="*/ 285307 h 2238154"/>
              <a:gd name="connsiteX16" fmla="*/ 4265427 w 6328144"/>
              <a:gd name="connsiteY16" fmla="*/ 1827028 h 2238154"/>
              <a:gd name="connsiteX17" fmla="*/ 4318590 w 6328144"/>
              <a:gd name="connsiteY17" fmla="*/ 1954619 h 2238154"/>
              <a:gd name="connsiteX18" fmla="*/ 5318051 w 6328144"/>
              <a:gd name="connsiteY18" fmla="*/ 1986516 h 2238154"/>
              <a:gd name="connsiteX19" fmla="*/ 5902841 w 6328144"/>
              <a:gd name="connsiteY19" fmla="*/ 2018414 h 2238154"/>
              <a:gd name="connsiteX20" fmla="*/ 5945372 w 6328144"/>
              <a:gd name="connsiteY20" fmla="*/ 923261 h 2238154"/>
              <a:gd name="connsiteX21" fmla="*/ 5977269 w 6328144"/>
              <a:gd name="connsiteY21" fmla="*/ 678712 h 2238154"/>
              <a:gd name="connsiteX22" fmla="*/ 6274981 w 6328144"/>
              <a:gd name="connsiteY22" fmla="*/ 678712 h 2238154"/>
              <a:gd name="connsiteX23" fmla="*/ 6296246 w 6328144"/>
              <a:gd name="connsiteY23" fmla="*/ 338470 h 2238154"/>
              <a:gd name="connsiteX0" fmla="*/ 331381 w 6328144"/>
              <a:gd name="connsiteY0" fmla="*/ 274674 h 2238154"/>
              <a:gd name="connsiteX1" fmla="*/ 342013 w 6328144"/>
              <a:gd name="connsiteY1" fmla="*/ 583019 h 2238154"/>
              <a:gd name="connsiteX2" fmla="*/ 97465 w 6328144"/>
              <a:gd name="connsiteY2" fmla="*/ 678712 h 2238154"/>
              <a:gd name="connsiteX3" fmla="*/ 12405 w 6328144"/>
              <a:gd name="connsiteY3" fmla="*/ 1986517 h 2238154"/>
              <a:gd name="connsiteX4" fmla="*/ 171893 w 6328144"/>
              <a:gd name="connsiteY4" fmla="*/ 2188535 h 2238154"/>
              <a:gd name="connsiteX5" fmla="*/ 416441 w 6328144"/>
              <a:gd name="connsiteY5" fmla="*/ 2199168 h 2238154"/>
              <a:gd name="connsiteX6" fmla="*/ 788582 w 6328144"/>
              <a:gd name="connsiteY6" fmla="*/ 1986516 h 2238154"/>
              <a:gd name="connsiteX7" fmla="*/ 1192619 w 6328144"/>
              <a:gd name="connsiteY7" fmla="*/ 2103475 h 2238154"/>
              <a:gd name="connsiteX8" fmla="*/ 1905000 w 6328144"/>
              <a:gd name="connsiteY8" fmla="*/ 2156637 h 2238154"/>
              <a:gd name="connsiteX9" fmla="*/ 1894367 w 6328144"/>
              <a:gd name="connsiteY9" fmla="*/ 1997149 h 2238154"/>
              <a:gd name="connsiteX10" fmla="*/ 1915632 w 6328144"/>
              <a:gd name="connsiteY10" fmla="*/ 1731335 h 2238154"/>
              <a:gd name="connsiteX11" fmla="*/ 1883734 w 6328144"/>
              <a:gd name="connsiteY11" fmla="*/ 1125279 h 2238154"/>
              <a:gd name="connsiteX12" fmla="*/ 1904999 w 6328144"/>
              <a:gd name="connsiteY12" fmla="*/ 306572 h 2238154"/>
              <a:gd name="connsiteX13" fmla="*/ 2192079 w 6328144"/>
              <a:gd name="connsiteY13" fmla="*/ 136451 h 2238154"/>
              <a:gd name="connsiteX14" fmla="*/ 3988981 w 6328144"/>
              <a:gd name="connsiteY14" fmla="*/ 115186 h 2238154"/>
              <a:gd name="connsiteX15" fmla="*/ 4233530 w 6328144"/>
              <a:gd name="connsiteY15" fmla="*/ 285307 h 2238154"/>
              <a:gd name="connsiteX16" fmla="*/ 4265427 w 6328144"/>
              <a:gd name="connsiteY16" fmla="*/ 1827028 h 2238154"/>
              <a:gd name="connsiteX17" fmla="*/ 4318590 w 6328144"/>
              <a:gd name="connsiteY17" fmla="*/ 1954619 h 2238154"/>
              <a:gd name="connsiteX18" fmla="*/ 5318051 w 6328144"/>
              <a:gd name="connsiteY18" fmla="*/ 1986516 h 2238154"/>
              <a:gd name="connsiteX19" fmla="*/ 5902841 w 6328144"/>
              <a:gd name="connsiteY19" fmla="*/ 2018414 h 2238154"/>
              <a:gd name="connsiteX20" fmla="*/ 5945372 w 6328144"/>
              <a:gd name="connsiteY20" fmla="*/ 923261 h 2238154"/>
              <a:gd name="connsiteX21" fmla="*/ 5977269 w 6328144"/>
              <a:gd name="connsiteY21" fmla="*/ 678712 h 2238154"/>
              <a:gd name="connsiteX22" fmla="*/ 6274981 w 6328144"/>
              <a:gd name="connsiteY22" fmla="*/ 678712 h 2238154"/>
              <a:gd name="connsiteX23" fmla="*/ 6296246 w 6328144"/>
              <a:gd name="connsiteY23" fmla="*/ 338470 h 2238154"/>
              <a:gd name="connsiteX0" fmla="*/ 310116 w 6306879"/>
              <a:gd name="connsiteY0" fmla="*/ 274674 h 2238154"/>
              <a:gd name="connsiteX1" fmla="*/ 320748 w 6306879"/>
              <a:gd name="connsiteY1" fmla="*/ 583019 h 2238154"/>
              <a:gd name="connsiteX2" fmla="*/ 76200 w 6306879"/>
              <a:gd name="connsiteY2" fmla="*/ 678712 h 2238154"/>
              <a:gd name="connsiteX3" fmla="*/ 12405 w 6306879"/>
              <a:gd name="connsiteY3" fmla="*/ 1986517 h 2238154"/>
              <a:gd name="connsiteX4" fmla="*/ 150628 w 6306879"/>
              <a:gd name="connsiteY4" fmla="*/ 2188535 h 2238154"/>
              <a:gd name="connsiteX5" fmla="*/ 395176 w 6306879"/>
              <a:gd name="connsiteY5" fmla="*/ 2199168 h 2238154"/>
              <a:gd name="connsiteX6" fmla="*/ 767317 w 6306879"/>
              <a:gd name="connsiteY6" fmla="*/ 1986516 h 2238154"/>
              <a:gd name="connsiteX7" fmla="*/ 1171354 w 6306879"/>
              <a:gd name="connsiteY7" fmla="*/ 2103475 h 2238154"/>
              <a:gd name="connsiteX8" fmla="*/ 1883735 w 6306879"/>
              <a:gd name="connsiteY8" fmla="*/ 2156637 h 2238154"/>
              <a:gd name="connsiteX9" fmla="*/ 1873102 w 6306879"/>
              <a:gd name="connsiteY9" fmla="*/ 1997149 h 2238154"/>
              <a:gd name="connsiteX10" fmla="*/ 1894367 w 6306879"/>
              <a:gd name="connsiteY10" fmla="*/ 1731335 h 2238154"/>
              <a:gd name="connsiteX11" fmla="*/ 1862469 w 6306879"/>
              <a:gd name="connsiteY11" fmla="*/ 1125279 h 2238154"/>
              <a:gd name="connsiteX12" fmla="*/ 1883734 w 6306879"/>
              <a:gd name="connsiteY12" fmla="*/ 306572 h 2238154"/>
              <a:gd name="connsiteX13" fmla="*/ 2170814 w 6306879"/>
              <a:gd name="connsiteY13" fmla="*/ 136451 h 2238154"/>
              <a:gd name="connsiteX14" fmla="*/ 3967716 w 6306879"/>
              <a:gd name="connsiteY14" fmla="*/ 115186 h 2238154"/>
              <a:gd name="connsiteX15" fmla="*/ 4212265 w 6306879"/>
              <a:gd name="connsiteY15" fmla="*/ 285307 h 2238154"/>
              <a:gd name="connsiteX16" fmla="*/ 4244162 w 6306879"/>
              <a:gd name="connsiteY16" fmla="*/ 1827028 h 2238154"/>
              <a:gd name="connsiteX17" fmla="*/ 4297325 w 6306879"/>
              <a:gd name="connsiteY17" fmla="*/ 1954619 h 2238154"/>
              <a:gd name="connsiteX18" fmla="*/ 5296786 w 6306879"/>
              <a:gd name="connsiteY18" fmla="*/ 1986516 h 2238154"/>
              <a:gd name="connsiteX19" fmla="*/ 5881576 w 6306879"/>
              <a:gd name="connsiteY19" fmla="*/ 2018414 h 2238154"/>
              <a:gd name="connsiteX20" fmla="*/ 5924107 w 6306879"/>
              <a:gd name="connsiteY20" fmla="*/ 923261 h 2238154"/>
              <a:gd name="connsiteX21" fmla="*/ 5956004 w 6306879"/>
              <a:gd name="connsiteY21" fmla="*/ 678712 h 2238154"/>
              <a:gd name="connsiteX22" fmla="*/ 6253716 w 6306879"/>
              <a:gd name="connsiteY22" fmla="*/ 678712 h 2238154"/>
              <a:gd name="connsiteX23" fmla="*/ 6274981 w 6306879"/>
              <a:gd name="connsiteY23" fmla="*/ 338470 h 2238154"/>
              <a:gd name="connsiteX0" fmla="*/ 310116 w 6306879"/>
              <a:gd name="connsiteY0" fmla="*/ 274674 h 2238154"/>
              <a:gd name="connsiteX1" fmla="*/ 320748 w 6306879"/>
              <a:gd name="connsiteY1" fmla="*/ 583019 h 2238154"/>
              <a:gd name="connsiteX2" fmla="*/ 76200 w 6306879"/>
              <a:gd name="connsiteY2" fmla="*/ 678712 h 2238154"/>
              <a:gd name="connsiteX3" fmla="*/ 12405 w 6306879"/>
              <a:gd name="connsiteY3" fmla="*/ 1986517 h 2238154"/>
              <a:gd name="connsiteX4" fmla="*/ 150628 w 6306879"/>
              <a:gd name="connsiteY4" fmla="*/ 2188535 h 2238154"/>
              <a:gd name="connsiteX5" fmla="*/ 395176 w 6306879"/>
              <a:gd name="connsiteY5" fmla="*/ 2199168 h 2238154"/>
              <a:gd name="connsiteX6" fmla="*/ 767317 w 6306879"/>
              <a:gd name="connsiteY6" fmla="*/ 1986516 h 2238154"/>
              <a:gd name="connsiteX7" fmla="*/ 1213884 w 6306879"/>
              <a:gd name="connsiteY7" fmla="*/ 2167271 h 2238154"/>
              <a:gd name="connsiteX8" fmla="*/ 1883735 w 6306879"/>
              <a:gd name="connsiteY8" fmla="*/ 2156637 h 2238154"/>
              <a:gd name="connsiteX9" fmla="*/ 1873102 w 6306879"/>
              <a:gd name="connsiteY9" fmla="*/ 1997149 h 2238154"/>
              <a:gd name="connsiteX10" fmla="*/ 1894367 w 6306879"/>
              <a:gd name="connsiteY10" fmla="*/ 1731335 h 2238154"/>
              <a:gd name="connsiteX11" fmla="*/ 1862469 w 6306879"/>
              <a:gd name="connsiteY11" fmla="*/ 1125279 h 2238154"/>
              <a:gd name="connsiteX12" fmla="*/ 1883734 w 6306879"/>
              <a:gd name="connsiteY12" fmla="*/ 306572 h 2238154"/>
              <a:gd name="connsiteX13" fmla="*/ 2170814 w 6306879"/>
              <a:gd name="connsiteY13" fmla="*/ 136451 h 2238154"/>
              <a:gd name="connsiteX14" fmla="*/ 3967716 w 6306879"/>
              <a:gd name="connsiteY14" fmla="*/ 115186 h 2238154"/>
              <a:gd name="connsiteX15" fmla="*/ 4212265 w 6306879"/>
              <a:gd name="connsiteY15" fmla="*/ 285307 h 2238154"/>
              <a:gd name="connsiteX16" fmla="*/ 4244162 w 6306879"/>
              <a:gd name="connsiteY16" fmla="*/ 1827028 h 2238154"/>
              <a:gd name="connsiteX17" fmla="*/ 4297325 w 6306879"/>
              <a:gd name="connsiteY17" fmla="*/ 1954619 h 2238154"/>
              <a:gd name="connsiteX18" fmla="*/ 5296786 w 6306879"/>
              <a:gd name="connsiteY18" fmla="*/ 1986516 h 2238154"/>
              <a:gd name="connsiteX19" fmla="*/ 5881576 w 6306879"/>
              <a:gd name="connsiteY19" fmla="*/ 2018414 h 2238154"/>
              <a:gd name="connsiteX20" fmla="*/ 5924107 w 6306879"/>
              <a:gd name="connsiteY20" fmla="*/ 923261 h 2238154"/>
              <a:gd name="connsiteX21" fmla="*/ 5956004 w 6306879"/>
              <a:gd name="connsiteY21" fmla="*/ 678712 h 2238154"/>
              <a:gd name="connsiteX22" fmla="*/ 6253716 w 6306879"/>
              <a:gd name="connsiteY22" fmla="*/ 678712 h 2238154"/>
              <a:gd name="connsiteX23" fmla="*/ 6274981 w 6306879"/>
              <a:gd name="connsiteY23" fmla="*/ 338470 h 2238154"/>
              <a:gd name="connsiteX0" fmla="*/ 310116 w 6306879"/>
              <a:gd name="connsiteY0" fmla="*/ 274674 h 2238154"/>
              <a:gd name="connsiteX1" fmla="*/ 320748 w 6306879"/>
              <a:gd name="connsiteY1" fmla="*/ 583019 h 2238154"/>
              <a:gd name="connsiteX2" fmla="*/ 76200 w 6306879"/>
              <a:gd name="connsiteY2" fmla="*/ 678712 h 2238154"/>
              <a:gd name="connsiteX3" fmla="*/ 12405 w 6306879"/>
              <a:gd name="connsiteY3" fmla="*/ 1986517 h 2238154"/>
              <a:gd name="connsiteX4" fmla="*/ 150628 w 6306879"/>
              <a:gd name="connsiteY4" fmla="*/ 2188535 h 2238154"/>
              <a:gd name="connsiteX5" fmla="*/ 395176 w 6306879"/>
              <a:gd name="connsiteY5" fmla="*/ 2199168 h 2238154"/>
              <a:gd name="connsiteX6" fmla="*/ 767317 w 6306879"/>
              <a:gd name="connsiteY6" fmla="*/ 1986516 h 2238154"/>
              <a:gd name="connsiteX7" fmla="*/ 1213884 w 6306879"/>
              <a:gd name="connsiteY7" fmla="*/ 2167271 h 2238154"/>
              <a:gd name="connsiteX8" fmla="*/ 1883735 w 6306879"/>
              <a:gd name="connsiteY8" fmla="*/ 2156637 h 2238154"/>
              <a:gd name="connsiteX9" fmla="*/ 1830572 w 6306879"/>
              <a:gd name="connsiteY9" fmla="*/ 2146005 h 2238154"/>
              <a:gd name="connsiteX10" fmla="*/ 1873102 w 6306879"/>
              <a:gd name="connsiteY10" fmla="*/ 1997149 h 2238154"/>
              <a:gd name="connsiteX11" fmla="*/ 1894367 w 6306879"/>
              <a:gd name="connsiteY11" fmla="*/ 1731335 h 2238154"/>
              <a:gd name="connsiteX12" fmla="*/ 1862469 w 6306879"/>
              <a:gd name="connsiteY12" fmla="*/ 1125279 h 2238154"/>
              <a:gd name="connsiteX13" fmla="*/ 1883734 w 6306879"/>
              <a:gd name="connsiteY13" fmla="*/ 306572 h 2238154"/>
              <a:gd name="connsiteX14" fmla="*/ 2170814 w 6306879"/>
              <a:gd name="connsiteY14" fmla="*/ 136451 h 2238154"/>
              <a:gd name="connsiteX15" fmla="*/ 3967716 w 6306879"/>
              <a:gd name="connsiteY15" fmla="*/ 115186 h 2238154"/>
              <a:gd name="connsiteX16" fmla="*/ 4212265 w 6306879"/>
              <a:gd name="connsiteY16" fmla="*/ 285307 h 2238154"/>
              <a:gd name="connsiteX17" fmla="*/ 4244162 w 6306879"/>
              <a:gd name="connsiteY17" fmla="*/ 1827028 h 2238154"/>
              <a:gd name="connsiteX18" fmla="*/ 4297325 w 6306879"/>
              <a:gd name="connsiteY18" fmla="*/ 1954619 h 2238154"/>
              <a:gd name="connsiteX19" fmla="*/ 5296786 w 6306879"/>
              <a:gd name="connsiteY19" fmla="*/ 1986516 h 2238154"/>
              <a:gd name="connsiteX20" fmla="*/ 5881576 w 6306879"/>
              <a:gd name="connsiteY20" fmla="*/ 2018414 h 2238154"/>
              <a:gd name="connsiteX21" fmla="*/ 5924107 w 6306879"/>
              <a:gd name="connsiteY21" fmla="*/ 923261 h 2238154"/>
              <a:gd name="connsiteX22" fmla="*/ 5956004 w 6306879"/>
              <a:gd name="connsiteY22" fmla="*/ 678712 h 2238154"/>
              <a:gd name="connsiteX23" fmla="*/ 6253716 w 6306879"/>
              <a:gd name="connsiteY23" fmla="*/ 678712 h 2238154"/>
              <a:gd name="connsiteX24" fmla="*/ 6274981 w 6306879"/>
              <a:gd name="connsiteY24" fmla="*/ 338470 h 2238154"/>
              <a:gd name="connsiteX0" fmla="*/ 508590 w 6505353"/>
              <a:gd name="connsiteY0" fmla="*/ 274674 h 2238154"/>
              <a:gd name="connsiteX1" fmla="*/ 519222 w 6505353"/>
              <a:gd name="connsiteY1" fmla="*/ 583019 h 2238154"/>
              <a:gd name="connsiteX2" fmla="*/ 51390 w 6505353"/>
              <a:gd name="connsiteY2" fmla="*/ 678712 h 2238154"/>
              <a:gd name="connsiteX3" fmla="*/ 210879 w 6505353"/>
              <a:gd name="connsiteY3" fmla="*/ 1986517 h 2238154"/>
              <a:gd name="connsiteX4" fmla="*/ 349102 w 6505353"/>
              <a:gd name="connsiteY4" fmla="*/ 2188535 h 2238154"/>
              <a:gd name="connsiteX5" fmla="*/ 593650 w 6505353"/>
              <a:gd name="connsiteY5" fmla="*/ 2199168 h 2238154"/>
              <a:gd name="connsiteX6" fmla="*/ 965791 w 6505353"/>
              <a:gd name="connsiteY6" fmla="*/ 1986516 h 2238154"/>
              <a:gd name="connsiteX7" fmla="*/ 1412358 w 6505353"/>
              <a:gd name="connsiteY7" fmla="*/ 2167271 h 2238154"/>
              <a:gd name="connsiteX8" fmla="*/ 2082209 w 6505353"/>
              <a:gd name="connsiteY8" fmla="*/ 2156637 h 2238154"/>
              <a:gd name="connsiteX9" fmla="*/ 2029046 w 6505353"/>
              <a:gd name="connsiteY9" fmla="*/ 2146005 h 2238154"/>
              <a:gd name="connsiteX10" fmla="*/ 2071576 w 6505353"/>
              <a:gd name="connsiteY10" fmla="*/ 1997149 h 2238154"/>
              <a:gd name="connsiteX11" fmla="*/ 2092841 w 6505353"/>
              <a:gd name="connsiteY11" fmla="*/ 1731335 h 2238154"/>
              <a:gd name="connsiteX12" fmla="*/ 2060943 w 6505353"/>
              <a:gd name="connsiteY12" fmla="*/ 1125279 h 2238154"/>
              <a:gd name="connsiteX13" fmla="*/ 2082208 w 6505353"/>
              <a:gd name="connsiteY13" fmla="*/ 306572 h 2238154"/>
              <a:gd name="connsiteX14" fmla="*/ 2369288 w 6505353"/>
              <a:gd name="connsiteY14" fmla="*/ 136451 h 2238154"/>
              <a:gd name="connsiteX15" fmla="*/ 4166190 w 6505353"/>
              <a:gd name="connsiteY15" fmla="*/ 115186 h 2238154"/>
              <a:gd name="connsiteX16" fmla="*/ 4410739 w 6505353"/>
              <a:gd name="connsiteY16" fmla="*/ 285307 h 2238154"/>
              <a:gd name="connsiteX17" fmla="*/ 4442636 w 6505353"/>
              <a:gd name="connsiteY17" fmla="*/ 1827028 h 2238154"/>
              <a:gd name="connsiteX18" fmla="*/ 4495799 w 6505353"/>
              <a:gd name="connsiteY18" fmla="*/ 1954619 h 2238154"/>
              <a:gd name="connsiteX19" fmla="*/ 5495260 w 6505353"/>
              <a:gd name="connsiteY19" fmla="*/ 1986516 h 2238154"/>
              <a:gd name="connsiteX20" fmla="*/ 6080050 w 6505353"/>
              <a:gd name="connsiteY20" fmla="*/ 2018414 h 2238154"/>
              <a:gd name="connsiteX21" fmla="*/ 6122581 w 6505353"/>
              <a:gd name="connsiteY21" fmla="*/ 923261 h 2238154"/>
              <a:gd name="connsiteX22" fmla="*/ 6154478 w 6505353"/>
              <a:gd name="connsiteY22" fmla="*/ 678712 h 2238154"/>
              <a:gd name="connsiteX23" fmla="*/ 6452190 w 6505353"/>
              <a:gd name="connsiteY23" fmla="*/ 678712 h 2238154"/>
              <a:gd name="connsiteX24" fmla="*/ 6473455 w 6505353"/>
              <a:gd name="connsiteY24" fmla="*/ 338470 h 2238154"/>
              <a:gd name="connsiteX0" fmla="*/ 515679 w 6512442"/>
              <a:gd name="connsiteY0" fmla="*/ 274674 h 2238154"/>
              <a:gd name="connsiteX1" fmla="*/ 526311 w 6512442"/>
              <a:gd name="connsiteY1" fmla="*/ 583019 h 2238154"/>
              <a:gd name="connsiteX2" fmla="*/ 58479 w 6512442"/>
              <a:gd name="connsiteY2" fmla="*/ 678712 h 2238154"/>
              <a:gd name="connsiteX3" fmla="*/ 175438 w 6512442"/>
              <a:gd name="connsiteY3" fmla="*/ 1901457 h 2238154"/>
              <a:gd name="connsiteX4" fmla="*/ 356191 w 6512442"/>
              <a:gd name="connsiteY4" fmla="*/ 2188535 h 2238154"/>
              <a:gd name="connsiteX5" fmla="*/ 600739 w 6512442"/>
              <a:gd name="connsiteY5" fmla="*/ 2199168 h 2238154"/>
              <a:gd name="connsiteX6" fmla="*/ 972880 w 6512442"/>
              <a:gd name="connsiteY6" fmla="*/ 1986516 h 2238154"/>
              <a:gd name="connsiteX7" fmla="*/ 1419447 w 6512442"/>
              <a:gd name="connsiteY7" fmla="*/ 2167271 h 2238154"/>
              <a:gd name="connsiteX8" fmla="*/ 2089298 w 6512442"/>
              <a:gd name="connsiteY8" fmla="*/ 2156637 h 2238154"/>
              <a:gd name="connsiteX9" fmla="*/ 2036135 w 6512442"/>
              <a:gd name="connsiteY9" fmla="*/ 2146005 h 2238154"/>
              <a:gd name="connsiteX10" fmla="*/ 2078665 w 6512442"/>
              <a:gd name="connsiteY10" fmla="*/ 1997149 h 2238154"/>
              <a:gd name="connsiteX11" fmla="*/ 2099930 w 6512442"/>
              <a:gd name="connsiteY11" fmla="*/ 1731335 h 2238154"/>
              <a:gd name="connsiteX12" fmla="*/ 2068032 w 6512442"/>
              <a:gd name="connsiteY12" fmla="*/ 1125279 h 2238154"/>
              <a:gd name="connsiteX13" fmla="*/ 2089297 w 6512442"/>
              <a:gd name="connsiteY13" fmla="*/ 306572 h 2238154"/>
              <a:gd name="connsiteX14" fmla="*/ 2376377 w 6512442"/>
              <a:gd name="connsiteY14" fmla="*/ 136451 h 2238154"/>
              <a:gd name="connsiteX15" fmla="*/ 4173279 w 6512442"/>
              <a:gd name="connsiteY15" fmla="*/ 115186 h 2238154"/>
              <a:gd name="connsiteX16" fmla="*/ 4417828 w 6512442"/>
              <a:gd name="connsiteY16" fmla="*/ 285307 h 2238154"/>
              <a:gd name="connsiteX17" fmla="*/ 4449725 w 6512442"/>
              <a:gd name="connsiteY17" fmla="*/ 1827028 h 2238154"/>
              <a:gd name="connsiteX18" fmla="*/ 4502888 w 6512442"/>
              <a:gd name="connsiteY18" fmla="*/ 1954619 h 2238154"/>
              <a:gd name="connsiteX19" fmla="*/ 5502349 w 6512442"/>
              <a:gd name="connsiteY19" fmla="*/ 1986516 h 2238154"/>
              <a:gd name="connsiteX20" fmla="*/ 6087139 w 6512442"/>
              <a:gd name="connsiteY20" fmla="*/ 2018414 h 2238154"/>
              <a:gd name="connsiteX21" fmla="*/ 6129670 w 6512442"/>
              <a:gd name="connsiteY21" fmla="*/ 923261 h 2238154"/>
              <a:gd name="connsiteX22" fmla="*/ 6161567 w 6512442"/>
              <a:gd name="connsiteY22" fmla="*/ 678712 h 2238154"/>
              <a:gd name="connsiteX23" fmla="*/ 6459279 w 6512442"/>
              <a:gd name="connsiteY23" fmla="*/ 678712 h 2238154"/>
              <a:gd name="connsiteX24" fmla="*/ 6480544 w 6512442"/>
              <a:gd name="connsiteY24" fmla="*/ 338470 h 2238154"/>
              <a:gd name="connsiteX0" fmla="*/ 515679 w 6512442"/>
              <a:gd name="connsiteY0" fmla="*/ 274674 h 2238154"/>
              <a:gd name="connsiteX1" fmla="*/ 526311 w 6512442"/>
              <a:gd name="connsiteY1" fmla="*/ 583019 h 2238154"/>
              <a:gd name="connsiteX2" fmla="*/ 58479 w 6512442"/>
              <a:gd name="connsiteY2" fmla="*/ 678712 h 2238154"/>
              <a:gd name="connsiteX3" fmla="*/ 175438 w 6512442"/>
              <a:gd name="connsiteY3" fmla="*/ 1901457 h 2238154"/>
              <a:gd name="connsiteX4" fmla="*/ 356191 w 6512442"/>
              <a:gd name="connsiteY4" fmla="*/ 2188535 h 2238154"/>
              <a:gd name="connsiteX5" fmla="*/ 600739 w 6512442"/>
              <a:gd name="connsiteY5" fmla="*/ 2199168 h 2238154"/>
              <a:gd name="connsiteX6" fmla="*/ 972880 w 6512442"/>
              <a:gd name="connsiteY6" fmla="*/ 1986516 h 2238154"/>
              <a:gd name="connsiteX7" fmla="*/ 1419447 w 6512442"/>
              <a:gd name="connsiteY7" fmla="*/ 2167271 h 2238154"/>
              <a:gd name="connsiteX8" fmla="*/ 2089298 w 6512442"/>
              <a:gd name="connsiteY8" fmla="*/ 2156637 h 2238154"/>
              <a:gd name="connsiteX9" fmla="*/ 2036135 w 6512442"/>
              <a:gd name="connsiteY9" fmla="*/ 2146005 h 2238154"/>
              <a:gd name="connsiteX10" fmla="*/ 2078665 w 6512442"/>
              <a:gd name="connsiteY10" fmla="*/ 1997149 h 2238154"/>
              <a:gd name="connsiteX11" fmla="*/ 2099930 w 6512442"/>
              <a:gd name="connsiteY11" fmla="*/ 1731335 h 2238154"/>
              <a:gd name="connsiteX12" fmla="*/ 2068032 w 6512442"/>
              <a:gd name="connsiteY12" fmla="*/ 1125279 h 2238154"/>
              <a:gd name="connsiteX13" fmla="*/ 2089297 w 6512442"/>
              <a:gd name="connsiteY13" fmla="*/ 306572 h 2238154"/>
              <a:gd name="connsiteX14" fmla="*/ 2376377 w 6512442"/>
              <a:gd name="connsiteY14" fmla="*/ 136451 h 2238154"/>
              <a:gd name="connsiteX15" fmla="*/ 4173279 w 6512442"/>
              <a:gd name="connsiteY15" fmla="*/ 115186 h 2238154"/>
              <a:gd name="connsiteX16" fmla="*/ 4417828 w 6512442"/>
              <a:gd name="connsiteY16" fmla="*/ 285307 h 2238154"/>
              <a:gd name="connsiteX17" fmla="*/ 4449725 w 6512442"/>
              <a:gd name="connsiteY17" fmla="*/ 1827028 h 2238154"/>
              <a:gd name="connsiteX18" fmla="*/ 4502888 w 6512442"/>
              <a:gd name="connsiteY18" fmla="*/ 1954619 h 2238154"/>
              <a:gd name="connsiteX19" fmla="*/ 5502349 w 6512442"/>
              <a:gd name="connsiteY19" fmla="*/ 1986516 h 2238154"/>
              <a:gd name="connsiteX20" fmla="*/ 6087139 w 6512442"/>
              <a:gd name="connsiteY20" fmla="*/ 2018414 h 2238154"/>
              <a:gd name="connsiteX21" fmla="*/ 6129670 w 6512442"/>
              <a:gd name="connsiteY21" fmla="*/ 923261 h 2238154"/>
              <a:gd name="connsiteX22" fmla="*/ 6161567 w 6512442"/>
              <a:gd name="connsiteY22" fmla="*/ 678712 h 2238154"/>
              <a:gd name="connsiteX23" fmla="*/ 6459279 w 6512442"/>
              <a:gd name="connsiteY23" fmla="*/ 678712 h 2238154"/>
              <a:gd name="connsiteX24" fmla="*/ 6480544 w 6512442"/>
              <a:gd name="connsiteY24" fmla="*/ 338470 h 2238154"/>
              <a:gd name="connsiteX0" fmla="*/ 508590 w 6505353"/>
              <a:gd name="connsiteY0" fmla="*/ 274674 h 2238154"/>
              <a:gd name="connsiteX1" fmla="*/ 519222 w 6505353"/>
              <a:gd name="connsiteY1" fmla="*/ 583019 h 2238154"/>
              <a:gd name="connsiteX2" fmla="*/ 51390 w 6505353"/>
              <a:gd name="connsiteY2" fmla="*/ 678712 h 2238154"/>
              <a:gd name="connsiteX3" fmla="*/ 210879 w 6505353"/>
              <a:gd name="connsiteY3" fmla="*/ 1050851 h 2238154"/>
              <a:gd name="connsiteX4" fmla="*/ 168349 w 6505353"/>
              <a:gd name="connsiteY4" fmla="*/ 1901457 h 2238154"/>
              <a:gd name="connsiteX5" fmla="*/ 349102 w 6505353"/>
              <a:gd name="connsiteY5" fmla="*/ 2188535 h 2238154"/>
              <a:gd name="connsiteX6" fmla="*/ 593650 w 6505353"/>
              <a:gd name="connsiteY6" fmla="*/ 2199168 h 2238154"/>
              <a:gd name="connsiteX7" fmla="*/ 965791 w 6505353"/>
              <a:gd name="connsiteY7" fmla="*/ 1986516 h 2238154"/>
              <a:gd name="connsiteX8" fmla="*/ 1412358 w 6505353"/>
              <a:gd name="connsiteY8" fmla="*/ 2167271 h 2238154"/>
              <a:gd name="connsiteX9" fmla="*/ 2082209 w 6505353"/>
              <a:gd name="connsiteY9" fmla="*/ 2156637 h 2238154"/>
              <a:gd name="connsiteX10" fmla="*/ 2029046 w 6505353"/>
              <a:gd name="connsiteY10" fmla="*/ 2146005 h 2238154"/>
              <a:gd name="connsiteX11" fmla="*/ 2071576 w 6505353"/>
              <a:gd name="connsiteY11" fmla="*/ 1997149 h 2238154"/>
              <a:gd name="connsiteX12" fmla="*/ 2092841 w 6505353"/>
              <a:gd name="connsiteY12" fmla="*/ 1731335 h 2238154"/>
              <a:gd name="connsiteX13" fmla="*/ 2060943 w 6505353"/>
              <a:gd name="connsiteY13" fmla="*/ 1125279 h 2238154"/>
              <a:gd name="connsiteX14" fmla="*/ 2082208 w 6505353"/>
              <a:gd name="connsiteY14" fmla="*/ 306572 h 2238154"/>
              <a:gd name="connsiteX15" fmla="*/ 2369288 w 6505353"/>
              <a:gd name="connsiteY15" fmla="*/ 136451 h 2238154"/>
              <a:gd name="connsiteX16" fmla="*/ 4166190 w 6505353"/>
              <a:gd name="connsiteY16" fmla="*/ 115186 h 2238154"/>
              <a:gd name="connsiteX17" fmla="*/ 4410739 w 6505353"/>
              <a:gd name="connsiteY17" fmla="*/ 285307 h 2238154"/>
              <a:gd name="connsiteX18" fmla="*/ 4442636 w 6505353"/>
              <a:gd name="connsiteY18" fmla="*/ 1827028 h 2238154"/>
              <a:gd name="connsiteX19" fmla="*/ 4495799 w 6505353"/>
              <a:gd name="connsiteY19" fmla="*/ 1954619 h 2238154"/>
              <a:gd name="connsiteX20" fmla="*/ 5495260 w 6505353"/>
              <a:gd name="connsiteY20" fmla="*/ 1986516 h 2238154"/>
              <a:gd name="connsiteX21" fmla="*/ 6080050 w 6505353"/>
              <a:gd name="connsiteY21" fmla="*/ 2018414 h 2238154"/>
              <a:gd name="connsiteX22" fmla="*/ 6122581 w 6505353"/>
              <a:gd name="connsiteY22" fmla="*/ 923261 h 2238154"/>
              <a:gd name="connsiteX23" fmla="*/ 6154478 w 6505353"/>
              <a:gd name="connsiteY23" fmla="*/ 678712 h 2238154"/>
              <a:gd name="connsiteX24" fmla="*/ 6452190 w 6505353"/>
              <a:gd name="connsiteY24" fmla="*/ 678712 h 2238154"/>
              <a:gd name="connsiteX25" fmla="*/ 6473455 w 6505353"/>
              <a:gd name="connsiteY25" fmla="*/ 338470 h 2238154"/>
              <a:gd name="connsiteX0" fmla="*/ 508590 w 6505353"/>
              <a:gd name="connsiteY0" fmla="*/ 274674 h 2238154"/>
              <a:gd name="connsiteX1" fmla="*/ 519222 w 6505353"/>
              <a:gd name="connsiteY1" fmla="*/ 583019 h 2238154"/>
              <a:gd name="connsiteX2" fmla="*/ 51390 w 6505353"/>
              <a:gd name="connsiteY2" fmla="*/ 678712 h 2238154"/>
              <a:gd name="connsiteX3" fmla="*/ 210879 w 6505353"/>
              <a:gd name="connsiteY3" fmla="*/ 1050851 h 2238154"/>
              <a:gd name="connsiteX4" fmla="*/ 255813 w 6505353"/>
              <a:gd name="connsiteY4" fmla="*/ 1853749 h 2238154"/>
              <a:gd name="connsiteX5" fmla="*/ 349102 w 6505353"/>
              <a:gd name="connsiteY5" fmla="*/ 2188535 h 2238154"/>
              <a:gd name="connsiteX6" fmla="*/ 593650 w 6505353"/>
              <a:gd name="connsiteY6" fmla="*/ 2199168 h 2238154"/>
              <a:gd name="connsiteX7" fmla="*/ 965791 w 6505353"/>
              <a:gd name="connsiteY7" fmla="*/ 1986516 h 2238154"/>
              <a:gd name="connsiteX8" fmla="*/ 1412358 w 6505353"/>
              <a:gd name="connsiteY8" fmla="*/ 2167271 h 2238154"/>
              <a:gd name="connsiteX9" fmla="*/ 2082209 w 6505353"/>
              <a:gd name="connsiteY9" fmla="*/ 2156637 h 2238154"/>
              <a:gd name="connsiteX10" fmla="*/ 2029046 w 6505353"/>
              <a:gd name="connsiteY10" fmla="*/ 2146005 h 2238154"/>
              <a:gd name="connsiteX11" fmla="*/ 2071576 w 6505353"/>
              <a:gd name="connsiteY11" fmla="*/ 1997149 h 2238154"/>
              <a:gd name="connsiteX12" fmla="*/ 2092841 w 6505353"/>
              <a:gd name="connsiteY12" fmla="*/ 1731335 h 2238154"/>
              <a:gd name="connsiteX13" fmla="*/ 2060943 w 6505353"/>
              <a:gd name="connsiteY13" fmla="*/ 1125279 h 2238154"/>
              <a:gd name="connsiteX14" fmla="*/ 2082208 w 6505353"/>
              <a:gd name="connsiteY14" fmla="*/ 306572 h 2238154"/>
              <a:gd name="connsiteX15" fmla="*/ 2369288 w 6505353"/>
              <a:gd name="connsiteY15" fmla="*/ 136451 h 2238154"/>
              <a:gd name="connsiteX16" fmla="*/ 4166190 w 6505353"/>
              <a:gd name="connsiteY16" fmla="*/ 115186 h 2238154"/>
              <a:gd name="connsiteX17" fmla="*/ 4410739 w 6505353"/>
              <a:gd name="connsiteY17" fmla="*/ 285307 h 2238154"/>
              <a:gd name="connsiteX18" fmla="*/ 4442636 w 6505353"/>
              <a:gd name="connsiteY18" fmla="*/ 1827028 h 2238154"/>
              <a:gd name="connsiteX19" fmla="*/ 4495799 w 6505353"/>
              <a:gd name="connsiteY19" fmla="*/ 1954619 h 2238154"/>
              <a:gd name="connsiteX20" fmla="*/ 5495260 w 6505353"/>
              <a:gd name="connsiteY20" fmla="*/ 1986516 h 2238154"/>
              <a:gd name="connsiteX21" fmla="*/ 6080050 w 6505353"/>
              <a:gd name="connsiteY21" fmla="*/ 2018414 h 2238154"/>
              <a:gd name="connsiteX22" fmla="*/ 6122581 w 6505353"/>
              <a:gd name="connsiteY22" fmla="*/ 923261 h 2238154"/>
              <a:gd name="connsiteX23" fmla="*/ 6154478 w 6505353"/>
              <a:gd name="connsiteY23" fmla="*/ 678712 h 2238154"/>
              <a:gd name="connsiteX24" fmla="*/ 6452190 w 6505353"/>
              <a:gd name="connsiteY24" fmla="*/ 678712 h 2238154"/>
              <a:gd name="connsiteX25" fmla="*/ 6473455 w 6505353"/>
              <a:gd name="connsiteY25" fmla="*/ 338470 h 2238154"/>
              <a:gd name="connsiteX0" fmla="*/ 508590 w 6505353"/>
              <a:gd name="connsiteY0" fmla="*/ 274674 h 2238154"/>
              <a:gd name="connsiteX1" fmla="*/ 519222 w 6505353"/>
              <a:gd name="connsiteY1" fmla="*/ 583019 h 2238154"/>
              <a:gd name="connsiteX2" fmla="*/ 51390 w 6505353"/>
              <a:gd name="connsiteY2" fmla="*/ 678712 h 2238154"/>
              <a:gd name="connsiteX3" fmla="*/ 210879 w 6505353"/>
              <a:gd name="connsiteY3" fmla="*/ 1050851 h 2238154"/>
              <a:gd name="connsiteX4" fmla="*/ 255813 w 6505353"/>
              <a:gd name="connsiteY4" fmla="*/ 1853749 h 2238154"/>
              <a:gd name="connsiteX5" fmla="*/ 349102 w 6505353"/>
              <a:gd name="connsiteY5" fmla="*/ 2188535 h 2238154"/>
              <a:gd name="connsiteX6" fmla="*/ 593650 w 6505353"/>
              <a:gd name="connsiteY6" fmla="*/ 2199168 h 2238154"/>
              <a:gd name="connsiteX7" fmla="*/ 965791 w 6505353"/>
              <a:gd name="connsiteY7" fmla="*/ 1986516 h 2238154"/>
              <a:gd name="connsiteX8" fmla="*/ 1412358 w 6505353"/>
              <a:gd name="connsiteY8" fmla="*/ 2167271 h 2238154"/>
              <a:gd name="connsiteX9" fmla="*/ 2082209 w 6505353"/>
              <a:gd name="connsiteY9" fmla="*/ 2156637 h 2238154"/>
              <a:gd name="connsiteX10" fmla="*/ 2029046 w 6505353"/>
              <a:gd name="connsiteY10" fmla="*/ 2146005 h 2238154"/>
              <a:gd name="connsiteX11" fmla="*/ 2071576 w 6505353"/>
              <a:gd name="connsiteY11" fmla="*/ 1997149 h 2238154"/>
              <a:gd name="connsiteX12" fmla="*/ 2092841 w 6505353"/>
              <a:gd name="connsiteY12" fmla="*/ 1731335 h 2238154"/>
              <a:gd name="connsiteX13" fmla="*/ 2060943 w 6505353"/>
              <a:gd name="connsiteY13" fmla="*/ 1125279 h 2238154"/>
              <a:gd name="connsiteX14" fmla="*/ 2082208 w 6505353"/>
              <a:gd name="connsiteY14" fmla="*/ 306572 h 2238154"/>
              <a:gd name="connsiteX15" fmla="*/ 2369288 w 6505353"/>
              <a:gd name="connsiteY15" fmla="*/ 136451 h 2238154"/>
              <a:gd name="connsiteX16" fmla="*/ 4166190 w 6505353"/>
              <a:gd name="connsiteY16" fmla="*/ 115186 h 2238154"/>
              <a:gd name="connsiteX17" fmla="*/ 4410739 w 6505353"/>
              <a:gd name="connsiteY17" fmla="*/ 285307 h 2238154"/>
              <a:gd name="connsiteX18" fmla="*/ 4442636 w 6505353"/>
              <a:gd name="connsiteY18" fmla="*/ 1827028 h 2238154"/>
              <a:gd name="connsiteX19" fmla="*/ 4495799 w 6505353"/>
              <a:gd name="connsiteY19" fmla="*/ 1954619 h 2238154"/>
              <a:gd name="connsiteX20" fmla="*/ 5495260 w 6505353"/>
              <a:gd name="connsiteY20" fmla="*/ 1986516 h 2238154"/>
              <a:gd name="connsiteX21" fmla="*/ 6080050 w 6505353"/>
              <a:gd name="connsiteY21" fmla="*/ 2018414 h 2238154"/>
              <a:gd name="connsiteX22" fmla="*/ 6122581 w 6505353"/>
              <a:gd name="connsiteY22" fmla="*/ 923261 h 2238154"/>
              <a:gd name="connsiteX23" fmla="*/ 6154478 w 6505353"/>
              <a:gd name="connsiteY23" fmla="*/ 678712 h 2238154"/>
              <a:gd name="connsiteX24" fmla="*/ 6452190 w 6505353"/>
              <a:gd name="connsiteY24" fmla="*/ 678712 h 2238154"/>
              <a:gd name="connsiteX25" fmla="*/ 6473455 w 6505353"/>
              <a:gd name="connsiteY25" fmla="*/ 338470 h 2238154"/>
              <a:gd name="connsiteX0" fmla="*/ 508590 w 6505353"/>
              <a:gd name="connsiteY0" fmla="*/ 274674 h 2238154"/>
              <a:gd name="connsiteX1" fmla="*/ 519222 w 6505353"/>
              <a:gd name="connsiteY1" fmla="*/ 583019 h 2238154"/>
              <a:gd name="connsiteX2" fmla="*/ 51390 w 6505353"/>
              <a:gd name="connsiteY2" fmla="*/ 678712 h 2238154"/>
              <a:gd name="connsiteX3" fmla="*/ 210879 w 6505353"/>
              <a:gd name="connsiteY3" fmla="*/ 1050851 h 2238154"/>
              <a:gd name="connsiteX4" fmla="*/ 224007 w 6505353"/>
              <a:gd name="connsiteY4" fmla="*/ 1853749 h 2238154"/>
              <a:gd name="connsiteX5" fmla="*/ 349102 w 6505353"/>
              <a:gd name="connsiteY5" fmla="*/ 2188535 h 2238154"/>
              <a:gd name="connsiteX6" fmla="*/ 593650 w 6505353"/>
              <a:gd name="connsiteY6" fmla="*/ 2199168 h 2238154"/>
              <a:gd name="connsiteX7" fmla="*/ 965791 w 6505353"/>
              <a:gd name="connsiteY7" fmla="*/ 1986516 h 2238154"/>
              <a:gd name="connsiteX8" fmla="*/ 1412358 w 6505353"/>
              <a:gd name="connsiteY8" fmla="*/ 2167271 h 2238154"/>
              <a:gd name="connsiteX9" fmla="*/ 2082209 w 6505353"/>
              <a:gd name="connsiteY9" fmla="*/ 2156637 h 2238154"/>
              <a:gd name="connsiteX10" fmla="*/ 2029046 w 6505353"/>
              <a:gd name="connsiteY10" fmla="*/ 2146005 h 2238154"/>
              <a:gd name="connsiteX11" fmla="*/ 2071576 w 6505353"/>
              <a:gd name="connsiteY11" fmla="*/ 1997149 h 2238154"/>
              <a:gd name="connsiteX12" fmla="*/ 2092841 w 6505353"/>
              <a:gd name="connsiteY12" fmla="*/ 1731335 h 2238154"/>
              <a:gd name="connsiteX13" fmla="*/ 2060943 w 6505353"/>
              <a:gd name="connsiteY13" fmla="*/ 1125279 h 2238154"/>
              <a:gd name="connsiteX14" fmla="*/ 2082208 w 6505353"/>
              <a:gd name="connsiteY14" fmla="*/ 306572 h 2238154"/>
              <a:gd name="connsiteX15" fmla="*/ 2369288 w 6505353"/>
              <a:gd name="connsiteY15" fmla="*/ 136451 h 2238154"/>
              <a:gd name="connsiteX16" fmla="*/ 4166190 w 6505353"/>
              <a:gd name="connsiteY16" fmla="*/ 115186 h 2238154"/>
              <a:gd name="connsiteX17" fmla="*/ 4410739 w 6505353"/>
              <a:gd name="connsiteY17" fmla="*/ 285307 h 2238154"/>
              <a:gd name="connsiteX18" fmla="*/ 4442636 w 6505353"/>
              <a:gd name="connsiteY18" fmla="*/ 1827028 h 2238154"/>
              <a:gd name="connsiteX19" fmla="*/ 4495799 w 6505353"/>
              <a:gd name="connsiteY19" fmla="*/ 1954619 h 2238154"/>
              <a:gd name="connsiteX20" fmla="*/ 5495260 w 6505353"/>
              <a:gd name="connsiteY20" fmla="*/ 1986516 h 2238154"/>
              <a:gd name="connsiteX21" fmla="*/ 6080050 w 6505353"/>
              <a:gd name="connsiteY21" fmla="*/ 2018414 h 2238154"/>
              <a:gd name="connsiteX22" fmla="*/ 6122581 w 6505353"/>
              <a:gd name="connsiteY22" fmla="*/ 923261 h 2238154"/>
              <a:gd name="connsiteX23" fmla="*/ 6154478 w 6505353"/>
              <a:gd name="connsiteY23" fmla="*/ 678712 h 2238154"/>
              <a:gd name="connsiteX24" fmla="*/ 6452190 w 6505353"/>
              <a:gd name="connsiteY24" fmla="*/ 678712 h 2238154"/>
              <a:gd name="connsiteX25" fmla="*/ 6473455 w 6505353"/>
              <a:gd name="connsiteY25" fmla="*/ 338470 h 2238154"/>
              <a:gd name="connsiteX0" fmla="*/ 508590 w 6505353"/>
              <a:gd name="connsiteY0" fmla="*/ 274674 h 2206349"/>
              <a:gd name="connsiteX1" fmla="*/ 519222 w 6505353"/>
              <a:gd name="connsiteY1" fmla="*/ 583019 h 2206349"/>
              <a:gd name="connsiteX2" fmla="*/ 51390 w 6505353"/>
              <a:gd name="connsiteY2" fmla="*/ 678712 h 2206349"/>
              <a:gd name="connsiteX3" fmla="*/ 210879 w 6505353"/>
              <a:gd name="connsiteY3" fmla="*/ 1050851 h 2206349"/>
              <a:gd name="connsiteX4" fmla="*/ 224007 w 6505353"/>
              <a:gd name="connsiteY4" fmla="*/ 1853749 h 2206349"/>
              <a:gd name="connsiteX5" fmla="*/ 349102 w 6505353"/>
              <a:gd name="connsiteY5" fmla="*/ 2188535 h 2206349"/>
              <a:gd name="connsiteX6" fmla="*/ 577748 w 6505353"/>
              <a:gd name="connsiteY6" fmla="*/ 2167363 h 2206349"/>
              <a:gd name="connsiteX7" fmla="*/ 965791 w 6505353"/>
              <a:gd name="connsiteY7" fmla="*/ 1986516 h 2206349"/>
              <a:gd name="connsiteX8" fmla="*/ 1412358 w 6505353"/>
              <a:gd name="connsiteY8" fmla="*/ 2167271 h 2206349"/>
              <a:gd name="connsiteX9" fmla="*/ 2082209 w 6505353"/>
              <a:gd name="connsiteY9" fmla="*/ 2156637 h 2206349"/>
              <a:gd name="connsiteX10" fmla="*/ 2029046 w 6505353"/>
              <a:gd name="connsiteY10" fmla="*/ 2146005 h 2206349"/>
              <a:gd name="connsiteX11" fmla="*/ 2071576 w 6505353"/>
              <a:gd name="connsiteY11" fmla="*/ 1997149 h 2206349"/>
              <a:gd name="connsiteX12" fmla="*/ 2092841 w 6505353"/>
              <a:gd name="connsiteY12" fmla="*/ 1731335 h 2206349"/>
              <a:gd name="connsiteX13" fmla="*/ 2060943 w 6505353"/>
              <a:gd name="connsiteY13" fmla="*/ 1125279 h 2206349"/>
              <a:gd name="connsiteX14" fmla="*/ 2082208 w 6505353"/>
              <a:gd name="connsiteY14" fmla="*/ 306572 h 2206349"/>
              <a:gd name="connsiteX15" fmla="*/ 2369288 w 6505353"/>
              <a:gd name="connsiteY15" fmla="*/ 136451 h 2206349"/>
              <a:gd name="connsiteX16" fmla="*/ 4166190 w 6505353"/>
              <a:gd name="connsiteY16" fmla="*/ 115186 h 2206349"/>
              <a:gd name="connsiteX17" fmla="*/ 4410739 w 6505353"/>
              <a:gd name="connsiteY17" fmla="*/ 285307 h 2206349"/>
              <a:gd name="connsiteX18" fmla="*/ 4442636 w 6505353"/>
              <a:gd name="connsiteY18" fmla="*/ 1827028 h 2206349"/>
              <a:gd name="connsiteX19" fmla="*/ 4495799 w 6505353"/>
              <a:gd name="connsiteY19" fmla="*/ 1954619 h 2206349"/>
              <a:gd name="connsiteX20" fmla="*/ 5495260 w 6505353"/>
              <a:gd name="connsiteY20" fmla="*/ 1986516 h 2206349"/>
              <a:gd name="connsiteX21" fmla="*/ 6080050 w 6505353"/>
              <a:gd name="connsiteY21" fmla="*/ 2018414 h 2206349"/>
              <a:gd name="connsiteX22" fmla="*/ 6122581 w 6505353"/>
              <a:gd name="connsiteY22" fmla="*/ 923261 h 2206349"/>
              <a:gd name="connsiteX23" fmla="*/ 6154478 w 6505353"/>
              <a:gd name="connsiteY23" fmla="*/ 678712 h 2206349"/>
              <a:gd name="connsiteX24" fmla="*/ 6452190 w 6505353"/>
              <a:gd name="connsiteY24" fmla="*/ 678712 h 2206349"/>
              <a:gd name="connsiteX25" fmla="*/ 6473455 w 6505353"/>
              <a:gd name="connsiteY25" fmla="*/ 338470 h 2206349"/>
              <a:gd name="connsiteX0" fmla="*/ 536435 w 6533198"/>
              <a:gd name="connsiteY0" fmla="*/ 274674 h 2206349"/>
              <a:gd name="connsiteX1" fmla="*/ 547067 w 6533198"/>
              <a:gd name="connsiteY1" fmla="*/ 583019 h 2206349"/>
              <a:gd name="connsiteX2" fmla="*/ 79235 w 6533198"/>
              <a:gd name="connsiteY2" fmla="*/ 678712 h 2206349"/>
              <a:gd name="connsiteX3" fmla="*/ 71654 w 6533198"/>
              <a:gd name="connsiteY3" fmla="*/ 880269 h 2206349"/>
              <a:gd name="connsiteX4" fmla="*/ 238724 w 6533198"/>
              <a:gd name="connsiteY4" fmla="*/ 1050851 h 2206349"/>
              <a:gd name="connsiteX5" fmla="*/ 251852 w 6533198"/>
              <a:gd name="connsiteY5" fmla="*/ 1853749 h 2206349"/>
              <a:gd name="connsiteX6" fmla="*/ 376947 w 6533198"/>
              <a:gd name="connsiteY6" fmla="*/ 2188535 h 2206349"/>
              <a:gd name="connsiteX7" fmla="*/ 605593 w 6533198"/>
              <a:gd name="connsiteY7" fmla="*/ 2167363 h 2206349"/>
              <a:gd name="connsiteX8" fmla="*/ 993636 w 6533198"/>
              <a:gd name="connsiteY8" fmla="*/ 1986516 h 2206349"/>
              <a:gd name="connsiteX9" fmla="*/ 1440203 w 6533198"/>
              <a:gd name="connsiteY9" fmla="*/ 2167271 h 2206349"/>
              <a:gd name="connsiteX10" fmla="*/ 2110054 w 6533198"/>
              <a:gd name="connsiteY10" fmla="*/ 2156637 h 2206349"/>
              <a:gd name="connsiteX11" fmla="*/ 2056891 w 6533198"/>
              <a:gd name="connsiteY11" fmla="*/ 2146005 h 2206349"/>
              <a:gd name="connsiteX12" fmla="*/ 2099421 w 6533198"/>
              <a:gd name="connsiteY12" fmla="*/ 1997149 h 2206349"/>
              <a:gd name="connsiteX13" fmla="*/ 2120686 w 6533198"/>
              <a:gd name="connsiteY13" fmla="*/ 1731335 h 2206349"/>
              <a:gd name="connsiteX14" fmla="*/ 2088788 w 6533198"/>
              <a:gd name="connsiteY14" fmla="*/ 1125279 h 2206349"/>
              <a:gd name="connsiteX15" fmla="*/ 2110053 w 6533198"/>
              <a:gd name="connsiteY15" fmla="*/ 306572 h 2206349"/>
              <a:gd name="connsiteX16" fmla="*/ 2397133 w 6533198"/>
              <a:gd name="connsiteY16" fmla="*/ 136451 h 2206349"/>
              <a:gd name="connsiteX17" fmla="*/ 4194035 w 6533198"/>
              <a:gd name="connsiteY17" fmla="*/ 115186 h 2206349"/>
              <a:gd name="connsiteX18" fmla="*/ 4438584 w 6533198"/>
              <a:gd name="connsiteY18" fmla="*/ 285307 h 2206349"/>
              <a:gd name="connsiteX19" fmla="*/ 4470481 w 6533198"/>
              <a:gd name="connsiteY19" fmla="*/ 1827028 h 2206349"/>
              <a:gd name="connsiteX20" fmla="*/ 4523644 w 6533198"/>
              <a:gd name="connsiteY20" fmla="*/ 1954619 h 2206349"/>
              <a:gd name="connsiteX21" fmla="*/ 5523105 w 6533198"/>
              <a:gd name="connsiteY21" fmla="*/ 1986516 h 2206349"/>
              <a:gd name="connsiteX22" fmla="*/ 6107895 w 6533198"/>
              <a:gd name="connsiteY22" fmla="*/ 2018414 h 2206349"/>
              <a:gd name="connsiteX23" fmla="*/ 6150426 w 6533198"/>
              <a:gd name="connsiteY23" fmla="*/ 923261 h 2206349"/>
              <a:gd name="connsiteX24" fmla="*/ 6182323 w 6533198"/>
              <a:gd name="connsiteY24" fmla="*/ 678712 h 2206349"/>
              <a:gd name="connsiteX25" fmla="*/ 6480035 w 6533198"/>
              <a:gd name="connsiteY25" fmla="*/ 678712 h 2206349"/>
              <a:gd name="connsiteX26" fmla="*/ 6501300 w 6533198"/>
              <a:gd name="connsiteY26" fmla="*/ 338470 h 2206349"/>
              <a:gd name="connsiteX0" fmla="*/ 491363 w 6488126"/>
              <a:gd name="connsiteY0" fmla="*/ 274674 h 2206349"/>
              <a:gd name="connsiteX1" fmla="*/ 501995 w 6488126"/>
              <a:gd name="connsiteY1" fmla="*/ 583019 h 2206349"/>
              <a:gd name="connsiteX2" fmla="*/ 161754 w 6488126"/>
              <a:gd name="connsiteY2" fmla="*/ 601973 h 2206349"/>
              <a:gd name="connsiteX3" fmla="*/ 34163 w 6488126"/>
              <a:gd name="connsiteY3" fmla="*/ 678712 h 2206349"/>
              <a:gd name="connsiteX4" fmla="*/ 26582 w 6488126"/>
              <a:gd name="connsiteY4" fmla="*/ 880269 h 2206349"/>
              <a:gd name="connsiteX5" fmla="*/ 193652 w 6488126"/>
              <a:gd name="connsiteY5" fmla="*/ 1050851 h 2206349"/>
              <a:gd name="connsiteX6" fmla="*/ 206780 w 6488126"/>
              <a:gd name="connsiteY6" fmla="*/ 1853749 h 2206349"/>
              <a:gd name="connsiteX7" fmla="*/ 331875 w 6488126"/>
              <a:gd name="connsiteY7" fmla="*/ 2188535 h 2206349"/>
              <a:gd name="connsiteX8" fmla="*/ 560521 w 6488126"/>
              <a:gd name="connsiteY8" fmla="*/ 2167363 h 2206349"/>
              <a:gd name="connsiteX9" fmla="*/ 948564 w 6488126"/>
              <a:gd name="connsiteY9" fmla="*/ 1986516 h 2206349"/>
              <a:gd name="connsiteX10" fmla="*/ 1395131 w 6488126"/>
              <a:gd name="connsiteY10" fmla="*/ 2167271 h 2206349"/>
              <a:gd name="connsiteX11" fmla="*/ 2064982 w 6488126"/>
              <a:gd name="connsiteY11" fmla="*/ 2156637 h 2206349"/>
              <a:gd name="connsiteX12" fmla="*/ 2011819 w 6488126"/>
              <a:gd name="connsiteY12" fmla="*/ 2146005 h 2206349"/>
              <a:gd name="connsiteX13" fmla="*/ 2054349 w 6488126"/>
              <a:gd name="connsiteY13" fmla="*/ 1997149 h 2206349"/>
              <a:gd name="connsiteX14" fmla="*/ 2075614 w 6488126"/>
              <a:gd name="connsiteY14" fmla="*/ 1731335 h 2206349"/>
              <a:gd name="connsiteX15" fmla="*/ 2043716 w 6488126"/>
              <a:gd name="connsiteY15" fmla="*/ 1125279 h 2206349"/>
              <a:gd name="connsiteX16" fmla="*/ 2064981 w 6488126"/>
              <a:gd name="connsiteY16" fmla="*/ 306572 h 2206349"/>
              <a:gd name="connsiteX17" fmla="*/ 2352061 w 6488126"/>
              <a:gd name="connsiteY17" fmla="*/ 136451 h 2206349"/>
              <a:gd name="connsiteX18" fmla="*/ 4148963 w 6488126"/>
              <a:gd name="connsiteY18" fmla="*/ 115186 h 2206349"/>
              <a:gd name="connsiteX19" fmla="*/ 4393512 w 6488126"/>
              <a:gd name="connsiteY19" fmla="*/ 285307 h 2206349"/>
              <a:gd name="connsiteX20" fmla="*/ 4425409 w 6488126"/>
              <a:gd name="connsiteY20" fmla="*/ 1827028 h 2206349"/>
              <a:gd name="connsiteX21" fmla="*/ 4478572 w 6488126"/>
              <a:gd name="connsiteY21" fmla="*/ 1954619 h 2206349"/>
              <a:gd name="connsiteX22" fmla="*/ 5478033 w 6488126"/>
              <a:gd name="connsiteY22" fmla="*/ 1986516 h 2206349"/>
              <a:gd name="connsiteX23" fmla="*/ 6062823 w 6488126"/>
              <a:gd name="connsiteY23" fmla="*/ 2018414 h 2206349"/>
              <a:gd name="connsiteX24" fmla="*/ 6105354 w 6488126"/>
              <a:gd name="connsiteY24" fmla="*/ 923261 h 2206349"/>
              <a:gd name="connsiteX25" fmla="*/ 6137251 w 6488126"/>
              <a:gd name="connsiteY25" fmla="*/ 678712 h 2206349"/>
              <a:gd name="connsiteX26" fmla="*/ 6434963 w 6488126"/>
              <a:gd name="connsiteY26" fmla="*/ 678712 h 2206349"/>
              <a:gd name="connsiteX27" fmla="*/ 6456228 w 6488126"/>
              <a:gd name="connsiteY27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053347 w 6476492"/>
              <a:gd name="connsiteY17" fmla="*/ 306572 h 2206349"/>
              <a:gd name="connsiteX18" fmla="*/ 2340427 w 6476492"/>
              <a:gd name="connsiteY18" fmla="*/ 136451 h 2206349"/>
              <a:gd name="connsiteX19" fmla="*/ 4137329 w 6476492"/>
              <a:gd name="connsiteY19" fmla="*/ 115186 h 2206349"/>
              <a:gd name="connsiteX20" fmla="*/ 4381878 w 6476492"/>
              <a:gd name="connsiteY20" fmla="*/ 285307 h 2206349"/>
              <a:gd name="connsiteX21" fmla="*/ 4413775 w 6476492"/>
              <a:gd name="connsiteY21" fmla="*/ 1827028 h 2206349"/>
              <a:gd name="connsiteX22" fmla="*/ 4466938 w 6476492"/>
              <a:gd name="connsiteY22" fmla="*/ 1954619 h 2206349"/>
              <a:gd name="connsiteX23" fmla="*/ 5466399 w 6476492"/>
              <a:gd name="connsiteY23" fmla="*/ 1986516 h 2206349"/>
              <a:gd name="connsiteX24" fmla="*/ 6051189 w 6476492"/>
              <a:gd name="connsiteY24" fmla="*/ 2018414 h 2206349"/>
              <a:gd name="connsiteX25" fmla="*/ 6093720 w 6476492"/>
              <a:gd name="connsiteY25" fmla="*/ 923261 h 2206349"/>
              <a:gd name="connsiteX26" fmla="*/ 6125617 w 6476492"/>
              <a:gd name="connsiteY26" fmla="*/ 678712 h 2206349"/>
              <a:gd name="connsiteX27" fmla="*/ 6423329 w 6476492"/>
              <a:gd name="connsiteY27" fmla="*/ 678712 h 2206349"/>
              <a:gd name="connsiteX28" fmla="*/ 6444594 w 6476492"/>
              <a:gd name="connsiteY28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249264 w 6476492"/>
              <a:gd name="connsiteY17" fmla="*/ 792805 h 2206349"/>
              <a:gd name="connsiteX18" fmla="*/ 2053347 w 6476492"/>
              <a:gd name="connsiteY18" fmla="*/ 306572 h 2206349"/>
              <a:gd name="connsiteX19" fmla="*/ 2340427 w 6476492"/>
              <a:gd name="connsiteY19" fmla="*/ 136451 h 2206349"/>
              <a:gd name="connsiteX20" fmla="*/ 4137329 w 6476492"/>
              <a:gd name="connsiteY20" fmla="*/ 115186 h 2206349"/>
              <a:gd name="connsiteX21" fmla="*/ 4381878 w 6476492"/>
              <a:gd name="connsiteY21" fmla="*/ 285307 h 2206349"/>
              <a:gd name="connsiteX22" fmla="*/ 4413775 w 6476492"/>
              <a:gd name="connsiteY22" fmla="*/ 1827028 h 2206349"/>
              <a:gd name="connsiteX23" fmla="*/ 4466938 w 6476492"/>
              <a:gd name="connsiteY23" fmla="*/ 1954619 h 2206349"/>
              <a:gd name="connsiteX24" fmla="*/ 5466399 w 6476492"/>
              <a:gd name="connsiteY24" fmla="*/ 1986516 h 2206349"/>
              <a:gd name="connsiteX25" fmla="*/ 6051189 w 6476492"/>
              <a:gd name="connsiteY25" fmla="*/ 2018414 h 2206349"/>
              <a:gd name="connsiteX26" fmla="*/ 6093720 w 6476492"/>
              <a:gd name="connsiteY26" fmla="*/ 923261 h 2206349"/>
              <a:gd name="connsiteX27" fmla="*/ 6125617 w 6476492"/>
              <a:gd name="connsiteY27" fmla="*/ 678712 h 2206349"/>
              <a:gd name="connsiteX28" fmla="*/ 6423329 w 6476492"/>
              <a:gd name="connsiteY28" fmla="*/ 678712 h 2206349"/>
              <a:gd name="connsiteX29" fmla="*/ 6444594 w 6476492"/>
              <a:gd name="connsiteY29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249264 w 6476492"/>
              <a:gd name="connsiteY17" fmla="*/ 792805 h 2206349"/>
              <a:gd name="connsiteX18" fmla="*/ 2042530 w 6476492"/>
              <a:gd name="connsiteY18" fmla="*/ 498606 h 2206349"/>
              <a:gd name="connsiteX19" fmla="*/ 2053347 w 6476492"/>
              <a:gd name="connsiteY19" fmla="*/ 306572 h 2206349"/>
              <a:gd name="connsiteX20" fmla="*/ 2340427 w 6476492"/>
              <a:gd name="connsiteY20" fmla="*/ 136451 h 2206349"/>
              <a:gd name="connsiteX21" fmla="*/ 4137329 w 6476492"/>
              <a:gd name="connsiteY21" fmla="*/ 115186 h 2206349"/>
              <a:gd name="connsiteX22" fmla="*/ 4381878 w 6476492"/>
              <a:gd name="connsiteY22" fmla="*/ 285307 h 2206349"/>
              <a:gd name="connsiteX23" fmla="*/ 4413775 w 6476492"/>
              <a:gd name="connsiteY23" fmla="*/ 1827028 h 2206349"/>
              <a:gd name="connsiteX24" fmla="*/ 4466938 w 6476492"/>
              <a:gd name="connsiteY24" fmla="*/ 1954619 h 2206349"/>
              <a:gd name="connsiteX25" fmla="*/ 5466399 w 6476492"/>
              <a:gd name="connsiteY25" fmla="*/ 1986516 h 2206349"/>
              <a:gd name="connsiteX26" fmla="*/ 6051189 w 6476492"/>
              <a:gd name="connsiteY26" fmla="*/ 2018414 h 2206349"/>
              <a:gd name="connsiteX27" fmla="*/ 6093720 w 6476492"/>
              <a:gd name="connsiteY27" fmla="*/ 923261 h 2206349"/>
              <a:gd name="connsiteX28" fmla="*/ 6125617 w 6476492"/>
              <a:gd name="connsiteY28" fmla="*/ 678712 h 2206349"/>
              <a:gd name="connsiteX29" fmla="*/ 6423329 w 6476492"/>
              <a:gd name="connsiteY29" fmla="*/ 678712 h 2206349"/>
              <a:gd name="connsiteX30" fmla="*/ 6444594 w 6476492"/>
              <a:gd name="connsiteY30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249264 w 6476492"/>
              <a:gd name="connsiteY17" fmla="*/ 792805 h 2206349"/>
              <a:gd name="connsiteX18" fmla="*/ 2201557 w 6476492"/>
              <a:gd name="connsiteY18" fmla="*/ 617876 h 2206349"/>
              <a:gd name="connsiteX19" fmla="*/ 2042530 w 6476492"/>
              <a:gd name="connsiteY19" fmla="*/ 498606 h 2206349"/>
              <a:gd name="connsiteX20" fmla="*/ 2053347 w 6476492"/>
              <a:gd name="connsiteY20" fmla="*/ 306572 h 2206349"/>
              <a:gd name="connsiteX21" fmla="*/ 2340427 w 6476492"/>
              <a:gd name="connsiteY21" fmla="*/ 136451 h 2206349"/>
              <a:gd name="connsiteX22" fmla="*/ 4137329 w 6476492"/>
              <a:gd name="connsiteY22" fmla="*/ 115186 h 2206349"/>
              <a:gd name="connsiteX23" fmla="*/ 4381878 w 6476492"/>
              <a:gd name="connsiteY23" fmla="*/ 285307 h 2206349"/>
              <a:gd name="connsiteX24" fmla="*/ 4413775 w 6476492"/>
              <a:gd name="connsiteY24" fmla="*/ 1827028 h 2206349"/>
              <a:gd name="connsiteX25" fmla="*/ 4466938 w 6476492"/>
              <a:gd name="connsiteY25" fmla="*/ 1954619 h 2206349"/>
              <a:gd name="connsiteX26" fmla="*/ 5466399 w 6476492"/>
              <a:gd name="connsiteY26" fmla="*/ 1986516 h 2206349"/>
              <a:gd name="connsiteX27" fmla="*/ 6051189 w 6476492"/>
              <a:gd name="connsiteY27" fmla="*/ 2018414 h 2206349"/>
              <a:gd name="connsiteX28" fmla="*/ 6093720 w 6476492"/>
              <a:gd name="connsiteY28" fmla="*/ 923261 h 2206349"/>
              <a:gd name="connsiteX29" fmla="*/ 6125617 w 6476492"/>
              <a:gd name="connsiteY29" fmla="*/ 678712 h 2206349"/>
              <a:gd name="connsiteX30" fmla="*/ 6423329 w 6476492"/>
              <a:gd name="connsiteY30" fmla="*/ 678712 h 2206349"/>
              <a:gd name="connsiteX31" fmla="*/ 6444594 w 6476492"/>
              <a:gd name="connsiteY31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340427 w 6476492"/>
              <a:gd name="connsiteY22" fmla="*/ 136451 h 2206349"/>
              <a:gd name="connsiteX23" fmla="*/ 4137329 w 6476492"/>
              <a:gd name="connsiteY23" fmla="*/ 115186 h 2206349"/>
              <a:gd name="connsiteX24" fmla="*/ 4381878 w 6476492"/>
              <a:gd name="connsiteY24" fmla="*/ 285307 h 2206349"/>
              <a:gd name="connsiteX25" fmla="*/ 4413775 w 6476492"/>
              <a:gd name="connsiteY25" fmla="*/ 1827028 h 2206349"/>
              <a:gd name="connsiteX26" fmla="*/ 4466938 w 6476492"/>
              <a:gd name="connsiteY26" fmla="*/ 1954619 h 2206349"/>
              <a:gd name="connsiteX27" fmla="*/ 5466399 w 6476492"/>
              <a:gd name="connsiteY27" fmla="*/ 1986516 h 2206349"/>
              <a:gd name="connsiteX28" fmla="*/ 6051189 w 6476492"/>
              <a:gd name="connsiteY28" fmla="*/ 2018414 h 2206349"/>
              <a:gd name="connsiteX29" fmla="*/ 6093720 w 6476492"/>
              <a:gd name="connsiteY29" fmla="*/ 923261 h 2206349"/>
              <a:gd name="connsiteX30" fmla="*/ 6125617 w 6476492"/>
              <a:gd name="connsiteY30" fmla="*/ 678712 h 2206349"/>
              <a:gd name="connsiteX31" fmla="*/ 6423329 w 6476492"/>
              <a:gd name="connsiteY31" fmla="*/ 678712 h 2206349"/>
              <a:gd name="connsiteX32" fmla="*/ 6444594 w 6476492"/>
              <a:gd name="connsiteY32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340427 w 6476492"/>
              <a:gd name="connsiteY22" fmla="*/ 136451 h 2206349"/>
              <a:gd name="connsiteX23" fmla="*/ 2503706 w 6476492"/>
              <a:gd name="connsiteY23" fmla="*/ 37431 h 2206349"/>
              <a:gd name="connsiteX24" fmla="*/ 4137329 w 6476492"/>
              <a:gd name="connsiteY24" fmla="*/ 115186 h 2206349"/>
              <a:gd name="connsiteX25" fmla="*/ 4381878 w 6476492"/>
              <a:gd name="connsiteY25" fmla="*/ 285307 h 2206349"/>
              <a:gd name="connsiteX26" fmla="*/ 4413775 w 6476492"/>
              <a:gd name="connsiteY26" fmla="*/ 1827028 h 2206349"/>
              <a:gd name="connsiteX27" fmla="*/ 4466938 w 6476492"/>
              <a:gd name="connsiteY27" fmla="*/ 1954619 h 2206349"/>
              <a:gd name="connsiteX28" fmla="*/ 5466399 w 6476492"/>
              <a:gd name="connsiteY28" fmla="*/ 1986516 h 2206349"/>
              <a:gd name="connsiteX29" fmla="*/ 6051189 w 6476492"/>
              <a:gd name="connsiteY29" fmla="*/ 2018414 h 2206349"/>
              <a:gd name="connsiteX30" fmla="*/ 6093720 w 6476492"/>
              <a:gd name="connsiteY30" fmla="*/ 923261 h 2206349"/>
              <a:gd name="connsiteX31" fmla="*/ 6125617 w 6476492"/>
              <a:gd name="connsiteY31" fmla="*/ 678712 h 2206349"/>
              <a:gd name="connsiteX32" fmla="*/ 6423329 w 6476492"/>
              <a:gd name="connsiteY32" fmla="*/ 678712 h 2206349"/>
              <a:gd name="connsiteX33" fmla="*/ 6444594 w 6476492"/>
              <a:gd name="connsiteY33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340427 w 6476492"/>
              <a:gd name="connsiteY22" fmla="*/ 136451 h 2206349"/>
              <a:gd name="connsiteX23" fmla="*/ 2503706 w 6476492"/>
              <a:gd name="connsiteY23" fmla="*/ 37431 h 2206349"/>
              <a:gd name="connsiteX24" fmla="*/ 4137329 w 6476492"/>
              <a:gd name="connsiteY24" fmla="*/ 115186 h 2206349"/>
              <a:gd name="connsiteX25" fmla="*/ 4381878 w 6476492"/>
              <a:gd name="connsiteY25" fmla="*/ 285307 h 2206349"/>
              <a:gd name="connsiteX26" fmla="*/ 4413775 w 6476492"/>
              <a:gd name="connsiteY26" fmla="*/ 1827028 h 2206349"/>
              <a:gd name="connsiteX27" fmla="*/ 4466938 w 6476492"/>
              <a:gd name="connsiteY27" fmla="*/ 1954619 h 2206349"/>
              <a:gd name="connsiteX28" fmla="*/ 5466399 w 6476492"/>
              <a:gd name="connsiteY28" fmla="*/ 1986516 h 2206349"/>
              <a:gd name="connsiteX29" fmla="*/ 6051189 w 6476492"/>
              <a:gd name="connsiteY29" fmla="*/ 2018414 h 2206349"/>
              <a:gd name="connsiteX30" fmla="*/ 6093720 w 6476492"/>
              <a:gd name="connsiteY30" fmla="*/ 923261 h 2206349"/>
              <a:gd name="connsiteX31" fmla="*/ 6125617 w 6476492"/>
              <a:gd name="connsiteY31" fmla="*/ 678712 h 2206349"/>
              <a:gd name="connsiteX32" fmla="*/ 6423329 w 6476492"/>
              <a:gd name="connsiteY32" fmla="*/ 678712 h 2206349"/>
              <a:gd name="connsiteX33" fmla="*/ 6444594 w 6476492"/>
              <a:gd name="connsiteY33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340427 w 6476492"/>
              <a:gd name="connsiteY22" fmla="*/ 136451 h 2206349"/>
              <a:gd name="connsiteX23" fmla="*/ 2503706 w 6476492"/>
              <a:gd name="connsiteY23" fmla="*/ 37431 h 2206349"/>
              <a:gd name="connsiteX24" fmla="*/ 4137329 w 6476492"/>
              <a:gd name="connsiteY24" fmla="*/ 115186 h 2206349"/>
              <a:gd name="connsiteX25" fmla="*/ 4381878 w 6476492"/>
              <a:gd name="connsiteY25" fmla="*/ 285307 h 2206349"/>
              <a:gd name="connsiteX26" fmla="*/ 4413775 w 6476492"/>
              <a:gd name="connsiteY26" fmla="*/ 1827028 h 2206349"/>
              <a:gd name="connsiteX27" fmla="*/ 4466938 w 6476492"/>
              <a:gd name="connsiteY27" fmla="*/ 1954619 h 2206349"/>
              <a:gd name="connsiteX28" fmla="*/ 5466399 w 6476492"/>
              <a:gd name="connsiteY28" fmla="*/ 1986516 h 2206349"/>
              <a:gd name="connsiteX29" fmla="*/ 6051189 w 6476492"/>
              <a:gd name="connsiteY29" fmla="*/ 2018414 h 2206349"/>
              <a:gd name="connsiteX30" fmla="*/ 6093720 w 6476492"/>
              <a:gd name="connsiteY30" fmla="*/ 923261 h 2206349"/>
              <a:gd name="connsiteX31" fmla="*/ 6125617 w 6476492"/>
              <a:gd name="connsiteY31" fmla="*/ 678712 h 2206349"/>
              <a:gd name="connsiteX32" fmla="*/ 6423329 w 6476492"/>
              <a:gd name="connsiteY32" fmla="*/ 678712 h 2206349"/>
              <a:gd name="connsiteX33" fmla="*/ 6444594 w 6476492"/>
              <a:gd name="connsiteY33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40427 w 6476492"/>
              <a:gd name="connsiteY23" fmla="*/ 136451 h 2206349"/>
              <a:gd name="connsiteX24" fmla="*/ 2503706 w 6476492"/>
              <a:gd name="connsiteY24" fmla="*/ 37431 h 2206349"/>
              <a:gd name="connsiteX25" fmla="*/ 4137329 w 6476492"/>
              <a:gd name="connsiteY25" fmla="*/ 115186 h 2206349"/>
              <a:gd name="connsiteX26" fmla="*/ 4381878 w 6476492"/>
              <a:gd name="connsiteY26" fmla="*/ 285307 h 2206349"/>
              <a:gd name="connsiteX27" fmla="*/ 4413775 w 6476492"/>
              <a:gd name="connsiteY27" fmla="*/ 1827028 h 2206349"/>
              <a:gd name="connsiteX28" fmla="*/ 4466938 w 6476492"/>
              <a:gd name="connsiteY28" fmla="*/ 1954619 h 2206349"/>
              <a:gd name="connsiteX29" fmla="*/ 5466399 w 6476492"/>
              <a:gd name="connsiteY29" fmla="*/ 1986516 h 2206349"/>
              <a:gd name="connsiteX30" fmla="*/ 6051189 w 6476492"/>
              <a:gd name="connsiteY30" fmla="*/ 2018414 h 2206349"/>
              <a:gd name="connsiteX31" fmla="*/ 6093720 w 6476492"/>
              <a:gd name="connsiteY31" fmla="*/ 923261 h 2206349"/>
              <a:gd name="connsiteX32" fmla="*/ 6125617 w 6476492"/>
              <a:gd name="connsiteY32" fmla="*/ 678712 h 2206349"/>
              <a:gd name="connsiteX33" fmla="*/ 6423329 w 6476492"/>
              <a:gd name="connsiteY33" fmla="*/ 678712 h 2206349"/>
              <a:gd name="connsiteX34" fmla="*/ 6444594 w 6476492"/>
              <a:gd name="connsiteY34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48378 w 6476492"/>
              <a:gd name="connsiteY23" fmla="*/ 192110 h 2206349"/>
              <a:gd name="connsiteX24" fmla="*/ 2503706 w 6476492"/>
              <a:gd name="connsiteY24" fmla="*/ 37431 h 2206349"/>
              <a:gd name="connsiteX25" fmla="*/ 4137329 w 6476492"/>
              <a:gd name="connsiteY25" fmla="*/ 115186 h 2206349"/>
              <a:gd name="connsiteX26" fmla="*/ 4381878 w 6476492"/>
              <a:gd name="connsiteY26" fmla="*/ 285307 h 2206349"/>
              <a:gd name="connsiteX27" fmla="*/ 4413775 w 6476492"/>
              <a:gd name="connsiteY27" fmla="*/ 1827028 h 2206349"/>
              <a:gd name="connsiteX28" fmla="*/ 4466938 w 6476492"/>
              <a:gd name="connsiteY28" fmla="*/ 1954619 h 2206349"/>
              <a:gd name="connsiteX29" fmla="*/ 5466399 w 6476492"/>
              <a:gd name="connsiteY29" fmla="*/ 1986516 h 2206349"/>
              <a:gd name="connsiteX30" fmla="*/ 6051189 w 6476492"/>
              <a:gd name="connsiteY30" fmla="*/ 2018414 h 2206349"/>
              <a:gd name="connsiteX31" fmla="*/ 6093720 w 6476492"/>
              <a:gd name="connsiteY31" fmla="*/ 923261 h 2206349"/>
              <a:gd name="connsiteX32" fmla="*/ 6125617 w 6476492"/>
              <a:gd name="connsiteY32" fmla="*/ 678712 h 2206349"/>
              <a:gd name="connsiteX33" fmla="*/ 6423329 w 6476492"/>
              <a:gd name="connsiteY33" fmla="*/ 678712 h 2206349"/>
              <a:gd name="connsiteX34" fmla="*/ 6444594 w 6476492"/>
              <a:gd name="connsiteY34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16573 w 6476492"/>
              <a:gd name="connsiteY23" fmla="*/ 176207 h 2206349"/>
              <a:gd name="connsiteX24" fmla="*/ 2503706 w 6476492"/>
              <a:gd name="connsiteY24" fmla="*/ 37431 h 2206349"/>
              <a:gd name="connsiteX25" fmla="*/ 4137329 w 6476492"/>
              <a:gd name="connsiteY25" fmla="*/ 115186 h 2206349"/>
              <a:gd name="connsiteX26" fmla="*/ 4381878 w 6476492"/>
              <a:gd name="connsiteY26" fmla="*/ 285307 h 2206349"/>
              <a:gd name="connsiteX27" fmla="*/ 4413775 w 6476492"/>
              <a:gd name="connsiteY27" fmla="*/ 1827028 h 2206349"/>
              <a:gd name="connsiteX28" fmla="*/ 4466938 w 6476492"/>
              <a:gd name="connsiteY28" fmla="*/ 1954619 h 2206349"/>
              <a:gd name="connsiteX29" fmla="*/ 5466399 w 6476492"/>
              <a:gd name="connsiteY29" fmla="*/ 1986516 h 2206349"/>
              <a:gd name="connsiteX30" fmla="*/ 6051189 w 6476492"/>
              <a:gd name="connsiteY30" fmla="*/ 2018414 h 2206349"/>
              <a:gd name="connsiteX31" fmla="*/ 6093720 w 6476492"/>
              <a:gd name="connsiteY31" fmla="*/ 923261 h 2206349"/>
              <a:gd name="connsiteX32" fmla="*/ 6125617 w 6476492"/>
              <a:gd name="connsiteY32" fmla="*/ 678712 h 2206349"/>
              <a:gd name="connsiteX33" fmla="*/ 6423329 w 6476492"/>
              <a:gd name="connsiteY33" fmla="*/ 678712 h 2206349"/>
              <a:gd name="connsiteX34" fmla="*/ 6444594 w 6476492"/>
              <a:gd name="connsiteY34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16573 w 6476492"/>
              <a:gd name="connsiteY23" fmla="*/ 176207 h 2206349"/>
              <a:gd name="connsiteX24" fmla="*/ 2503706 w 6476492"/>
              <a:gd name="connsiteY24" fmla="*/ 37431 h 2206349"/>
              <a:gd name="connsiteX25" fmla="*/ 2845612 w 6476492"/>
              <a:gd name="connsiteY25" fmla="*/ 188506 h 2206349"/>
              <a:gd name="connsiteX26" fmla="*/ 4137329 w 6476492"/>
              <a:gd name="connsiteY26" fmla="*/ 115186 h 2206349"/>
              <a:gd name="connsiteX27" fmla="*/ 4381878 w 6476492"/>
              <a:gd name="connsiteY27" fmla="*/ 285307 h 2206349"/>
              <a:gd name="connsiteX28" fmla="*/ 4413775 w 6476492"/>
              <a:gd name="connsiteY28" fmla="*/ 1827028 h 2206349"/>
              <a:gd name="connsiteX29" fmla="*/ 4466938 w 6476492"/>
              <a:gd name="connsiteY29" fmla="*/ 1954619 h 2206349"/>
              <a:gd name="connsiteX30" fmla="*/ 5466399 w 6476492"/>
              <a:gd name="connsiteY30" fmla="*/ 1986516 h 2206349"/>
              <a:gd name="connsiteX31" fmla="*/ 6051189 w 6476492"/>
              <a:gd name="connsiteY31" fmla="*/ 2018414 h 2206349"/>
              <a:gd name="connsiteX32" fmla="*/ 6093720 w 6476492"/>
              <a:gd name="connsiteY32" fmla="*/ 923261 h 2206349"/>
              <a:gd name="connsiteX33" fmla="*/ 6125617 w 6476492"/>
              <a:gd name="connsiteY33" fmla="*/ 678712 h 2206349"/>
              <a:gd name="connsiteX34" fmla="*/ 6423329 w 6476492"/>
              <a:gd name="connsiteY34" fmla="*/ 678712 h 2206349"/>
              <a:gd name="connsiteX35" fmla="*/ 6444594 w 6476492"/>
              <a:gd name="connsiteY35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16573 w 6476492"/>
              <a:gd name="connsiteY23" fmla="*/ 176207 h 2206349"/>
              <a:gd name="connsiteX24" fmla="*/ 2503706 w 6476492"/>
              <a:gd name="connsiteY24" fmla="*/ 37431 h 2206349"/>
              <a:gd name="connsiteX25" fmla="*/ 2845612 w 6476492"/>
              <a:gd name="connsiteY25" fmla="*/ 188506 h 2206349"/>
              <a:gd name="connsiteX26" fmla="*/ 3783866 w 6476492"/>
              <a:gd name="connsiteY26" fmla="*/ 180554 h 2206349"/>
              <a:gd name="connsiteX27" fmla="*/ 4137329 w 6476492"/>
              <a:gd name="connsiteY27" fmla="*/ 115186 h 2206349"/>
              <a:gd name="connsiteX28" fmla="*/ 4381878 w 6476492"/>
              <a:gd name="connsiteY28" fmla="*/ 285307 h 2206349"/>
              <a:gd name="connsiteX29" fmla="*/ 4413775 w 6476492"/>
              <a:gd name="connsiteY29" fmla="*/ 1827028 h 2206349"/>
              <a:gd name="connsiteX30" fmla="*/ 4466938 w 6476492"/>
              <a:gd name="connsiteY30" fmla="*/ 1954619 h 2206349"/>
              <a:gd name="connsiteX31" fmla="*/ 5466399 w 6476492"/>
              <a:gd name="connsiteY31" fmla="*/ 1986516 h 2206349"/>
              <a:gd name="connsiteX32" fmla="*/ 6051189 w 6476492"/>
              <a:gd name="connsiteY32" fmla="*/ 2018414 h 2206349"/>
              <a:gd name="connsiteX33" fmla="*/ 6093720 w 6476492"/>
              <a:gd name="connsiteY33" fmla="*/ 923261 h 2206349"/>
              <a:gd name="connsiteX34" fmla="*/ 6125617 w 6476492"/>
              <a:gd name="connsiteY34" fmla="*/ 678712 h 2206349"/>
              <a:gd name="connsiteX35" fmla="*/ 6423329 w 6476492"/>
              <a:gd name="connsiteY35" fmla="*/ 678712 h 2206349"/>
              <a:gd name="connsiteX36" fmla="*/ 6444594 w 6476492"/>
              <a:gd name="connsiteY36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16573 w 6476492"/>
              <a:gd name="connsiteY23" fmla="*/ 176207 h 2206349"/>
              <a:gd name="connsiteX24" fmla="*/ 2503706 w 6476492"/>
              <a:gd name="connsiteY24" fmla="*/ 37431 h 2206349"/>
              <a:gd name="connsiteX25" fmla="*/ 2845612 w 6476492"/>
              <a:gd name="connsiteY25" fmla="*/ 188506 h 2206349"/>
              <a:gd name="connsiteX26" fmla="*/ 3815672 w 6476492"/>
              <a:gd name="connsiteY26" fmla="*/ 77187 h 2206349"/>
              <a:gd name="connsiteX27" fmla="*/ 4137329 w 6476492"/>
              <a:gd name="connsiteY27" fmla="*/ 115186 h 2206349"/>
              <a:gd name="connsiteX28" fmla="*/ 4381878 w 6476492"/>
              <a:gd name="connsiteY28" fmla="*/ 285307 h 2206349"/>
              <a:gd name="connsiteX29" fmla="*/ 4413775 w 6476492"/>
              <a:gd name="connsiteY29" fmla="*/ 1827028 h 2206349"/>
              <a:gd name="connsiteX30" fmla="*/ 4466938 w 6476492"/>
              <a:gd name="connsiteY30" fmla="*/ 1954619 h 2206349"/>
              <a:gd name="connsiteX31" fmla="*/ 5466399 w 6476492"/>
              <a:gd name="connsiteY31" fmla="*/ 1986516 h 2206349"/>
              <a:gd name="connsiteX32" fmla="*/ 6051189 w 6476492"/>
              <a:gd name="connsiteY32" fmla="*/ 2018414 h 2206349"/>
              <a:gd name="connsiteX33" fmla="*/ 6093720 w 6476492"/>
              <a:gd name="connsiteY33" fmla="*/ 923261 h 2206349"/>
              <a:gd name="connsiteX34" fmla="*/ 6125617 w 6476492"/>
              <a:gd name="connsiteY34" fmla="*/ 678712 h 2206349"/>
              <a:gd name="connsiteX35" fmla="*/ 6423329 w 6476492"/>
              <a:gd name="connsiteY35" fmla="*/ 678712 h 2206349"/>
              <a:gd name="connsiteX36" fmla="*/ 6444594 w 6476492"/>
              <a:gd name="connsiteY36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16573 w 6476492"/>
              <a:gd name="connsiteY23" fmla="*/ 176207 h 2206349"/>
              <a:gd name="connsiteX24" fmla="*/ 2503706 w 6476492"/>
              <a:gd name="connsiteY24" fmla="*/ 37431 h 2206349"/>
              <a:gd name="connsiteX25" fmla="*/ 2845612 w 6476492"/>
              <a:gd name="connsiteY25" fmla="*/ 188506 h 2206349"/>
              <a:gd name="connsiteX26" fmla="*/ 3815672 w 6476492"/>
              <a:gd name="connsiteY26" fmla="*/ 77187 h 2206349"/>
              <a:gd name="connsiteX27" fmla="*/ 4137329 w 6476492"/>
              <a:gd name="connsiteY27" fmla="*/ 115186 h 2206349"/>
              <a:gd name="connsiteX28" fmla="*/ 4381878 w 6476492"/>
              <a:gd name="connsiteY28" fmla="*/ 285307 h 2206349"/>
              <a:gd name="connsiteX29" fmla="*/ 4413775 w 6476492"/>
              <a:gd name="connsiteY29" fmla="*/ 1827028 h 2206349"/>
              <a:gd name="connsiteX30" fmla="*/ 4466938 w 6476492"/>
              <a:gd name="connsiteY30" fmla="*/ 1954619 h 2206349"/>
              <a:gd name="connsiteX31" fmla="*/ 5466399 w 6476492"/>
              <a:gd name="connsiteY31" fmla="*/ 1986516 h 2206349"/>
              <a:gd name="connsiteX32" fmla="*/ 6051189 w 6476492"/>
              <a:gd name="connsiteY32" fmla="*/ 2018414 h 2206349"/>
              <a:gd name="connsiteX33" fmla="*/ 6093720 w 6476492"/>
              <a:gd name="connsiteY33" fmla="*/ 923261 h 2206349"/>
              <a:gd name="connsiteX34" fmla="*/ 6125617 w 6476492"/>
              <a:gd name="connsiteY34" fmla="*/ 678712 h 2206349"/>
              <a:gd name="connsiteX35" fmla="*/ 6423329 w 6476492"/>
              <a:gd name="connsiteY35" fmla="*/ 678712 h 2206349"/>
              <a:gd name="connsiteX36" fmla="*/ 6444594 w 6476492"/>
              <a:gd name="connsiteY36" fmla="*/ 338470 h 2206349"/>
              <a:gd name="connsiteX0" fmla="*/ 479729 w 6476492"/>
              <a:gd name="connsiteY0" fmla="*/ 264072 h 2195747"/>
              <a:gd name="connsiteX1" fmla="*/ 490361 w 6476492"/>
              <a:gd name="connsiteY1" fmla="*/ 572417 h 2195747"/>
              <a:gd name="connsiteX2" fmla="*/ 150120 w 6476492"/>
              <a:gd name="connsiteY2" fmla="*/ 591371 h 2195747"/>
              <a:gd name="connsiteX3" fmla="*/ 22529 w 6476492"/>
              <a:gd name="connsiteY3" fmla="*/ 668110 h 2195747"/>
              <a:gd name="connsiteX4" fmla="*/ 14948 w 6476492"/>
              <a:gd name="connsiteY4" fmla="*/ 869667 h 2195747"/>
              <a:gd name="connsiteX5" fmla="*/ 102412 w 6476492"/>
              <a:gd name="connsiteY5" fmla="*/ 973034 h 2195747"/>
              <a:gd name="connsiteX6" fmla="*/ 182018 w 6476492"/>
              <a:gd name="connsiteY6" fmla="*/ 1040249 h 2195747"/>
              <a:gd name="connsiteX7" fmla="*/ 195146 w 6476492"/>
              <a:gd name="connsiteY7" fmla="*/ 1843147 h 2195747"/>
              <a:gd name="connsiteX8" fmla="*/ 320241 w 6476492"/>
              <a:gd name="connsiteY8" fmla="*/ 2177933 h 2195747"/>
              <a:gd name="connsiteX9" fmla="*/ 548887 w 6476492"/>
              <a:gd name="connsiteY9" fmla="*/ 2156761 h 2195747"/>
              <a:gd name="connsiteX10" fmla="*/ 936930 w 6476492"/>
              <a:gd name="connsiteY10" fmla="*/ 1975914 h 2195747"/>
              <a:gd name="connsiteX11" fmla="*/ 1383497 w 6476492"/>
              <a:gd name="connsiteY11" fmla="*/ 2156669 h 2195747"/>
              <a:gd name="connsiteX12" fmla="*/ 2053348 w 6476492"/>
              <a:gd name="connsiteY12" fmla="*/ 2146035 h 2195747"/>
              <a:gd name="connsiteX13" fmla="*/ 2000185 w 6476492"/>
              <a:gd name="connsiteY13" fmla="*/ 2135403 h 2195747"/>
              <a:gd name="connsiteX14" fmla="*/ 2042715 w 6476492"/>
              <a:gd name="connsiteY14" fmla="*/ 1986547 h 2195747"/>
              <a:gd name="connsiteX15" fmla="*/ 2063980 w 6476492"/>
              <a:gd name="connsiteY15" fmla="*/ 1720733 h 2195747"/>
              <a:gd name="connsiteX16" fmla="*/ 2032082 w 6476492"/>
              <a:gd name="connsiteY16" fmla="*/ 1114677 h 2195747"/>
              <a:gd name="connsiteX17" fmla="*/ 2169751 w 6476492"/>
              <a:gd name="connsiteY17" fmla="*/ 925326 h 2195747"/>
              <a:gd name="connsiteX18" fmla="*/ 2249264 w 6476492"/>
              <a:gd name="connsiteY18" fmla="*/ 782203 h 2195747"/>
              <a:gd name="connsiteX19" fmla="*/ 2201557 w 6476492"/>
              <a:gd name="connsiteY19" fmla="*/ 607274 h 2195747"/>
              <a:gd name="connsiteX20" fmla="*/ 2042530 w 6476492"/>
              <a:gd name="connsiteY20" fmla="*/ 488004 h 2195747"/>
              <a:gd name="connsiteX21" fmla="*/ 2053347 w 6476492"/>
              <a:gd name="connsiteY21" fmla="*/ 295970 h 2195747"/>
              <a:gd name="connsiteX22" fmla="*/ 2058433 w 6476492"/>
              <a:gd name="connsiteY22" fmla="*/ 162001 h 2195747"/>
              <a:gd name="connsiteX23" fmla="*/ 2316573 w 6476492"/>
              <a:gd name="connsiteY23" fmla="*/ 165605 h 2195747"/>
              <a:gd name="connsiteX24" fmla="*/ 2503706 w 6476492"/>
              <a:gd name="connsiteY24" fmla="*/ 26829 h 2195747"/>
              <a:gd name="connsiteX25" fmla="*/ 2845612 w 6476492"/>
              <a:gd name="connsiteY25" fmla="*/ 177904 h 2195747"/>
              <a:gd name="connsiteX26" fmla="*/ 3815672 w 6476492"/>
              <a:gd name="connsiteY26" fmla="*/ 66585 h 2195747"/>
              <a:gd name="connsiteX27" fmla="*/ 4113475 w 6476492"/>
              <a:gd name="connsiteY27" fmla="*/ 168195 h 2195747"/>
              <a:gd name="connsiteX28" fmla="*/ 4381878 w 6476492"/>
              <a:gd name="connsiteY28" fmla="*/ 274705 h 2195747"/>
              <a:gd name="connsiteX29" fmla="*/ 4413775 w 6476492"/>
              <a:gd name="connsiteY29" fmla="*/ 1816426 h 2195747"/>
              <a:gd name="connsiteX30" fmla="*/ 4466938 w 6476492"/>
              <a:gd name="connsiteY30" fmla="*/ 1944017 h 2195747"/>
              <a:gd name="connsiteX31" fmla="*/ 5466399 w 6476492"/>
              <a:gd name="connsiteY31" fmla="*/ 1975914 h 2195747"/>
              <a:gd name="connsiteX32" fmla="*/ 6051189 w 6476492"/>
              <a:gd name="connsiteY32" fmla="*/ 2007812 h 2195747"/>
              <a:gd name="connsiteX33" fmla="*/ 6093720 w 6476492"/>
              <a:gd name="connsiteY33" fmla="*/ 912659 h 2195747"/>
              <a:gd name="connsiteX34" fmla="*/ 6125617 w 6476492"/>
              <a:gd name="connsiteY34" fmla="*/ 668110 h 2195747"/>
              <a:gd name="connsiteX35" fmla="*/ 6423329 w 6476492"/>
              <a:gd name="connsiteY35" fmla="*/ 668110 h 2195747"/>
              <a:gd name="connsiteX36" fmla="*/ 6444594 w 6476492"/>
              <a:gd name="connsiteY36" fmla="*/ 327868 h 2195747"/>
              <a:gd name="connsiteX0" fmla="*/ 479729 w 6476492"/>
              <a:gd name="connsiteY0" fmla="*/ 264072 h 2195747"/>
              <a:gd name="connsiteX1" fmla="*/ 490361 w 6476492"/>
              <a:gd name="connsiteY1" fmla="*/ 572417 h 2195747"/>
              <a:gd name="connsiteX2" fmla="*/ 150120 w 6476492"/>
              <a:gd name="connsiteY2" fmla="*/ 591371 h 2195747"/>
              <a:gd name="connsiteX3" fmla="*/ 22529 w 6476492"/>
              <a:gd name="connsiteY3" fmla="*/ 668110 h 2195747"/>
              <a:gd name="connsiteX4" fmla="*/ 14948 w 6476492"/>
              <a:gd name="connsiteY4" fmla="*/ 869667 h 2195747"/>
              <a:gd name="connsiteX5" fmla="*/ 102412 w 6476492"/>
              <a:gd name="connsiteY5" fmla="*/ 973034 h 2195747"/>
              <a:gd name="connsiteX6" fmla="*/ 182018 w 6476492"/>
              <a:gd name="connsiteY6" fmla="*/ 1040249 h 2195747"/>
              <a:gd name="connsiteX7" fmla="*/ 195146 w 6476492"/>
              <a:gd name="connsiteY7" fmla="*/ 1843147 h 2195747"/>
              <a:gd name="connsiteX8" fmla="*/ 320241 w 6476492"/>
              <a:gd name="connsiteY8" fmla="*/ 2177933 h 2195747"/>
              <a:gd name="connsiteX9" fmla="*/ 548887 w 6476492"/>
              <a:gd name="connsiteY9" fmla="*/ 2156761 h 2195747"/>
              <a:gd name="connsiteX10" fmla="*/ 936930 w 6476492"/>
              <a:gd name="connsiteY10" fmla="*/ 1975914 h 2195747"/>
              <a:gd name="connsiteX11" fmla="*/ 1383497 w 6476492"/>
              <a:gd name="connsiteY11" fmla="*/ 2156669 h 2195747"/>
              <a:gd name="connsiteX12" fmla="*/ 2053348 w 6476492"/>
              <a:gd name="connsiteY12" fmla="*/ 2146035 h 2195747"/>
              <a:gd name="connsiteX13" fmla="*/ 2000185 w 6476492"/>
              <a:gd name="connsiteY13" fmla="*/ 2135403 h 2195747"/>
              <a:gd name="connsiteX14" fmla="*/ 2042715 w 6476492"/>
              <a:gd name="connsiteY14" fmla="*/ 1986547 h 2195747"/>
              <a:gd name="connsiteX15" fmla="*/ 2063980 w 6476492"/>
              <a:gd name="connsiteY15" fmla="*/ 1720733 h 2195747"/>
              <a:gd name="connsiteX16" fmla="*/ 2032082 w 6476492"/>
              <a:gd name="connsiteY16" fmla="*/ 1114677 h 2195747"/>
              <a:gd name="connsiteX17" fmla="*/ 2169751 w 6476492"/>
              <a:gd name="connsiteY17" fmla="*/ 925326 h 2195747"/>
              <a:gd name="connsiteX18" fmla="*/ 2249264 w 6476492"/>
              <a:gd name="connsiteY18" fmla="*/ 782203 h 2195747"/>
              <a:gd name="connsiteX19" fmla="*/ 2201557 w 6476492"/>
              <a:gd name="connsiteY19" fmla="*/ 607274 h 2195747"/>
              <a:gd name="connsiteX20" fmla="*/ 2042530 w 6476492"/>
              <a:gd name="connsiteY20" fmla="*/ 488004 h 2195747"/>
              <a:gd name="connsiteX21" fmla="*/ 2053347 w 6476492"/>
              <a:gd name="connsiteY21" fmla="*/ 295970 h 2195747"/>
              <a:gd name="connsiteX22" fmla="*/ 2058433 w 6476492"/>
              <a:gd name="connsiteY22" fmla="*/ 162001 h 2195747"/>
              <a:gd name="connsiteX23" fmla="*/ 2316573 w 6476492"/>
              <a:gd name="connsiteY23" fmla="*/ 165605 h 2195747"/>
              <a:gd name="connsiteX24" fmla="*/ 2503706 w 6476492"/>
              <a:gd name="connsiteY24" fmla="*/ 26829 h 2195747"/>
              <a:gd name="connsiteX25" fmla="*/ 2845612 w 6476492"/>
              <a:gd name="connsiteY25" fmla="*/ 177904 h 2195747"/>
              <a:gd name="connsiteX26" fmla="*/ 3815672 w 6476492"/>
              <a:gd name="connsiteY26" fmla="*/ 66585 h 2195747"/>
              <a:gd name="connsiteX27" fmla="*/ 4113475 w 6476492"/>
              <a:gd name="connsiteY27" fmla="*/ 168195 h 2195747"/>
              <a:gd name="connsiteX28" fmla="*/ 4326218 w 6476492"/>
              <a:gd name="connsiteY28" fmla="*/ 274705 h 2195747"/>
              <a:gd name="connsiteX29" fmla="*/ 4413775 w 6476492"/>
              <a:gd name="connsiteY29" fmla="*/ 1816426 h 2195747"/>
              <a:gd name="connsiteX30" fmla="*/ 4466938 w 6476492"/>
              <a:gd name="connsiteY30" fmla="*/ 1944017 h 2195747"/>
              <a:gd name="connsiteX31" fmla="*/ 5466399 w 6476492"/>
              <a:gd name="connsiteY31" fmla="*/ 1975914 h 2195747"/>
              <a:gd name="connsiteX32" fmla="*/ 6051189 w 6476492"/>
              <a:gd name="connsiteY32" fmla="*/ 2007812 h 2195747"/>
              <a:gd name="connsiteX33" fmla="*/ 6093720 w 6476492"/>
              <a:gd name="connsiteY33" fmla="*/ 912659 h 2195747"/>
              <a:gd name="connsiteX34" fmla="*/ 6125617 w 6476492"/>
              <a:gd name="connsiteY34" fmla="*/ 668110 h 2195747"/>
              <a:gd name="connsiteX35" fmla="*/ 6423329 w 6476492"/>
              <a:gd name="connsiteY35" fmla="*/ 668110 h 2195747"/>
              <a:gd name="connsiteX36" fmla="*/ 6444594 w 6476492"/>
              <a:gd name="connsiteY36" fmla="*/ 327868 h 2195747"/>
              <a:gd name="connsiteX0" fmla="*/ 479729 w 6476492"/>
              <a:gd name="connsiteY0" fmla="*/ 272024 h 2203699"/>
              <a:gd name="connsiteX1" fmla="*/ 490361 w 6476492"/>
              <a:gd name="connsiteY1" fmla="*/ 580369 h 2203699"/>
              <a:gd name="connsiteX2" fmla="*/ 150120 w 6476492"/>
              <a:gd name="connsiteY2" fmla="*/ 599323 h 2203699"/>
              <a:gd name="connsiteX3" fmla="*/ 22529 w 6476492"/>
              <a:gd name="connsiteY3" fmla="*/ 676062 h 2203699"/>
              <a:gd name="connsiteX4" fmla="*/ 14948 w 6476492"/>
              <a:gd name="connsiteY4" fmla="*/ 877619 h 2203699"/>
              <a:gd name="connsiteX5" fmla="*/ 102412 w 6476492"/>
              <a:gd name="connsiteY5" fmla="*/ 980986 h 2203699"/>
              <a:gd name="connsiteX6" fmla="*/ 182018 w 6476492"/>
              <a:gd name="connsiteY6" fmla="*/ 1048201 h 2203699"/>
              <a:gd name="connsiteX7" fmla="*/ 195146 w 6476492"/>
              <a:gd name="connsiteY7" fmla="*/ 1851099 h 2203699"/>
              <a:gd name="connsiteX8" fmla="*/ 320241 w 6476492"/>
              <a:gd name="connsiteY8" fmla="*/ 2185885 h 2203699"/>
              <a:gd name="connsiteX9" fmla="*/ 548887 w 6476492"/>
              <a:gd name="connsiteY9" fmla="*/ 2164713 h 2203699"/>
              <a:gd name="connsiteX10" fmla="*/ 936930 w 6476492"/>
              <a:gd name="connsiteY10" fmla="*/ 1983866 h 2203699"/>
              <a:gd name="connsiteX11" fmla="*/ 1383497 w 6476492"/>
              <a:gd name="connsiteY11" fmla="*/ 2164621 h 2203699"/>
              <a:gd name="connsiteX12" fmla="*/ 2053348 w 6476492"/>
              <a:gd name="connsiteY12" fmla="*/ 2153987 h 2203699"/>
              <a:gd name="connsiteX13" fmla="*/ 2000185 w 6476492"/>
              <a:gd name="connsiteY13" fmla="*/ 2143355 h 2203699"/>
              <a:gd name="connsiteX14" fmla="*/ 2042715 w 6476492"/>
              <a:gd name="connsiteY14" fmla="*/ 1994499 h 2203699"/>
              <a:gd name="connsiteX15" fmla="*/ 2063980 w 6476492"/>
              <a:gd name="connsiteY15" fmla="*/ 1728685 h 2203699"/>
              <a:gd name="connsiteX16" fmla="*/ 2032082 w 6476492"/>
              <a:gd name="connsiteY16" fmla="*/ 1122629 h 2203699"/>
              <a:gd name="connsiteX17" fmla="*/ 2169751 w 6476492"/>
              <a:gd name="connsiteY17" fmla="*/ 933278 h 2203699"/>
              <a:gd name="connsiteX18" fmla="*/ 2249264 w 6476492"/>
              <a:gd name="connsiteY18" fmla="*/ 790155 h 2203699"/>
              <a:gd name="connsiteX19" fmla="*/ 2201557 w 6476492"/>
              <a:gd name="connsiteY19" fmla="*/ 615226 h 2203699"/>
              <a:gd name="connsiteX20" fmla="*/ 2042530 w 6476492"/>
              <a:gd name="connsiteY20" fmla="*/ 495956 h 2203699"/>
              <a:gd name="connsiteX21" fmla="*/ 2053347 w 6476492"/>
              <a:gd name="connsiteY21" fmla="*/ 303922 h 2203699"/>
              <a:gd name="connsiteX22" fmla="*/ 2058433 w 6476492"/>
              <a:gd name="connsiteY22" fmla="*/ 169953 h 2203699"/>
              <a:gd name="connsiteX23" fmla="*/ 2316573 w 6476492"/>
              <a:gd name="connsiteY23" fmla="*/ 173557 h 2203699"/>
              <a:gd name="connsiteX24" fmla="*/ 2503706 w 6476492"/>
              <a:gd name="connsiteY24" fmla="*/ 34781 h 2203699"/>
              <a:gd name="connsiteX25" fmla="*/ 2845612 w 6476492"/>
              <a:gd name="connsiteY25" fmla="*/ 185856 h 2203699"/>
              <a:gd name="connsiteX26" fmla="*/ 3815672 w 6476492"/>
              <a:gd name="connsiteY26" fmla="*/ 74537 h 2203699"/>
              <a:gd name="connsiteX27" fmla="*/ 4113475 w 6476492"/>
              <a:gd name="connsiteY27" fmla="*/ 176147 h 2203699"/>
              <a:gd name="connsiteX28" fmla="*/ 4350072 w 6476492"/>
              <a:gd name="connsiteY28" fmla="*/ 274705 h 2203699"/>
              <a:gd name="connsiteX29" fmla="*/ 4413775 w 6476492"/>
              <a:gd name="connsiteY29" fmla="*/ 1824378 h 2203699"/>
              <a:gd name="connsiteX30" fmla="*/ 4466938 w 6476492"/>
              <a:gd name="connsiteY30" fmla="*/ 1951969 h 2203699"/>
              <a:gd name="connsiteX31" fmla="*/ 5466399 w 6476492"/>
              <a:gd name="connsiteY31" fmla="*/ 1983866 h 2203699"/>
              <a:gd name="connsiteX32" fmla="*/ 6051189 w 6476492"/>
              <a:gd name="connsiteY32" fmla="*/ 2015764 h 2203699"/>
              <a:gd name="connsiteX33" fmla="*/ 6093720 w 6476492"/>
              <a:gd name="connsiteY33" fmla="*/ 920611 h 2203699"/>
              <a:gd name="connsiteX34" fmla="*/ 6125617 w 6476492"/>
              <a:gd name="connsiteY34" fmla="*/ 676062 h 2203699"/>
              <a:gd name="connsiteX35" fmla="*/ 6423329 w 6476492"/>
              <a:gd name="connsiteY35" fmla="*/ 676062 h 2203699"/>
              <a:gd name="connsiteX36" fmla="*/ 6444594 w 6476492"/>
              <a:gd name="connsiteY36" fmla="*/ 335820 h 2203699"/>
              <a:gd name="connsiteX0" fmla="*/ 479729 w 6476492"/>
              <a:gd name="connsiteY0" fmla="*/ 239293 h 2170968"/>
              <a:gd name="connsiteX1" fmla="*/ 490361 w 6476492"/>
              <a:gd name="connsiteY1" fmla="*/ 547638 h 2170968"/>
              <a:gd name="connsiteX2" fmla="*/ 150120 w 6476492"/>
              <a:gd name="connsiteY2" fmla="*/ 566592 h 2170968"/>
              <a:gd name="connsiteX3" fmla="*/ 22529 w 6476492"/>
              <a:gd name="connsiteY3" fmla="*/ 643331 h 2170968"/>
              <a:gd name="connsiteX4" fmla="*/ 14948 w 6476492"/>
              <a:gd name="connsiteY4" fmla="*/ 844888 h 2170968"/>
              <a:gd name="connsiteX5" fmla="*/ 102412 w 6476492"/>
              <a:gd name="connsiteY5" fmla="*/ 948255 h 2170968"/>
              <a:gd name="connsiteX6" fmla="*/ 182018 w 6476492"/>
              <a:gd name="connsiteY6" fmla="*/ 1015470 h 2170968"/>
              <a:gd name="connsiteX7" fmla="*/ 195146 w 6476492"/>
              <a:gd name="connsiteY7" fmla="*/ 1818368 h 2170968"/>
              <a:gd name="connsiteX8" fmla="*/ 320241 w 6476492"/>
              <a:gd name="connsiteY8" fmla="*/ 2153154 h 2170968"/>
              <a:gd name="connsiteX9" fmla="*/ 548887 w 6476492"/>
              <a:gd name="connsiteY9" fmla="*/ 2131982 h 2170968"/>
              <a:gd name="connsiteX10" fmla="*/ 936930 w 6476492"/>
              <a:gd name="connsiteY10" fmla="*/ 1951135 h 2170968"/>
              <a:gd name="connsiteX11" fmla="*/ 1383497 w 6476492"/>
              <a:gd name="connsiteY11" fmla="*/ 2131890 h 2170968"/>
              <a:gd name="connsiteX12" fmla="*/ 2053348 w 6476492"/>
              <a:gd name="connsiteY12" fmla="*/ 2121256 h 2170968"/>
              <a:gd name="connsiteX13" fmla="*/ 2000185 w 6476492"/>
              <a:gd name="connsiteY13" fmla="*/ 2110624 h 2170968"/>
              <a:gd name="connsiteX14" fmla="*/ 2042715 w 6476492"/>
              <a:gd name="connsiteY14" fmla="*/ 1961768 h 2170968"/>
              <a:gd name="connsiteX15" fmla="*/ 2063980 w 6476492"/>
              <a:gd name="connsiteY15" fmla="*/ 1695954 h 2170968"/>
              <a:gd name="connsiteX16" fmla="*/ 2032082 w 6476492"/>
              <a:gd name="connsiteY16" fmla="*/ 1089898 h 2170968"/>
              <a:gd name="connsiteX17" fmla="*/ 2169751 w 6476492"/>
              <a:gd name="connsiteY17" fmla="*/ 900547 h 2170968"/>
              <a:gd name="connsiteX18" fmla="*/ 2249264 w 6476492"/>
              <a:gd name="connsiteY18" fmla="*/ 757424 h 2170968"/>
              <a:gd name="connsiteX19" fmla="*/ 2201557 w 6476492"/>
              <a:gd name="connsiteY19" fmla="*/ 582495 h 2170968"/>
              <a:gd name="connsiteX20" fmla="*/ 2042530 w 6476492"/>
              <a:gd name="connsiteY20" fmla="*/ 463225 h 2170968"/>
              <a:gd name="connsiteX21" fmla="*/ 2053347 w 6476492"/>
              <a:gd name="connsiteY21" fmla="*/ 271191 h 2170968"/>
              <a:gd name="connsiteX22" fmla="*/ 2058433 w 6476492"/>
              <a:gd name="connsiteY22" fmla="*/ 137222 h 2170968"/>
              <a:gd name="connsiteX23" fmla="*/ 2316573 w 6476492"/>
              <a:gd name="connsiteY23" fmla="*/ 140826 h 2170968"/>
              <a:gd name="connsiteX24" fmla="*/ 2503706 w 6476492"/>
              <a:gd name="connsiteY24" fmla="*/ 2050 h 2170968"/>
              <a:gd name="connsiteX25" fmla="*/ 2845612 w 6476492"/>
              <a:gd name="connsiteY25" fmla="*/ 153125 h 2170968"/>
              <a:gd name="connsiteX26" fmla="*/ 3815672 w 6476492"/>
              <a:gd name="connsiteY26" fmla="*/ 41806 h 2170968"/>
              <a:gd name="connsiteX27" fmla="*/ 4113475 w 6476492"/>
              <a:gd name="connsiteY27" fmla="*/ 143416 h 2170968"/>
              <a:gd name="connsiteX28" fmla="*/ 4350072 w 6476492"/>
              <a:gd name="connsiteY28" fmla="*/ 241974 h 2170968"/>
              <a:gd name="connsiteX29" fmla="*/ 4413775 w 6476492"/>
              <a:gd name="connsiteY29" fmla="*/ 1791647 h 2170968"/>
              <a:gd name="connsiteX30" fmla="*/ 4466938 w 6476492"/>
              <a:gd name="connsiteY30" fmla="*/ 1919238 h 2170968"/>
              <a:gd name="connsiteX31" fmla="*/ 5466399 w 6476492"/>
              <a:gd name="connsiteY31" fmla="*/ 1951135 h 2170968"/>
              <a:gd name="connsiteX32" fmla="*/ 6051189 w 6476492"/>
              <a:gd name="connsiteY32" fmla="*/ 1983033 h 2170968"/>
              <a:gd name="connsiteX33" fmla="*/ 6093720 w 6476492"/>
              <a:gd name="connsiteY33" fmla="*/ 887880 h 2170968"/>
              <a:gd name="connsiteX34" fmla="*/ 6125617 w 6476492"/>
              <a:gd name="connsiteY34" fmla="*/ 643331 h 2170968"/>
              <a:gd name="connsiteX35" fmla="*/ 6423329 w 6476492"/>
              <a:gd name="connsiteY35" fmla="*/ 643331 h 2170968"/>
              <a:gd name="connsiteX36" fmla="*/ 6444594 w 6476492"/>
              <a:gd name="connsiteY36" fmla="*/ 303089 h 2170968"/>
              <a:gd name="connsiteX0" fmla="*/ 479729 w 6476492"/>
              <a:gd name="connsiteY0" fmla="*/ 239293 h 2170968"/>
              <a:gd name="connsiteX1" fmla="*/ 490361 w 6476492"/>
              <a:gd name="connsiteY1" fmla="*/ 547638 h 2170968"/>
              <a:gd name="connsiteX2" fmla="*/ 150120 w 6476492"/>
              <a:gd name="connsiteY2" fmla="*/ 566592 h 2170968"/>
              <a:gd name="connsiteX3" fmla="*/ 22529 w 6476492"/>
              <a:gd name="connsiteY3" fmla="*/ 643331 h 2170968"/>
              <a:gd name="connsiteX4" fmla="*/ 14948 w 6476492"/>
              <a:gd name="connsiteY4" fmla="*/ 844888 h 2170968"/>
              <a:gd name="connsiteX5" fmla="*/ 102412 w 6476492"/>
              <a:gd name="connsiteY5" fmla="*/ 948255 h 2170968"/>
              <a:gd name="connsiteX6" fmla="*/ 182018 w 6476492"/>
              <a:gd name="connsiteY6" fmla="*/ 1015470 h 2170968"/>
              <a:gd name="connsiteX7" fmla="*/ 195146 w 6476492"/>
              <a:gd name="connsiteY7" fmla="*/ 1818368 h 2170968"/>
              <a:gd name="connsiteX8" fmla="*/ 320241 w 6476492"/>
              <a:gd name="connsiteY8" fmla="*/ 2153154 h 2170968"/>
              <a:gd name="connsiteX9" fmla="*/ 548887 w 6476492"/>
              <a:gd name="connsiteY9" fmla="*/ 2131982 h 2170968"/>
              <a:gd name="connsiteX10" fmla="*/ 936930 w 6476492"/>
              <a:gd name="connsiteY10" fmla="*/ 1951135 h 2170968"/>
              <a:gd name="connsiteX11" fmla="*/ 1383497 w 6476492"/>
              <a:gd name="connsiteY11" fmla="*/ 2131890 h 2170968"/>
              <a:gd name="connsiteX12" fmla="*/ 2053348 w 6476492"/>
              <a:gd name="connsiteY12" fmla="*/ 2121256 h 2170968"/>
              <a:gd name="connsiteX13" fmla="*/ 2000185 w 6476492"/>
              <a:gd name="connsiteY13" fmla="*/ 2110624 h 2170968"/>
              <a:gd name="connsiteX14" fmla="*/ 2042715 w 6476492"/>
              <a:gd name="connsiteY14" fmla="*/ 1961768 h 2170968"/>
              <a:gd name="connsiteX15" fmla="*/ 2063980 w 6476492"/>
              <a:gd name="connsiteY15" fmla="*/ 1695954 h 2170968"/>
              <a:gd name="connsiteX16" fmla="*/ 2032082 w 6476492"/>
              <a:gd name="connsiteY16" fmla="*/ 1089898 h 2170968"/>
              <a:gd name="connsiteX17" fmla="*/ 2169751 w 6476492"/>
              <a:gd name="connsiteY17" fmla="*/ 900547 h 2170968"/>
              <a:gd name="connsiteX18" fmla="*/ 2249264 w 6476492"/>
              <a:gd name="connsiteY18" fmla="*/ 757424 h 2170968"/>
              <a:gd name="connsiteX19" fmla="*/ 2201557 w 6476492"/>
              <a:gd name="connsiteY19" fmla="*/ 582495 h 2170968"/>
              <a:gd name="connsiteX20" fmla="*/ 2042530 w 6476492"/>
              <a:gd name="connsiteY20" fmla="*/ 463225 h 2170968"/>
              <a:gd name="connsiteX21" fmla="*/ 2053347 w 6476492"/>
              <a:gd name="connsiteY21" fmla="*/ 271191 h 2170968"/>
              <a:gd name="connsiteX22" fmla="*/ 2058433 w 6476492"/>
              <a:gd name="connsiteY22" fmla="*/ 137222 h 2170968"/>
              <a:gd name="connsiteX23" fmla="*/ 2316573 w 6476492"/>
              <a:gd name="connsiteY23" fmla="*/ 140826 h 2170968"/>
              <a:gd name="connsiteX24" fmla="*/ 2503706 w 6476492"/>
              <a:gd name="connsiteY24" fmla="*/ 2050 h 2170968"/>
              <a:gd name="connsiteX25" fmla="*/ 2845612 w 6476492"/>
              <a:gd name="connsiteY25" fmla="*/ 153125 h 2170968"/>
              <a:gd name="connsiteX26" fmla="*/ 3815672 w 6476492"/>
              <a:gd name="connsiteY26" fmla="*/ 41806 h 2170968"/>
              <a:gd name="connsiteX27" fmla="*/ 3879282 w 6476492"/>
              <a:gd name="connsiteY27" fmla="*/ 33854 h 2170968"/>
              <a:gd name="connsiteX28" fmla="*/ 4113475 w 6476492"/>
              <a:gd name="connsiteY28" fmla="*/ 143416 h 2170968"/>
              <a:gd name="connsiteX29" fmla="*/ 4350072 w 6476492"/>
              <a:gd name="connsiteY29" fmla="*/ 241974 h 2170968"/>
              <a:gd name="connsiteX30" fmla="*/ 4413775 w 6476492"/>
              <a:gd name="connsiteY30" fmla="*/ 1791647 h 2170968"/>
              <a:gd name="connsiteX31" fmla="*/ 4466938 w 6476492"/>
              <a:gd name="connsiteY31" fmla="*/ 1919238 h 2170968"/>
              <a:gd name="connsiteX32" fmla="*/ 5466399 w 6476492"/>
              <a:gd name="connsiteY32" fmla="*/ 1951135 h 2170968"/>
              <a:gd name="connsiteX33" fmla="*/ 6051189 w 6476492"/>
              <a:gd name="connsiteY33" fmla="*/ 1983033 h 2170968"/>
              <a:gd name="connsiteX34" fmla="*/ 6093720 w 6476492"/>
              <a:gd name="connsiteY34" fmla="*/ 887880 h 2170968"/>
              <a:gd name="connsiteX35" fmla="*/ 6125617 w 6476492"/>
              <a:gd name="connsiteY35" fmla="*/ 643331 h 2170968"/>
              <a:gd name="connsiteX36" fmla="*/ 6423329 w 6476492"/>
              <a:gd name="connsiteY36" fmla="*/ 643331 h 2170968"/>
              <a:gd name="connsiteX37" fmla="*/ 6444594 w 6476492"/>
              <a:gd name="connsiteY37" fmla="*/ 303089 h 2170968"/>
              <a:gd name="connsiteX0" fmla="*/ 479729 w 6476492"/>
              <a:gd name="connsiteY0" fmla="*/ 239293 h 2170968"/>
              <a:gd name="connsiteX1" fmla="*/ 490361 w 6476492"/>
              <a:gd name="connsiteY1" fmla="*/ 547638 h 2170968"/>
              <a:gd name="connsiteX2" fmla="*/ 150120 w 6476492"/>
              <a:gd name="connsiteY2" fmla="*/ 566592 h 2170968"/>
              <a:gd name="connsiteX3" fmla="*/ 22529 w 6476492"/>
              <a:gd name="connsiteY3" fmla="*/ 643331 h 2170968"/>
              <a:gd name="connsiteX4" fmla="*/ 14948 w 6476492"/>
              <a:gd name="connsiteY4" fmla="*/ 844888 h 2170968"/>
              <a:gd name="connsiteX5" fmla="*/ 102412 w 6476492"/>
              <a:gd name="connsiteY5" fmla="*/ 948255 h 2170968"/>
              <a:gd name="connsiteX6" fmla="*/ 182018 w 6476492"/>
              <a:gd name="connsiteY6" fmla="*/ 1015470 h 2170968"/>
              <a:gd name="connsiteX7" fmla="*/ 195146 w 6476492"/>
              <a:gd name="connsiteY7" fmla="*/ 1818368 h 2170968"/>
              <a:gd name="connsiteX8" fmla="*/ 320241 w 6476492"/>
              <a:gd name="connsiteY8" fmla="*/ 2153154 h 2170968"/>
              <a:gd name="connsiteX9" fmla="*/ 548887 w 6476492"/>
              <a:gd name="connsiteY9" fmla="*/ 2131982 h 2170968"/>
              <a:gd name="connsiteX10" fmla="*/ 936930 w 6476492"/>
              <a:gd name="connsiteY10" fmla="*/ 1951135 h 2170968"/>
              <a:gd name="connsiteX11" fmla="*/ 1383497 w 6476492"/>
              <a:gd name="connsiteY11" fmla="*/ 2131890 h 2170968"/>
              <a:gd name="connsiteX12" fmla="*/ 2053348 w 6476492"/>
              <a:gd name="connsiteY12" fmla="*/ 2121256 h 2170968"/>
              <a:gd name="connsiteX13" fmla="*/ 2000185 w 6476492"/>
              <a:gd name="connsiteY13" fmla="*/ 2110624 h 2170968"/>
              <a:gd name="connsiteX14" fmla="*/ 2042715 w 6476492"/>
              <a:gd name="connsiteY14" fmla="*/ 1961768 h 2170968"/>
              <a:gd name="connsiteX15" fmla="*/ 2063980 w 6476492"/>
              <a:gd name="connsiteY15" fmla="*/ 1695954 h 2170968"/>
              <a:gd name="connsiteX16" fmla="*/ 2032082 w 6476492"/>
              <a:gd name="connsiteY16" fmla="*/ 1089898 h 2170968"/>
              <a:gd name="connsiteX17" fmla="*/ 2169751 w 6476492"/>
              <a:gd name="connsiteY17" fmla="*/ 900547 h 2170968"/>
              <a:gd name="connsiteX18" fmla="*/ 2249264 w 6476492"/>
              <a:gd name="connsiteY18" fmla="*/ 757424 h 2170968"/>
              <a:gd name="connsiteX19" fmla="*/ 2201557 w 6476492"/>
              <a:gd name="connsiteY19" fmla="*/ 582495 h 2170968"/>
              <a:gd name="connsiteX20" fmla="*/ 2042530 w 6476492"/>
              <a:gd name="connsiteY20" fmla="*/ 463225 h 2170968"/>
              <a:gd name="connsiteX21" fmla="*/ 2053347 w 6476492"/>
              <a:gd name="connsiteY21" fmla="*/ 271191 h 2170968"/>
              <a:gd name="connsiteX22" fmla="*/ 2058433 w 6476492"/>
              <a:gd name="connsiteY22" fmla="*/ 137222 h 2170968"/>
              <a:gd name="connsiteX23" fmla="*/ 2316573 w 6476492"/>
              <a:gd name="connsiteY23" fmla="*/ 140826 h 2170968"/>
              <a:gd name="connsiteX24" fmla="*/ 2503706 w 6476492"/>
              <a:gd name="connsiteY24" fmla="*/ 2050 h 2170968"/>
              <a:gd name="connsiteX25" fmla="*/ 2845612 w 6476492"/>
              <a:gd name="connsiteY25" fmla="*/ 153125 h 2170968"/>
              <a:gd name="connsiteX26" fmla="*/ 3672548 w 6476492"/>
              <a:gd name="connsiteY26" fmla="*/ 153124 h 2170968"/>
              <a:gd name="connsiteX27" fmla="*/ 3815672 w 6476492"/>
              <a:gd name="connsiteY27" fmla="*/ 41806 h 2170968"/>
              <a:gd name="connsiteX28" fmla="*/ 3879282 w 6476492"/>
              <a:gd name="connsiteY28" fmla="*/ 33854 h 2170968"/>
              <a:gd name="connsiteX29" fmla="*/ 4113475 w 6476492"/>
              <a:gd name="connsiteY29" fmla="*/ 143416 h 2170968"/>
              <a:gd name="connsiteX30" fmla="*/ 4350072 w 6476492"/>
              <a:gd name="connsiteY30" fmla="*/ 241974 h 2170968"/>
              <a:gd name="connsiteX31" fmla="*/ 4413775 w 6476492"/>
              <a:gd name="connsiteY31" fmla="*/ 1791647 h 2170968"/>
              <a:gd name="connsiteX32" fmla="*/ 4466938 w 6476492"/>
              <a:gd name="connsiteY32" fmla="*/ 1919238 h 2170968"/>
              <a:gd name="connsiteX33" fmla="*/ 5466399 w 6476492"/>
              <a:gd name="connsiteY33" fmla="*/ 1951135 h 2170968"/>
              <a:gd name="connsiteX34" fmla="*/ 6051189 w 6476492"/>
              <a:gd name="connsiteY34" fmla="*/ 1983033 h 2170968"/>
              <a:gd name="connsiteX35" fmla="*/ 6093720 w 6476492"/>
              <a:gd name="connsiteY35" fmla="*/ 887880 h 2170968"/>
              <a:gd name="connsiteX36" fmla="*/ 6125617 w 6476492"/>
              <a:gd name="connsiteY36" fmla="*/ 643331 h 2170968"/>
              <a:gd name="connsiteX37" fmla="*/ 6423329 w 6476492"/>
              <a:gd name="connsiteY37" fmla="*/ 643331 h 2170968"/>
              <a:gd name="connsiteX38" fmla="*/ 6444594 w 6476492"/>
              <a:gd name="connsiteY38" fmla="*/ 303089 h 2170968"/>
              <a:gd name="connsiteX0" fmla="*/ 479729 w 6476492"/>
              <a:gd name="connsiteY0" fmla="*/ 239293 h 2170968"/>
              <a:gd name="connsiteX1" fmla="*/ 490361 w 6476492"/>
              <a:gd name="connsiteY1" fmla="*/ 547638 h 2170968"/>
              <a:gd name="connsiteX2" fmla="*/ 150120 w 6476492"/>
              <a:gd name="connsiteY2" fmla="*/ 566592 h 2170968"/>
              <a:gd name="connsiteX3" fmla="*/ 22529 w 6476492"/>
              <a:gd name="connsiteY3" fmla="*/ 643331 h 2170968"/>
              <a:gd name="connsiteX4" fmla="*/ 14948 w 6476492"/>
              <a:gd name="connsiteY4" fmla="*/ 844888 h 2170968"/>
              <a:gd name="connsiteX5" fmla="*/ 102412 w 6476492"/>
              <a:gd name="connsiteY5" fmla="*/ 948255 h 2170968"/>
              <a:gd name="connsiteX6" fmla="*/ 182018 w 6476492"/>
              <a:gd name="connsiteY6" fmla="*/ 1015470 h 2170968"/>
              <a:gd name="connsiteX7" fmla="*/ 195146 w 6476492"/>
              <a:gd name="connsiteY7" fmla="*/ 1818368 h 2170968"/>
              <a:gd name="connsiteX8" fmla="*/ 320241 w 6476492"/>
              <a:gd name="connsiteY8" fmla="*/ 2153154 h 2170968"/>
              <a:gd name="connsiteX9" fmla="*/ 548887 w 6476492"/>
              <a:gd name="connsiteY9" fmla="*/ 2131982 h 2170968"/>
              <a:gd name="connsiteX10" fmla="*/ 936930 w 6476492"/>
              <a:gd name="connsiteY10" fmla="*/ 1951135 h 2170968"/>
              <a:gd name="connsiteX11" fmla="*/ 1383497 w 6476492"/>
              <a:gd name="connsiteY11" fmla="*/ 2131890 h 2170968"/>
              <a:gd name="connsiteX12" fmla="*/ 2053348 w 6476492"/>
              <a:gd name="connsiteY12" fmla="*/ 2121256 h 2170968"/>
              <a:gd name="connsiteX13" fmla="*/ 2000185 w 6476492"/>
              <a:gd name="connsiteY13" fmla="*/ 2110624 h 2170968"/>
              <a:gd name="connsiteX14" fmla="*/ 2042715 w 6476492"/>
              <a:gd name="connsiteY14" fmla="*/ 1961768 h 2170968"/>
              <a:gd name="connsiteX15" fmla="*/ 2063980 w 6476492"/>
              <a:gd name="connsiteY15" fmla="*/ 1695954 h 2170968"/>
              <a:gd name="connsiteX16" fmla="*/ 2032082 w 6476492"/>
              <a:gd name="connsiteY16" fmla="*/ 1089898 h 2170968"/>
              <a:gd name="connsiteX17" fmla="*/ 2169751 w 6476492"/>
              <a:gd name="connsiteY17" fmla="*/ 900547 h 2170968"/>
              <a:gd name="connsiteX18" fmla="*/ 2249264 w 6476492"/>
              <a:gd name="connsiteY18" fmla="*/ 757424 h 2170968"/>
              <a:gd name="connsiteX19" fmla="*/ 2201557 w 6476492"/>
              <a:gd name="connsiteY19" fmla="*/ 582495 h 2170968"/>
              <a:gd name="connsiteX20" fmla="*/ 2042530 w 6476492"/>
              <a:gd name="connsiteY20" fmla="*/ 463225 h 2170968"/>
              <a:gd name="connsiteX21" fmla="*/ 2053347 w 6476492"/>
              <a:gd name="connsiteY21" fmla="*/ 271191 h 2170968"/>
              <a:gd name="connsiteX22" fmla="*/ 2058433 w 6476492"/>
              <a:gd name="connsiteY22" fmla="*/ 137222 h 2170968"/>
              <a:gd name="connsiteX23" fmla="*/ 2316573 w 6476492"/>
              <a:gd name="connsiteY23" fmla="*/ 140826 h 2170968"/>
              <a:gd name="connsiteX24" fmla="*/ 2503706 w 6476492"/>
              <a:gd name="connsiteY24" fmla="*/ 2050 h 2170968"/>
              <a:gd name="connsiteX25" fmla="*/ 2845612 w 6476492"/>
              <a:gd name="connsiteY25" fmla="*/ 153125 h 2170968"/>
              <a:gd name="connsiteX26" fmla="*/ 3672548 w 6476492"/>
              <a:gd name="connsiteY26" fmla="*/ 153124 h 2170968"/>
              <a:gd name="connsiteX27" fmla="*/ 3815672 w 6476492"/>
              <a:gd name="connsiteY27" fmla="*/ 41806 h 2170968"/>
              <a:gd name="connsiteX28" fmla="*/ 3879282 w 6476492"/>
              <a:gd name="connsiteY28" fmla="*/ 33854 h 2170968"/>
              <a:gd name="connsiteX29" fmla="*/ 4113475 w 6476492"/>
              <a:gd name="connsiteY29" fmla="*/ 143416 h 2170968"/>
              <a:gd name="connsiteX30" fmla="*/ 4350072 w 6476492"/>
              <a:gd name="connsiteY30" fmla="*/ 241974 h 2170968"/>
              <a:gd name="connsiteX31" fmla="*/ 4413775 w 6476492"/>
              <a:gd name="connsiteY31" fmla="*/ 1791647 h 2170968"/>
              <a:gd name="connsiteX32" fmla="*/ 4466938 w 6476492"/>
              <a:gd name="connsiteY32" fmla="*/ 1919238 h 2170968"/>
              <a:gd name="connsiteX33" fmla="*/ 5466399 w 6476492"/>
              <a:gd name="connsiteY33" fmla="*/ 1951135 h 2170968"/>
              <a:gd name="connsiteX34" fmla="*/ 6051189 w 6476492"/>
              <a:gd name="connsiteY34" fmla="*/ 1983033 h 2170968"/>
              <a:gd name="connsiteX35" fmla="*/ 6093720 w 6476492"/>
              <a:gd name="connsiteY35" fmla="*/ 887880 h 2170968"/>
              <a:gd name="connsiteX36" fmla="*/ 6125617 w 6476492"/>
              <a:gd name="connsiteY36" fmla="*/ 643331 h 2170968"/>
              <a:gd name="connsiteX37" fmla="*/ 6423329 w 6476492"/>
              <a:gd name="connsiteY37" fmla="*/ 643331 h 2170968"/>
              <a:gd name="connsiteX38" fmla="*/ 6444594 w 6476492"/>
              <a:gd name="connsiteY38" fmla="*/ 303089 h 2170968"/>
              <a:gd name="connsiteX0" fmla="*/ 479729 w 6476492"/>
              <a:gd name="connsiteY0" fmla="*/ 239293 h 2170968"/>
              <a:gd name="connsiteX1" fmla="*/ 490361 w 6476492"/>
              <a:gd name="connsiteY1" fmla="*/ 547638 h 2170968"/>
              <a:gd name="connsiteX2" fmla="*/ 150120 w 6476492"/>
              <a:gd name="connsiteY2" fmla="*/ 566592 h 2170968"/>
              <a:gd name="connsiteX3" fmla="*/ 22529 w 6476492"/>
              <a:gd name="connsiteY3" fmla="*/ 643331 h 2170968"/>
              <a:gd name="connsiteX4" fmla="*/ 14948 w 6476492"/>
              <a:gd name="connsiteY4" fmla="*/ 844888 h 2170968"/>
              <a:gd name="connsiteX5" fmla="*/ 102412 w 6476492"/>
              <a:gd name="connsiteY5" fmla="*/ 948255 h 2170968"/>
              <a:gd name="connsiteX6" fmla="*/ 182018 w 6476492"/>
              <a:gd name="connsiteY6" fmla="*/ 1015470 h 2170968"/>
              <a:gd name="connsiteX7" fmla="*/ 195146 w 6476492"/>
              <a:gd name="connsiteY7" fmla="*/ 1818368 h 2170968"/>
              <a:gd name="connsiteX8" fmla="*/ 320241 w 6476492"/>
              <a:gd name="connsiteY8" fmla="*/ 2153154 h 2170968"/>
              <a:gd name="connsiteX9" fmla="*/ 548887 w 6476492"/>
              <a:gd name="connsiteY9" fmla="*/ 2131982 h 2170968"/>
              <a:gd name="connsiteX10" fmla="*/ 936930 w 6476492"/>
              <a:gd name="connsiteY10" fmla="*/ 1951135 h 2170968"/>
              <a:gd name="connsiteX11" fmla="*/ 1383497 w 6476492"/>
              <a:gd name="connsiteY11" fmla="*/ 2131890 h 2170968"/>
              <a:gd name="connsiteX12" fmla="*/ 2053348 w 6476492"/>
              <a:gd name="connsiteY12" fmla="*/ 2121256 h 2170968"/>
              <a:gd name="connsiteX13" fmla="*/ 2000185 w 6476492"/>
              <a:gd name="connsiteY13" fmla="*/ 2110624 h 2170968"/>
              <a:gd name="connsiteX14" fmla="*/ 2042715 w 6476492"/>
              <a:gd name="connsiteY14" fmla="*/ 1961768 h 2170968"/>
              <a:gd name="connsiteX15" fmla="*/ 2063980 w 6476492"/>
              <a:gd name="connsiteY15" fmla="*/ 1695954 h 2170968"/>
              <a:gd name="connsiteX16" fmla="*/ 2032082 w 6476492"/>
              <a:gd name="connsiteY16" fmla="*/ 1089898 h 2170968"/>
              <a:gd name="connsiteX17" fmla="*/ 2169751 w 6476492"/>
              <a:gd name="connsiteY17" fmla="*/ 900547 h 2170968"/>
              <a:gd name="connsiteX18" fmla="*/ 2249264 w 6476492"/>
              <a:gd name="connsiteY18" fmla="*/ 757424 h 2170968"/>
              <a:gd name="connsiteX19" fmla="*/ 2201557 w 6476492"/>
              <a:gd name="connsiteY19" fmla="*/ 582495 h 2170968"/>
              <a:gd name="connsiteX20" fmla="*/ 2042530 w 6476492"/>
              <a:gd name="connsiteY20" fmla="*/ 463225 h 2170968"/>
              <a:gd name="connsiteX21" fmla="*/ 2053347 w 6476492"/>
              <a:gd name="connsiteY21" fmla="*/ 271191 h 2170968"/>
              <a:gd name="connsiteX22" fmla="*/ 2058433 w 6476492"/>
              <a:gd name="connsiteY22" fmla="*/ 137222 h 2170968"/>
              <a:gd name="connsiteX23" fmla="*/ 2316573 w 6476492"/>
              <a:gd name="connsiteY23" fmla="*/ 140826 h 2170968"/>
              <a:gd name="connsiteX24" fmla="*/ 2503706 w 6476492"/>
              <a:gd name="connsiteY24" fmla="*/ 2050 h 2170968"/>
              <a:gd name="connsiteX25" fmla="*/ 2845612 w 6476492"/>
              <a:gd name="connsiteY25" fmla="*/ 153125 h 2170968"/>
              <a:gd name="connsiteX26" fmla="*/ 3672548 w 6476492"/>
              <a:gd name="connsiteY26" fmla="*/ 153124 h 2170968"/>
              <a:gd name="connsiteX27" fmla="*/ 3815672 w 6476492"/>
              <a:gd name="connsiteY27" fmla="*/ 41806 h 2170968"/>
              <a:gd name="connsiteX28" fmla="*/ 3879282 w 6476492"/>
              <a:gd name="connsiteY28" fmla="*/ 33854 h 2170968"/>
              <a:gd name="connsiteX29" fmla="*/ 4113475 w 6476492"/>
              <a:gd name="connsiteY29" fmla="*/ 143416 h 2170968"/>
              <a:gd name="connsiteX30" fmla="*/ 4350072 w 6476492"/>
              <a:gd name="connsiteY30" fmla="*/ 241974 h 2170968"/>
              <a:gd name="connsiteX31" fmla="*/ 4413775 w 6476492"/>
              <a:gd name="connsiteY31" fmla="*/ 1791647 h 2170968"/>
              <a:gd name="connsiteX32" fmla="*/ 4466938 w 6476492"/>
              <a:gd name="connsiteY32" fmla="*/ 1919238 h 2170968"/>
              <a:gd name="connsiteX33" fmla="*/ 5466399 w 6476492"/>
              <a:gd name="connsiteY33" fmla="*/ 1951135 h 2170968"/>
              <a:gd name="connsiteX34" fmla="*/ 6051189 w 6476492"/>
              <a:gd name="connsiteY34" fmla="*/ 1983033 h 2170968"/>
              <a:gd name="connsiteX35" fmla="*/ 6093720 w 6476492"/>
              <a:gd name="connsiteY35" fmla="*/ 887880 h 2170968"/>
              <a:gd name="connsiteX36" fmla="*/ 6125617 w 6476492"/>
              <a:gd name="connsiteY36" fmla="*/ 643331 h 2170968"/>
              <a:gd name="connsiteX37" fmla="*/ 6423329 w 6476492"/>
              <a:gd name="connsiteY37" fmla="*/ 643331 h 2170968"/>
              <a:gd name="connsiteX38" fmla="*/ 6444594 w 6476492"/>
              <a:gd name="connsiteY38" fmla="*/ 303089 h 2170968"/>
              <a:gd name="connsiteX0" fmla="*/ 479729 w 6476492"/>
              <a:gd name="connsiteY0" fmla="*/ 257121 h 2188796"/>
              <a:gd name="connsiteX1" fmla="*/ 490361 w 6476492"/>
              <a:gd name="connsiteY1" fmla="*/ 565466 h 2188796"/>
              <a:gd name="connsiteX2" fmla="*/ 150120 w 6476492"/>
              <a:gd name="connsiteY2" fmla="*/ 584420 h 2188796"/>
              <a:gd name="connsiteX3" fmla="*/ 22529 w 6476492"/>
              <a:gd name="connsiteY3" fmla="*/ 661159 h 2188796"/>
              <a:gd name="connsiteX4" fmla="*/ 14948 w 6476492"/>
              <a:gd name="connsiteY4" fmla="*/ 862716 h 2188796"/>
              <a:gd name="connsiteX5" fmla="*/ 102412 w 6476492"/>
              <a:gd name="connsiteY5" fmla="*/ 966083 h 2188796"/>
              <a:gd name="connsiteX6" fmla="*/ 182018 w 6476492"/>
              <a:gd name="connsiteY6" fmla="*/ 1033298 h 2188796"/>
              <a:gd name="connsiteX7" fmla="*/ 195146 w 6476492"/>
              <a:gd name="connsiteY7" fmla="*/ 1836196 h 2188796"/>
              <a:gd name="connsiteX8" fmla="*/ 320241 w 6476492"/>
              <a:gd name="connsiteY8" fmla="*/ 2170982 h 2188796"/>
              <a:gd name="connsiteX9" fmla="*/ 548887 w 6476492"/>
              <a:gd name="connsiteY9" fmla="*/ 2149810 h 2188796"/>
              <a:gd name="connsiteX10" fmla="*/ 936930 w 6476492"/>
              <a:gd name="connsiteY10" fmla="*/ 1968963 h 2188796"/>
              <a:gd name="connsiteX11" fmla="*/ 1383497 w 6476492"/>
              <a:gd name="connsiteY11" fmla="*/ 2149718 h 2188796"/>
              <a:gd name="connsiteX12" fmla="*/ 2053348 w 6476492"/>
              <a:gd name="connsiteY12" fmla="*/ 2139084 h 2188796"/>
              <a:gd name="connsiteX13" fmla="*/ 2000185 w 6476492"/>
              <a:gd name="connsiteY13" fmla="*/ 2128452 h 2188796"/>
              <a:gd name="connsiteX14" fmla="*/ 2042715 w 6476492"/>
              <a:gd name="connsiteY14" fmla="*/ 1979596 h 2188796"/>
              <a:gd name="connsiteX15" fmla="*/ 2063980 w 6476492"/>
              <a:gd name="connsiteY15" fmla="*/ 1713782 h 2188796"/>
              <a:gd name="connsiteX16" fmla="*/ 2032082 w 6476492"/>
              <a:gd name="connsiteY16" fmla="*/ 1107726 h 2188796"/>
              <a:gd name="connsiteX17" fmla="*/ 2169751 w 6476492"/>
              <a:gd name="connsiteY17" fmla="*/ 918375 h 2188796"/>
              <a:gd name="connsiteX18" fmla="*/ 2249264 w 6476492"/>
              <a:gd name="connsiteY18" fmla="*/ 775252 h 2188796"/>
              <a:gd name="connsiteX19" fmla="*/ 2201557 w 6476492"/>
              <a:gd name="connsiteY19" fmla="*/ 600323 h 2188796"/>
              <a:gd name="connsiteX20" fmla="*/ 2042530 w 6476492"/>
              <a:gd name="connsiteY20" fmla="*/ 481053 h 2188796"/>
              <a:gd name="connsiteX21" fmla="*/ 2053347 w 6476492"/>
              <a:gd name="connsiteY21" fmla="*/ 289019 h 2188796"/>
              <a:gd name="connsiteX22" fmla="*/ 2058433 w 6476492"/>
              <a:gd name="connsiteY22" fmla="*/ 155050 h 2188796"/>
              <a:gd name="connsiteX23" fmla="*/ 2316573 w 6476492"/>
              <a:gd name="connsiteY23" fmla="*/ 158654 h 2188796"/>
              <a:gd name="connsiteX24" fmla="*/ 2503706 w 6476492"/>
              <a:gd name="connsiteY24" fmla="*/ 19878 h 2188796"/>
              <a:gd name="connsiteX25" fmla="*/ 2845612 w 6476492"/>
              <a:gd name="connsiteY25" fmla="*/ 170953 h 2188796"/>
              <a:gd name="connsiteX26" fmla="*/ 3672548 w 6476492"/>
              <a:gd name="connsiteY26" fmla="*/ 170952 h 2188796"/>
              <a:gd name="connsiteX27" fmla="*/ 3815672 w 6476492"/>
              <a:gd name="connsiteY27" fmla="*/ 19878 h 2188796"/>
              <a:gd name="connsiteX28" fmla="*/ 3879282 w 6476492"/>
              <a:gd name="connsiteY28" fmla="*/ 51682 h 2188796"/>
              <a:gd name="connsiteX29" fmla="*/ 4113475 w 6476492"/>
              <a:gd name="connsiteY29" fmla="*/ 161244 h 2188796"/>
              <a:gd name="connsiteX30" fmla="*/ 4350072 w 6476492"/>
              <a:gd name="connsiteY30" fmla="*/ 259802 h 2188796"/>
              <a:gd name="connsiteX31" fmla="*/ 4413775 w 6476492"/>
              <a:gd name="connsiteY31" fmla="*/ 1809475 h 2188796"/>
              <a:gd name="connsiteX32" fmla="*/ 4466938 w 6476492"/>
              <a:gd name="connsiteY32" fmla="*/ 1937066 h 2188796"/>
              <a:gd name="connsiteX33" fmla="*/ 5466399 w 6476492"/>
              <a:gd name="connsiteY33" fmla="*/ 1968963 h 2188796"/>
              <a:gd name="connsiteX34" fmla="*/ 6051189 w 6476492"/>
              <a:gd name="connsiteY34" fmla="*/ 2000861 h 2188796"/>
              <a:gd name="connsiteX35" fmla="*/ 6093720 w 6476492"/>
              <a:gd name="connsiteY35" fmla="*/ 905708 h 2188796"/>
              <a:gd name="connsiteX36" fmla="*/ 6125617 w 6476492"/>
              <a:gd name="connsiteY36" fmla="*/ 661159 h 2188796"/>
              <a:gd name="connsiteX37" fmla="*/ 6423329 w 6476492"/>
              <a:gd name="connsiteY37" fmla="*/ 661159 h 2188796"/>
              <a:gd name="connsiteX38" fmla="*/ 6444594 w 6476492"/>
              <a:gd name="connsiteY38" fmla="*/ 320917 h 2188796"/>
              <a:gd name="connsiteX0" fmla="*/ 479729 w 6476492"/>
              <a:gd name="connsiteY0" fmla="*/ 257121 h 2188796"/>
              <a:gd name="connsiteX1" fmla="*/ 490361 w 6476492"/>
              <a:gd name="connsiteY1" fmla="*/ 565466 h 2188796"/>
              <a:gd name="connsiteX2" fmla="*/ 150120 w 6476492"/>
              <a:gd name="connsiteY2" fmla="*/ 584420 h 2188796"/>
              <a:gd name="connsiteX3" fmla="*/ 22529 w 6476492"/>
              <a:gd name="connsiteY3" fmla="*/ 661159 h 2188796"/>
              <a:gd name="connsiteX4" fmla="*/ 14948 w 6476492"/>
              <a:gd name="connsiteY4" fmla="*/ 862716 h 2188796"/>
              <a:gd name="connsiteX5" fmla="*/ 102412 w 6476492"/>
              <a:gd name="connsiteY5" fmla="*/ 966083 h 2188796"/>
              <a:gd name="connsiteX6" fmla="*/ 182018 w 6476492"/>
              <a:gd name="connsiteY6" fmla="*/ 1033298 h 2188796"/>
              <a:gd name="connsiteX7" fmla="*/ 195146 w 6476492"/>
              <a:gd name="connsiteY7" fmla="*/ 1836196 h 2188796"/>
              <a:gd name="connsiteX8" fmla="*/ 320241 w 6476492"/>
              <a:gd name="connsiteY8" fmla="*/ 2170982 h 2188796"/>
              <a:gd name="connsiteX9" fmla="*/ 548887 w 6476492"/>
              <a:gd name="connsiteY9" fmla="*/ 2149810 h 2188796"/>
              <a:gd name="connsiteX10" fmla="*/ 936930 w 6476492"/>
              <a:gd name="connsiteY10" fmla="*/ 1968963 h 2188796"/>
              <a:gd name="connsiteX11" fmla="*/ 1383497 w 6476492"/>
              <a:gd name="connsiteY11" fmla="*/ 2149718 h 2188796"/>
              <a:gd name="connsiteX12" fmla="*/ 2053348 w 6476492"/>
              <a:gd name="connsiteY12" fmla="*/ 2139084 h 2188796"/>
              <a:gd name="connsiteX13" fmla="*/ 2000185 w 6476492"/>
              <a:gd name="connsiteY13" fmla="*/ 2128452 h 2188796"/>
              <a:gd name="connsiteX14" fmla="*/ 2042715 w 6476492"/>
              <a:gd name="connsiteY14" fmla="*/ 1979596 h 2188796"/>
              <a:gd name="connsiteX15" fmla="*/ 2063980 w 6476492"/>
              <a:gd name="connsiteY15" fmla="*/ 1713782 h 2188796"/>
              <a:gd name="connsiteX16" fmla="*/ 2032082 w 6476492"/>
              <a:gd name="connsiteY16" fmla="*/ 1107726 h 2188796"/>
              <a:gd name="connsiteX17" fmla="*/ 2169751 w 6476492"/>
              <a:gd name="connsiteY17" fmla="*/ 918375 h 2188796"/>
              <a:gd name="connsiteX18" fmla="*/ 2249264 w 6476492"/>
              <a:gd name="connsiteY18" fmla="*/ 775252 h 2188796"/>
              <a:gd name="connsiteX19" fmla="*/ 2201557 w 6476492"/>
              <a:gd name="connsiteY19" fmla="*/ 600323 h 2188796"/>
              <a:gd name="connsiteX20" fmla="*/ 2042530 w 6476492"/>
              <a:gd name="connsiteY20" fmla="*/ 481053 h 2188796"/>
              <a:gd name="connsiteX21" fmla="*/ 2053347 w 6476492"/>
              <a:gd name="connsiteY21" fmla="*/ 289019 h 2188796"/>
              <a:gd name="connsiteX22" fmla="*/ 2058433 w 6476492"/>
              <a:gd name="connsiteY22" fmla="*/ 155050 h 2188796"/>
              <a:gd name="connsiteX23" fmla="*/ 2316573 w 6476492"/>
              <a:gd name="connsiteY23" fmla="*/ 158654 h 2188796"/>
              <a:gd name="connsiteX24" fmla="*/ 2503706 w 6476492"/>
              <a:gd name="connsiteY24" fmla="*/ 19878 h 2188796"/>
              <a:gd name="connsiteX25" fmla="*/ 2845612 w 6476492"/>
              <a:gd name="connsiteY25" fmla="*/ 170953 h 2188796"/>
              <a:gd name="connsiteX26" fmla="*/ 3672548 w 6476492"/>
              <a:gd name="connsiteY26" fmla="*/ 170952 h 2188796"/>
              <a:gd name="connsiteX27" fmla="*/ 3815672 w 6476492"/>
              <a:gd name="connsiteY27" fmla="*/ 19878 h 2188796"/>
              <a:gd name="connsiteX28" fmla="*/ 3879282 w 6476492"/>
              <a:gd name="connsiteY28" fmla="*/ 51682 h 2188796"/>
              <a:gd name="connsiteX29" fmla="*/ 3966746 w 6476492"/>
              <a:gd name="connsiteY29" fmla="*/ 51682 h 2188796"/>
              <a:gd name="connsiteX30" fmla="*/ 4113475 w 6476492"/>
              <a:gd name="connsiteY30" fmla="*/ 161244 h 2188796"/>
              <a:gd name="connsiteX31" fmla="*/ 4350072 w 6476492"/>
              <a:gd name="connsiteY31" fmla="*/ 259802 h 2188796"/>
              <a:gd name="connsiteX32" fmla="*/ 4413775 w 6476492"/>
              <a:gd name="connsiteY32" fmla="*/ 1809475 h 2188796"/>
              <a:gd name="connsiteX33" fmla="*/ 4466938 w 6476492"/>
              <a:gd name="connsiteY33" fmla="*/ 1937066 h 2188796"/>
              <a:gd name="connsiteX34" fmla="*/ 5466399 w 6476492"/>
              <a:gd name="connsiteY34" fmla="*/ 1968963 h 2188796"/>
              <a:gd name="connsiteX35" fmla="*/ 6051189 w 6476492"/>
              <a:gd name="connsiteY35" fmla="*/ 2000861 h 2188796"/>
              <a:gd name="connsiteX36" fmla="*/ 6093720 w 6476492"/>
              <a:gd name="connsiteY36" fmla="*/ 905708 h 2188796"/>
              <a:gd name="connsiteX37" fmla="*/ 6125617 w 6476492"/>
              <a:gd name="connsiteY37" fmla="*/ 661159 h 2188796"/>
              <a:gd name="connsiteX38" fmla="*/ 6423329 w 6476492"/>
              <a:gd name="connsiteY38" fmla="*/ 661159 h 2188796"/>
              <a:gd name="connsiteX39" fmla="*/ 6444594 w 6476492"/>
              <a:gd name="connsiteY39" fmla="*/ 320917 h 2188796"/>
              <a:gd name="connsiteX0" fmla="*/ 479729 w 6476492"/>
              <a:gd name="connsiteY0" fmla="*/ 262422 h 2194097"/>
              <a:gd name="connsiteX1" fmla="*/ 490361 w 6476492"/>
              <a:gd name="connsiteY1" fmla="*/ 570767 h 2194097"/>
              <a:gd name="connsiteX2" fmla="*/ 150120 w 6476492"/>
              <a:gd name="connsiteY2" fmla="*/ 589721 h 2194097"/>
              <a:gd name="connsiteX3" fmla="*/ 22529 w 6476492"/>
              <a:gd name="connsiteY3" fmla="*/ 666460 h 2194097"/>
              <a:gd name="connsiteX4" fmla="*/ 14948 w 6476492"/>
              <a:gd name="connsiteY4" fmla="*/ 868017 h 2194097"/>
              <a:gd name="connsiteX5" fmla="*/ 102412 w 6476492"/>
              <a:gd name="connsiteY5" fmla="*/ 971384 h 2194097"/>
              <a:gd name="connsiteX6" fmla="*/ 182018 w 6476492"/>
              <a:gd name="connsiteY6" fmla="*/ 1038599 h 2194097"/>
              <a:gd name="connsiteX7" fmla="*/ 195146 w 6476492"/>
              <a:gd name="connsiteY7" fmla="*/ 1841497 h 2194097"/>
              <a:gd name="connsiteX8" fmla="*/ 320241 w 6476492"/>
              <a:gd name="connsiteY8" fmla="*/ 2176283 h 2194097"/>
              <a:gd name="connsiteX9" fmla="*/ 548887 w 6476492"/>
              <a:gd name="connsiteY9" fmla="*/ 2155111 h 2194097"/>
              <a:gd name="connsiteX10" fmla="*/ 936930 w 6476492"/>
              <a:gd name="connsiteY10" fmla="*/ 1974264 h 2194097"/>
              <a:gd name="connsiteX11" fmla="*/ 1383497 w 6476492"/>
              <a:gd name="connsiteY11" fmla="*/ 2155019 h 2194097"/>
              <a:gd name="connsiteX12" fmla="*/ 2053348 w 6476492"/>
              <a:gd name="connsiteY12" fmla="*/ 2144385 h 2194097"/>
              <a:gd name="connsiteX13" fmla="*/ 2000185 w 6476492"/>
              <a:gd name="connsiteY13" fmla="*/ 2133753 h 2194097"/>
              <a:gd name="connsiteX14" fmla="*/ 2042715 w 6476492"/>
              <a:gd name="connsiteY14" fmla="*/ 1984897 h 2194097"/>
              <a:gd name="connsiteX15" fmla="*/ 2063980 w 6476492"/>
              <a:gd name="connsiteY15" fmla="*/ 1719083 h 2194097"/>
              <a:gd name="connsiteX16" fmla="*/ 2032082 w 6476492"/>
              <a:gd name="connsiteY16" fmla="*/ 1113027 h 2194097"/>
              <a:gd name="connsiteX17" fmla="*/ 2169751 w 6476492"/>
              <a:gd name="connsiteY17" fmla="*/ 923676 h 2194097"/>
              <a:gd name="connsiteX18" fmla="*/ 2249264 w 6476492"/>
              <a:gd name="connsiteY18" fmla="*/ 780553 h 2194097"/>
              <a:gd name="connsiteX19" fmla="*/ 2201557 w 6476492"/>
              <a:gd name="connsiteY19" fmla="*/ 605624 h 2194097"/>
              <a:gd name="connsiteX20" fmla="*/ 2042530 w 6476492"/>
              <a:gd name="connsiteY20" fmla="*/ 486354 h 2194097"/>
              <a:gd name="connsiteX21" fmla="*/ 2053347 w 6476492"/>
              <a:gd name="connsiteY21" fmla="*/ 294320 h 2194097"/>
              <a:gd name="connsiteX22" fmla="*/ 2058433 w 6476492"/>
              <a:gd name="connsiteY22" fmla="*/ 160351 h 2194097"/>
              <a:gd name="connsiteX23" fmla="*/ 2316573 w 6476492"/>
              <a:gd name="connsiteY23" fmla="*/ 163955 h 2194097"/>
              <a:gd name="connsiteX24" fmla="*/ 2503706 w 6476492"/>
              <a:gd name="connsiteY24" fmla="*/ 25179 h 2194097"/>
              <a:gd name="connsiteX25" fmla="*/ 2845612 w 6476492"/>
              <a:gd name="connsiteY25" fmla="*/ 176254 h 2194097"/>
              <a:gd name="connsiteX26" fmla="*/ 3672548 w 6476492"/>
              <a:gd name="connsiteY26" fmla="*/ 176253 h 2194097"/>
              <a:gd name="connsiteX27" fmla="*/ 3815672 w 6476492"/>
              <a:gd name="connsiteY27" fmla="*/ 25179 h 2194097"/>
              <a:gd name="connsiteX28" fmla="*/ 3887234 w 6476492"/>
              <a:gd name="connsiteY28" fmla="*/ 25178 h 2194097"/>
              <a:gd name="connsiteX29" fmla="*/ 3966746 w 6476492"/>
              <a:gd name="connsiteY29" fmla="*/ 56983 h 2194097"/>
              <a:gd name="connsiteX30" fmla="*/ 4113475 w 6476492"/>
              <a:gd name="connsiteY30" fmla="*/ 166545 h 2194097"/>
              <a:gd name="connsiteX31" fmla="*/ 4350072 w 6476492"/>
              <a:gd name="connsiteY31" fmla="*/ 265103 h 2194097"/>
              <a:gd name="connsiteX32" fmla="*/ 4413775 w 6476492"/>
              <a:gd name="connsiteY32" fmla="*/ 1814776 h 2194097"/>
              <a:gd name="connsiteX33" fmla="*/ 4466938 w 6476492"/>
              <a:gd name="connsiteY33" fmla="*/ 1942367 h 2194097"/>
              <a:gd name="connsiteX34" fmla="*/ 5466399 w 6476492"/>
              <a:gd name="connsiteY34" fmla="*/ 1974264 h 2194097"/>
              <a:gd name="connsiteX35" fmla="*/ 6051189 w 6476492"/>
              <a:gd name="connsiteY35" fmla="*/ 2006162 h 2194097"/>
              <a:gd name="connsiteX36" fmla="*/ 6093720 w 6476492"/>
              <a:gd name="connsiteY36" fmla="*/ 911009 h 2194097"/>
              <a:gd name="connsiteX37" fmla="*/ 6125617 w 6476492"/>
              <a:gd name="connsiteY37" fmla="*/ 666460 h 2194097"/>
              <a:gd name="connsiteX38" fmla="*/ 6423329 w 6476492"/>
              <a:gd name="connsiteY38" fmla="*/ 666460 h 2194097"/>
              <a:gd name="connsiteX39" fmla="*/ 6444594 w 6476492"/>
              <a:gd name="connsiteY39" fmla="*/ 326218 h 2194097"/>
              <a:gd name="connsiteX0" fmla="*/ 479729 w 6476492"/>
              <a:gd name="connsiteY0" fmla="*/ 262422 h 2194097"/>
              <a:gd name="connsiteX1" fmla="*/ 490361 w 6476492"/>
              <a:gd name="connsiteY1" fmla="*/ 570767 h 2194097"/>
              <a:gd name="connsiteX2" fmla="*/ 150120 w 6476492"/>
              <a:gd name="connsiteY2" fmla="*/ 573818 h 2194097"/>
              <a:gd name="connsiteX3" fmla="*/ 22529 w 6476492"/>
              <a:gd name="connsiteY3" fmla="*/ 666460 h 2194097"/>
              <a:gd name="connsiteX4" fmla="*/ 14948 w 6476492"/>
              <a:gd name="connsiteY4" fmla="*/ 868017 h 2194097"/>
              <a:gd name="connsiteX5" fmla="*/ 102412 w 6476492"/>
              <a:gd name="connsiteY5" fmla="*/ 971384 h 2194097"/>
              <a:gd name="connsiteX6" fmla="*/ 182018 w 6476492"/>
              <a:gd name="connsiteY6" fmla="*/ 1038599 h 2194097"/>
              <a:gd name="connsiteX7" fmla="*/ 195146 w 6476492"/>
              <a:gd name="connsiteY7" fmla="*/ 1841497 h 2194097"/>
              <a:gd name="connsiteX8" fmla="*/ 320241 w 6476492"/>
              <a:gd name="connsiteY8" fmla="*/ 2176283 h 2194097"/>
              <a:gd name="connsiteX9" fmla="*/ 548887 w 6476492"/>
              <a:gd name="connsiteY9" fmla="*/ 2155111 h 2194097"/>
              <a:gd name="connsiteX10" fmla="*/ 936930 w 6476492"/>
              <a:gd name="connsiteY10" fmla="*/ 1974264 h 2194097"/>
              <a:gd name="connsiteX11" fmla="*/ 1383497 w 6476492"/>
              <a:gd name="connsiteY11" fmla="*/ 2155019 h 2194097"/>
              <a:gd name="connsiteX12" fmla="*/ 2053348 w 6476492"/>
              <a:gd name="connsiteY12" fmla="*/ 2144385 h 2194097"/>
              <a:gd name="connsiteX13" fmla="*/ 2000185 w 6476492"/>
              <a:gd name="connsiteY13" fmla="*/ 2133753 h 2194097"/>
              <a:gd name="connsiteX14" fmla="*/ 2042715 w 6476492"/>
              <a:gd name="connsiteY14" fmla="*/ 1984897 h 2194097"/>
              <a:gd name="connsiteX15" fmla="*/ 2063980 w 6476492"/>
              <a:gd name="connsiteY15" fmla="*/ 1719083 h 2194097"/>
              <a:gd name="connsiteX16" fmla="*/ 2032082 w 6476492"/>
              <a:gd name="connsiteY16" fmla="*/ 1113027 h 2194097"/>
              <a:gd name="connsiteX17" fmla="*/ 2169751 w 6476492"/>
              <a:gd name="connsiteY17" fmla="*/ 923676 h 2194097"/>
              <a:gd name="connsiteX18" fmla="*/ 2249264 w 6476492"/>
              <a:gd name="connsiteY18" fmla="*/ 780553 h 2194097"/>
              <a:gd name="connsiteX19" fmla="*/ 2201557 w 6476492"/>
              <a:gd name="connsiteY19" fmla="*/ 605624 h 2194097"/>
              <a:gd name="connsiteX20" fmla="*/ 2042530 w 6476492"/>
              <a:gd name="connsiteY20" fmla="*/ 486354 h 2194097"/>
              <a:gd name="connsiteX21" fmla="*/ 2053347 w 6476492"/>
              <a:gd name="connsiteY21" fmla="*/ 294320 h 2194097"/>
              <a:gd name="connsiteX22" fmla="*/ 2058433 w 6476492"/>
              <a:gd name="connsiteY22" fmla="*/ 160351 h 2194097"/>
              <a:gd name="connsiteX23" fmla="*/ 2316573 w 6476492"/>
              <a:gd name="connsiteY23" fmla="*/ 163955 h 2194097"/>
              <a:gd name="connsiteX24" fmla="*/ 2503706 w 6476492"/>
              <a:gd name="connsiteY24" fmla="*/ 25179 h 2194097"/>
              <a:gd name="connsiteX25" fmla="*/ 2845612 w 6476492"/>
              <a:gd name="connsiteY25" fmla="*/ 176254 h 2194097"/>
              <a:gd name="connsiteX26" fmla="*/ 3672548 w 6476492"/>
              <a:gd name="connsiteY26" fmla="*/ 176253 h 2194097"/>
              <a:gd name="connsiteX27" fmla="*/ 3815672 w 6476492"/>
              <a:gd name="connsiteY27" fmla="*/ 25179 h 2194097"/>
              <a:gd name="connsiteX28" fmla="*/ 3887234 w 6476492"/>
              <a:gd name="connsiteY28" fmla="*/ 25178 h 2194097"/>
              <a:gd name="connsiteX29" fmla="*/ 3966746 w 6476492"/>
              <a:gd name="connsiteY29" fmla="*/ 56983 h 2194097"/>
              <a:gd name="connsiteX30" fmla="*/ 4113475 w 6476492"/>
              <a:gd name="connsiteY30" fmla="*/ 166545 h 2194097"/>
              <a:gd name="connsiteX31" fmla="*/ 4350072 w 6476492"/>
              <a:gd name="connsiteY31" fmla="*/ 265103 h 2194097"/>
              <a:gd name="connsiteX32" fmla="*/ 4413775 w 6476492"/>
              <a:gd name="connsiteY32" fmla="*/ 1814776 h 2194097"/>
              <a:gd name="connsiteX33" fmla="*/ 4466938 w 6476492"/>
              <a:gd name="connsiteY33" fmla="*/ 1942367 h 2194097"/>
              <a:gd name="connsiteX34" fmla="*/ 5466399 w 6476492"/>
              <a:gd name="connsiteY34" fmla="*/ 1974264 h 2194097"/>
              <a:gd name="connsiteX35" fmla="*/ 6051189 w 6476492"/>
              <a:gd name="connsiteY35" fmla="*/ 2006162 h 2194097"/>
              <a:gd name="connsiteX36" fmla="*/ 6093720 w 6476492"/>
              <a:gd name="connsiteY36" fmla="*/ 911009 h 2194097"/>
              <a:gd name="connsiteX37" fmla="*/ 6125617 w 6476492"/>
              <a:gd name="connsiteY37" fmla="*/ 666460 h 2194097"/>
              <a:gd name="connsiteX38" fmla="*/ 6423329 w 6476492"/>
              <a:gd name="connsiteY38" fmla="*/ 666460 h 2194097"/>
              <a:gd name="connsiteX39" fmla="*/ 6444594 w 6476492"/>
              <a:gd name="connsiteY39" fmla="*/ 326218 h 2194097"/>
              <a:gd name="connsiteX0" fmla="*/ 543339 w 6540102"/>
              <a:gd name="connsiteY0" fmla="*/ 262422 h 2194097"/>
              <a:gd name="connsiteX1" fmla="*/ 553971 w 6540102"/>
              <a:gd name="connsiteY1" fmla="*/ 570767 h 2194097"/>
              <a:gd name="connsiteX2" fmla="*/ 213730 w 6540102"/>
              <a:gd name="connsiteY2" fmla="*/ 573818 h 2194097"/>
              <a:gd name="connsiteX3" fmla="*/ 22529 w 6540102"/>
              <a:gd name="connsiteY3" fmla="*/ 658509 h 2194097"/>
              <a:gd name="connsiteX4" fmla="*/ 78558 w 6540102"/>
              <a:gd name="connsiteY4" fmla="*/ 868017 h 2194097"/>
              <a:gd name="connsiteX5" fmla="*/ 166022 w 6540102"/>
              <a:gd name="connsiteY5" fmla="*/ 971384 h 2194097"/>
              <a:gd name="connsiteX6" fmla="*/ 245628 w 6540102"/>
              <a:gd name="connsiteY6" fmla="*/ 1038599 h 2194097"/>
              <a:gd name="connsiteX7" fmla="*/ 258756 w 6540102"/>
              <a:gd name="connsiteY7" fmla="*/ 1841497 h 2194097"/>
              <a:gd name="connsiteX8" fmla="*/ 383851 w 6540102"/>
              <a:gd name="connsiteY8" fmla="*/ 2176283 h 2194097"/>
              <a:gd name="connsiteX9" fmla="*/ 612497 w 6540102"/>
              <a:gd name="connsiteY9" fmla="*/ 2155111 h 2194097"/>
              <a:gd name="connsiteX10" fmla="*/ 1000540 w 6540102"/>
              <a:gd name="connsiteY10" fmla="*/ 1974264 h 2194097"/>
              <a:gd name="connsiteX11" fmla="*/ 1447107 w 6540102"/>
              <a:gd name="connsiteY11" fmla="*/ 2155019 h 2194097"/>
              <a:gd name="connsiteX12" fmla="*/ 2116958 w 6540102"/>
              <a:gd name="connsiteY12" fmla="*/ 2144385 h 2194097"/>
              <a:gd name="connsiteX13" fmla="*/ 2063795 w 6540102"/>
              <a:gd name="connsiteY13" fmla="*/ 2133753 h 2194097"/>
              <a:gd name="connsiteX14" fmla="*/ 2106325 w 6540102"/>
              <a:gd name="connsiteY14" fmla="*/ 1984897 h 2194097"/>
              <a:gd name="connsiteX15" fmla="*/ 2127590 w 6540102"/>
              <a:gd name="connsiteY15" fmla="*/ 1719083 h 2194097"/>
              <a:gd name="connsiteX16" fmla="*/ 2095692 w 6540102"/>
              <a:gd name="connsiteY16" fmla="*/ 1113027 h 2194097"/>
              <a:gd name="connsiteX17" fmla="*/ 2233361 w 6540102"/>
              <a:gd name="connsiteY17" fmla="*/ 923676 h 2194097"/>
              <a:gd name="connsiteX18" fmla="*/ 2312874 w 6540102"/>
              <a:gd name="connsiteY18" fmla="*/ 780553 h 2194097"/>
              <a:gd name="connsiteX19" fmla="*/ 2265167 w 6540102"/>
              <a:gd name="connsiteY19" fmla="*/ 605624 h 2194097"/>
              <a:gd name="connsiteX20" fmla="*/ 2106140 w 6540102"/>
              <a:gd name="connsiteY20" fmla="*/ 486354 h 2194097"/>
              <a:gd name="connsiteX21" fmla="*/ 2116957 w 6540102"/>
              <a:gd name="connsiteY21" fmla="*/ 294320 h 2194097"/>
              <a:gd name="connsiteX22" fmla="*/ 2122043 w 6540102"/>
              <a:gd name="connsiteY22" fmla="*/ 160351 h 2194097"/>
              <a:gd name="connsiteX23" fmla="*/ 2380183 w 6540102"/>
              <a:gd name="connsiteY23" fmla="*/ 163955 h 2194097"/>
              <a:gd name="connsiteX24" fmla="*/ 2567316 w 6540102"/>
              <a:gd name="connsiteY24" fmla="*/ 25179 h 2194097"/>
              <a:gd name="connsiteX25" fmla="*/ 2909222 w 6540102"/>
              <a:gd name="connsiteY25" fmla="*/ 176254 h 2194097"/>
              <a:gd name="connsiteX26" fmla="*/ 3736158 w 6540102"/>
              <a:gd name="connsiteY26" fmla="*/ 176253 h 2194097"/>
              <a:gd name="connsiteX27" fmla="*/ 3879282 w 6540102"/>
              <a:gd name="connsiteY27" fmla="*/ 25179 h 2194097"/>
              <a:gd name="connsiteX28" fmla="*/ 3950844 w 6540102"/>
              <a:gd name="connsiteY28" fmla="*/ 25178 h 2194097"/>
              <a:gd name="connsiteX29" fmla="*/ 4030356 w 6540102"/>
              <a:gd name="connsiteY29" fmla="*/ 56983 h 2194097"/>
              <a:gd name="connsiteX30" fmla="*/ 4177085 w 6540102"/>
              <a:gd name="connsiteY30" fmla="*/ 166545 h 2194097"/>
              <a:gd name="connsiteX31" fmla="*/ 4413682 w 6540102"/>
              <a:gd name="connsiteY31" fmla="*/ 265103 h 2194097"/>
              <a:gd name="connsiteX32" fmla="*/ 4477385 w 6540102"/>
              <a:gd name="connsiteY32" fmla="*/ 1814776 h 2194097"/>
              <a:gd name="connsiteX33" fmla="*/ 4530548 w 6540102"/>
              <a:gd name="connsiteY33" fmla="*/ 1942367 h 2194097"/>
              <a:gd name="connsiteX34" fmla="*/ 5530009 w 6540102"/>
              <a:gd name="connsiteY34" fmla="*/ 1974264 h 2194097"/>
              <a:gd name="connsiteX35" fmla="*/ 6114799 w 6540102"/>
              <a:gd name="connsiteY35" fmla="*/ 2006162 h 2194097"/>
              <a:gd name="connsiteX36" fmla="*/ 6157330 w 6540102"/>
              <a:gd name="connsiteY36" fmla="*/ 911009 h 2194097"/>
              <a:gd name="connsiteX37" fmla="*/ 6189227 w 6540102"/>
              <a:gd name="connsiteY37" fmla="*/ 666460 h 2194097"/>
              <a:gd name="connsiteX38" fmla="*/ 6486939 w 6540102"/>
              <a:gd name="connsiteY38" fmla="*/ 666460 h 2194097"/>
              <a:gd name="connsiteX39" fmla="*/ 6508204 w 6540102"/>
              <a:gd name="connsiteY39" fmla="*/ 326218 h 2194097"/>
              <a:gd name="connsiteX0" fmla="*/ 547314 w 6544077"/>
              <a:gd name="connsiteY0" fmla="*/ 262422 h 2194097"/>
              <a:gd name="connsiteX1" fmla="*/ 557946 w 6544077"/>
              <a:gd name="connsiteY1" fmla="*/ 570767 h 2194097"/>
              <a:gd name="connsiteX2" fmla="*/ 217705 w 6544077"/>
              <a:gd name="connsiteY2" fmla="*/ 573818 h 2194097"/>
              <a:gd name="connsiteX3" fmla="*/ 26504 w 6544077"/>
              <a:gd name="connsiteY3" fmla="*/ 658509 h 2194097"/>
              <a:gd name="connsiteX4" fmla="*/ 58679 w 6544077"/>
              <a:gd name="connsiteY4" fmla="*/ 868017 h 2194097"/>
              <a:gd name="connsiteX5" fmla="*/ 169997 w 6544077"/>
              <a:gd name="connsiteY5" fmla="*/ 971384 h 2194097"/>
              <a:gd name="connsiteX6" fmla="*/ 249603 w 6544077"/>
              <a:gd name="connsiteY6" fmla="*/ 1038599 h 2194097"/>
              <a:gd name="connsiteX7" fmla="*/ 262731 w 6544077"/>
              <a:gd name="connsiteY7" fmla="*/ 1841497 h 2194097"/>
              <a:gd name="connsiteX8" fmla="*/ 387826 w 6544077"/>
              <a:gd name="connsiteY8" fmla="*/ 2176283 h 2194097"/>
              <a:gd name="connsiteX9" fmla="*/ 616472 w 6544077"/>
              <a:gd name="connsiteY9" fmla="*/ 2155111 h 2194097"/>
              <a:gd name="connsiteX10" fmla="*/ 1004515 w 6544077"/>
              <a:gd name="connsiteY10" fmla="*/ 1974264 h 2194097"/>
              <a:gd name="connsiteX11" fmla="*/ 1451082 w 6544077"/>
              <a:gd name="connsiteY11" fmla="*/ 2155019 h 2194097"/>
              <a:gd name="connsiteX12" fmla="*/ 2120933 w 6544077"/>
              <a:gd name="connsiteY12" fmla="*/ 2144385 h 2194097"/>
              <a:gd name="connsiteX13" fmla="*/ 2067770 w 6544077"/>
              <a:gd name="connsiteY13" fmla="*/ 2133753 h 2194097"/>
              <a:gd name="connsiteX14" fmla="*/ 2110300 w 6544077"/>
              <a:gd name="connsiteY14" fmla="*/ 1984897 h 2194097"/>
              <a:gd name="connsiteX15" fmla="*/ 2131565 w 6544077"/>
              <a:gd name="connsiteY15" fmla="*/ 1719083 h 2194097"/>
              <a:gd name="connsiteX16" fmla="*/ 2099667 w 6544077"/>
              <a:gd name="connsiteY16" fmla="*/ 1113027 h 2194097"/>
              <a:gd name="connsiteX17" fmla="*/ 2237336 w 6544077"/>
              <a:gd name="connsiteY17" fmla="*/ 923676 h 2194097"/>
              <a:gd name="connsiteX18" fmla="*/ 2316849 w 6544077"/>
              <a:gd name="connsiteY18" fmla="*/ 780553 h 2194097"/>
              <a:gd name="connsiteX19" fmla="*/ 2269142 w 6544077"/>
              <a:gd name="connsiteY19" fmla="*/ 605624 h 2194097"/>
              <a:gd name="connsiteX20" fmla="*/ 2110115 w 6544077"/>
              <a:gd name="connsiteY20" fmla="*/ 486354 h 2194097"/>
              <a:gd name="connsiteX21" fmla="*/ 2120932 w 6544077"/>
              <a:gd name="connsiteY21" fmla="*/ 294320 h 2194097"/>
              <a:gd name="connsiteX22" fmla="*/ 2126018 w 6544077"/>
              <a:gd name="connsiteY22" fmla="*/ 160351 h 2194097"/>
              <a:gd name="connsiteX23" fmla="*/ 2384158 w 6544077"/>
              <a:gd name="connsiteY23" fmla="*/ 163955 h 2194097"/>
              <a:gd name="connsiteX24" fmla="*/ 2571291 w 6544077"/>
              <a:gd name="connsiteY24" fmla="*/ 25179 h 2194097"/>
              <a:gd name="connsiteX25" fmla="*/ 2913197 w 6544077"/>
              <a:gd name="connsiteY25" fmla="*/ 176254 h 2194097"/>
              <a:gd name="connsiteX26" fmla="*/ 3740133 w 6544077"/>
              <a:gd name="connsiteY26" fmla="*/ 176253 h 2194097"/>
              <a:gd name="connsiteX27" fmla="*/ 3883257 w 6544077"/>
              <a:gd name="connsiteY27" fmla="*/ 25179 h 2194097"/>
              <a:gd name="connsiteX28" fmla="*/ 3954819 w 6544077"/>
              <a:gd name="connsiteY28" fmla="*/ 25178 h 2194097"/>
              <a:gd name="connsiteX29" fmla="*/ 4034331 w 6544077"/>
              <a:gd name="connsiteY29" fmla="*/ 56983 h 2194097"/>
              <a:gd name="connsiteX30" fmla="*/ 4181060 w 6544077"/>
              <a:gd name="connsiteY30" fmla="*/ 166545 h 2194097"/>
              <a:gd name="connsiteX31" fmla="*/ 4417657 w 6544077"/>
              <a:gd name="connsiteY31" fmla="*/ 265103 h 2194097"/>
              <a:gd name="connsiteX32" fmla="*/ 4481360 w 6544077"/>
              <a:gd name="connsiteY32" fmla="*/ 1814776 h 2194097"/>
              <a:gd name="connsiteX33" fmla="*/ 4534523 w 6544077"/>
              <a:gd name="connsiteY33" fmla="*/ 1942367 h 2194097"/>
              <a:gd name="connsiteX34" fmla="*/ 5533984 w 6544077"/>
              <a:gd name="connsiteY34" fmla="*/ 1974264 h 2194097"/>
              <a:gd name="connsiteX35" fmla="*/ 6118774 w 6544077"/>
              <a:gd name="connsiteY35" fmla="*/ 2006162 h 2194097"/>
              <a:gd name="connsiteX36" fmla="*/ 6161305 w 6544077"/>
              <a:gd name="connsiteY36" fmla="*/ 911009 h 2194097"/>
              <a:gd name="connsiteX37" fmla="*/ 6193202 w 6544077"/>
              <a:gd name="connsiteY37" fmla="*/ 666460 h 2194097"/>
              <a:gd name="connsiteX38" fmla="*/ 6490914 w 6544077"/>
              <a:gd name="connsiteY38" fmla="*/ 666460 h 2194097"/>
              <a:gd name="connsiteX39" fmla="*/ 6512179 w 6544077"/>
              <a:gd name="connsiteY39" fmla="*/ 326218 h 2194097"/>
              <a:gd name="connsiteX0" fmla="*/ 545989 w 6542752"/>
              <a:gd name="connsiteY0" fmla="*/ 262422 h 2194097"/>
              <a:gd name="connsiteX1" fmla="*/ 556621 w 6542752"/>
              <a:gd name="connsiteY1" fmla="*/ 570767 h 2194097"/>
              <a:gd name="connsiteX2" fmla="*/ 208428 w 6542752"/>
              <a:gd name="connsiteY2" fmla="*/ 526110 h 2194097"/>
              <a:gd name="connsiteX3" fmla="*/ 25179 w 6542752"/>
              <a:gd name="connsiteY3" fmla="*/ 658509 h 2194097"/>
              <a:gd name="connsiteX4" fmla="*/ 57354 w 6542752"/>
              <a:gd name="connsiteY4" fmla="*/ 868017 h 2194097"/>
              <a:gd name="connsiteX5" fmla="*/ 168672 w 6542752"/>
              <a:gd name="connsiteY5" fmla="*/ 971384 h 2194097"/>
              <a:gd name="connsiteX6" fmla="*/ 248278 w 6542752"/>
              <a:gd name="connsiteY6" fmla="*/ 1038599 h 2194097"/>
              <a:gd name="connsiteX7" fmla="*/ 261406 w 6542752"/>
              <a:gd name="connsiteY7" fmla="*/ 1841497 h 2194097"/>
              <a:gd name="connsiteX8" fmla="*/ 386501 w 6542752"/>
              <a:gd name="connsiteY8" fmla="*/ 2176283 h 2194097"/>
              <a:gd name="connsiteX9" fmla="*/ 615147 w 6542752"/>
              <a:gd name="connsiteY9" fmla="*/ 2155111 h 2194097"/>
              <a:gd name="connsiteX10" fmla="*/ 1003190 w 6542752"/>
              <a:gd name="connsiteY10" fmla="*/ 1974264 h 2194097"/>
              <a:gd name="connsiteX11" fmla="*/ 1449757 w 6542752"/>
              <a:gd name="connsiteY11" fmla="*/ 2155019 h 2194097"/>
              <a:gd name="connsiteX12" fmla="*/ 2119608 w 6542752"/>
              <a:gd name="connsiteY12" fmla="*/ 2144385 h 2194097"/>
              <a:gd name="connsiteX13" fmla="*/ 2066445 w 6542752"/>
              <a:gd name="connsiteY13" fmla="*/ 2133753 h 2194097"/>
              <a:gd name="connsiteX14" fmla="*/ 2108975 w 6542752"/>
              <a:gd name="connsiteY14" fmla="*/ 1984897 h 2194097"/>
              <a:gd name="connsiteX15" fmla="*/ 2130240 w 6542752"/>
              <a:gd name="connsiteY15" fmla="*/ 1719083 h 2194097"/>
              <a:gd name="connsiteX16" fmla="*/ 2098342 w 6542752"/>
              <a:gd name="connsiteY16" fmla="*/ 1113027 h 2194097"/>
              <a:gd name="connsiteX17" fmla="*/ 2236011 w 6542752"/>
              <a:gd name="connsiteY17" fmla="*/ 923676 h 2194097"/>
              <a:gd name="connsiteX18" fmla="*/ 2315524 w 6542752"/>
              <a:gd name="connsiteY18" fmla="*/ 780553 h 2194097"/>
              <a:gd name="connsiteX19" fmla="*/ 2267817 w 6542752"/>
              <a:gd name="connsiteY19" fmla="*/ 605624 h 2194097"/>
              <a:gd name="connsiteX20" fmla="*/ 2108790 w 6542752"/>
              <a:gd name="connsiteY20" fmla="*/ 486354 h 2194097"/>
              <a:gd name="connsiteX21" fmla="*/ 2119607 w 6542752"/>
              <a:gd name="connsiteY21" fmla="*/ 294320 h 2194097"/>
              <a:gd name="connsiteX22" fmla="*/ 2124693 w 6542752"/>
              <a:gd name="connsiteY22" fmla="*/ 160351 h 2194097"/>
              <a:gd name="connsiteX23" fmla="*/ 2382833 w 6542752"/>
              <a:gd name="connsiteY23" fmla="*/ 163955 h 2194097"/>
              <a:gd name="connsiteX24" fmla="*/ 2569966 w 6542752"/>
              <a:gd name="connsiteY24" fmla="*/ 25179 h 2194097"/>
              <a:gd name="connsiteX25" fmla="*/ 2911872 w 6542752"/>
              <a:gd name="connsiteY25" fmla="*/ 176254 h 2194097"/>
              <a:gd name="connsiteX26" fmla="*/ 3738808 w 6542752"/>
              <a:gd name="connsiteY26" fmla="*/ 176253 h 2194097"/>
              <a:gd name="connsiteX27" fmla="*/ 3881932 w 6542752"/>
              <a:gd name="connsiteY27" fmla="*/ 25179 h 2194097"/>
              <a:gd name="connsiteX28" fmla="*/ 3953494 w 6542752"/>
              <a:gd name="connsiteY28" fmla="*/ 25178 h 2194097"/>
              <a:gd name="connsiteX29" fmla="*/ 4033006 w 6542752"/>
              <a:gd name="connsiteY29" fmla="*/ 56983 h 2194097"/>
              <a:gd name="connsiteX30" fmla="*/ 4179735 w 6542752"/>
              <a:gd name="connsiteY30" fmla="*/ 166545 h 2194097"/>
              <a:gd name="connsiteX31" fmla="*/ 4416332 w 6542752"/>
              <a:gd name="connsiteY31" fmla="*/ 265103 h 2194097"/>
              <a:gd name="connsiteX32" fmla="*/ 4480035 w 6542752"/>
              <a:gd name="connsiteY32" fmla="*/ 1814776 h 2194097"/>
              <a:gd name="connsiteX33" fmla="*/ 4533198 w 6542752"/>
              <a:gd name="connsiteY33" fmla="*/ 1942367 h 2194097"/>
              <a:gd name="connsiteX34" fmla="*/ 5532659 w 6542752"/>
              <a:gd name="connsiteY34" fmla="*/ 1974264 h 2194097"/>
              <a:gd name="connsiteX35" fmla="*/ 6117449 w 6542752"/>
              <a:gd name="connsiteY35" fmla="*/ 2006162 h 2194097"/>
              <a:gd name="connsiteX36" fmla="*/ 6159980 w 6542752"/>
              <a:gd name="connsiteY36" fmla="*/ 911009 h 2194097"/>
              <a:gd name="connsiteX37" fmla="*/ 6191877 w 6542752"/>
              <a:gd name="connsiteY37" fmla="*/ 666460 h 2194097"/>
              <a:gd name="connsiteX38" fmla="*/ 6489589 w 6542752"/>
              <a:gd name="connsiteY38" fmla="*/ 666460 h 2194097"/>
              <a:gd name="connsiteX39" fmla="*/ 6510854 w 6542752"/>
              <a:gd name="connsiteY39" fmla="*/ 326218 h 2194097"/>
              <a:gd name="connsiteX0" fmla="*/ 545989 w 6542752"/>
              <a:gd name="connsiteY0" fmla="*/ 262422 h 2491098"/>
              <a:gd name="connsiteX1" fmla="*/ 556621 w 6542752"/>
              <a:gd name="connsiteY1" fmla="*/ 570767 h 2491098"/>
              <a:gd name="connsiteX2" fmla="*/ 208428 w 6542752"/>
              <a:gd name="connsiteY2" fmla="*/ 526110 h 2491098"/>
              <a:gd name="connsiteX3" fmla="*/ 25179 w 6542752"/>
              <a:gd name="connsiteY3" fmla="*/ 658509 h 2491098"/>
              <a:gd name="connsiteX4" fmla="*/ 57354 w 6542752"/>
              <a:gd name="connsiteY4" fmla="*/ 868017 h 2491098"/>
              <a:gd name="connsiteX5" fmla="*/ 168672 w 6542752"/>
              <a:gd name="connsiteY5" fmla="*/ 971384 h 2491098"/>
              <a:gd name="connsiteX6" fmla="*/ 248278 w 6542752"/>
              <a:gd name="connsiteY6" fmla="*/ 1038599 h 2491098"/>
              <a:gd name="connsiteX7" fmla="*/ 261406 w 6542752"/>
              <a:gd name="connsiteY7" fmla="*/ 1841497 h 2491098"/>
              <a:gd name="connsiteX8" fmla="*/ 386501 w 6542752"/>
              <a:gd name="connsiteY8" fmla="*/ 2176283 h 2491098"/>
              <a:gd name="connsiteX9" fmla="*/ 615147 w 6542752"/>
              <a:gd name="connsiteY9" fmla="*/ 2155111 h 2491098"/>
              <a:gd name="connsiteX10" fmla="*/ 1011141 w 6542752"/>
              <a:gd name="connsiteY10" fmla="*/ 2491098 h 2491098"/>
              <a:gd name="connsiteX11" fmla="*/ 1449757 w 6542752"/>
              <a:gd name="connsiteY11" fmla="*/ 2155019 h 2491098"/>
              <a:gd name="connsiteX12" fmla="*/ 2119608 w 6542752"/>
              <a:gd name="connsiteY12" fmla="*/ 2144385 h 2491098"/>
              <a:gd name="connsiteX13" fmla="*/ 2066445 w 6542752"/>
              <a:gd name="connsiteY13" fmla="*/ 2133753 h 2491098"/>
              <a:gd name="connsiteX14" fmla="*/ 2108975 w 6542752"/>
              <a:gd name="connsiteY14" fmla="*/ 1984897 h 2491098"/>
              <a:gd name="connsiteX15" fmla="*/ 2130240 w 6542752"/>
              <a:gd name="connsiteY15" fmla="*/ 1719083 h 2491098"/>
              <a:gd name="connsiteX16" fmla="*/ 2098342 w 6542752"/>
              <a:gd name="connsiteY16" fmla="*/ 1113027 h 2491098"/>
              <a:gd name="connsiteX17" fmla="*/ 2236011 w 6542752"/>
              <a:gd name="connsiteY17" fmla="*/ 923676 h 2491098"/>
              <a:gd name="connsiteX18" fmla="*/ 2315524 w 6542752"/>
              <a:gd name="connsiteY18" fmla="*/ 780553 h 2491098"/>
              <a:gd name="connsiteX19" fmla="*/ 2267817 w 6542752"/>
              <a:gd name="connsiteY19" fmla="*/ 605624 h 2491098"/>
              <a:gd name="connsiteX20" fmla="*/ 2108790 w 6542752"/>
              <a:gd name="connsiteY20" fmla="*/ 486354 h 2491098"/>
              <a:gd name="connsiteX21" fmla="*/ 2119607 w 6542752"/>
              <a:gd name="connsiteY21" fmla="*/ 294320 h 2491098"/>
              <a:gd name="connsiteX22" fmla="*/ 2124693 w 6542752"/>
              <a:gd name="connsiteY22" fmla="*/ 160351 h 2491098"/>
              <a:gd name="connsiteX23" fmla="*/ 2382833 w 6542752"/>
              <a:gd name="connsiteY23" fmla="*/ 163955 h 2491098"/>
              <a:gd name="connsiteX24" fmla="*/ 2569966 w 6542752"/>
              <a:gd name="connsiteY24" fmla="*/ 25179 h 2491098"/>
              <a:gd name="connsiteX25" fmla="*/ 2911872 w 6542752"/>
              <a:gd name="connsiteY25" fmla="*/ 176254 h 2491098"/>
              <a:gd name="connsiteX26" fmla="*/ 3738808 w 6542752"/>
              <a:gd name="connsiteY26" fmla="*/ 176253 h 2491098"/>
              <a:gd name="connsiteX27" fmla="*/ 3881932 w 6542752"/>
              <a:gd name="connsiteY27" fmla="*/ 25179 h 2491098"/>
              <a:gd name="connsiteX28" fmla="*/ 3953494 w 6542752"/>
              <a:gd name="connsiteY28" fmla="*/ 25178 h 2491098"/>
              <a:gd name="connsiteX29" fmla="*/ 4033006 w 6542752"/>
              <a:gd name="connsiteY29" fmla="*/ 56983 h 2491098"/>
              <a:gd name="connsiteX30" fmla="*/ 4179735 w 6542752"/>
              <a:gd name="connsiteY30" fmla="*/ 166545 h 2491098"/>
              <a:gd name="connsiteX31" fmla="*/ 4416332 w 6542752"/>
              <a:gd name="connsiteY31" fmla="*/ 265103 h 2491098"/>
              <a:gd name="connsiteX32" fmla="*/ 4480035 w 6542752"/>
              <a:gd name="connsiteY32" fmla="*/ 1814776 h 2491098"/>
              <a:gd name="connsiteX33" fmla="*/ 4533198 w 6542752"/>
              <a:gd name="connsiteY33" fmla="*/ 1942367 h 2491098"/>
              <a:gd name="connsiteX34" fmla="*/ 5532659 w 6542752"/>
              <a:gd name="connsiteY34" fmla="*/ 1974264 h 2491098"/>
              <a:gd name="connsiteX35" fmla="*/ 6117449 w 6542752"/>
              <a:gd name="connsiteY35" fmla="*/ 2006162 h 2491098"/>
              <a:gd name="connsiteX36" fmla="*/ 6159980 w 6542752"/>
              <a:gd name="connsiteY36" fmla="*/ 911009 h 2491098"/>
              <a:gd name="connsiteX37" fmla="*/ 6191877 w 6542752"/>
              <a:gd name="connsiteY37" fmla="*/ 666460 h 2491098"/>
              <a:gd name="connsiteX38" fmla="*/ 6489589 w 6542752"/>
              <a:gd name="connsiteY38" fmla="*/ 666460 h 2491098"/>
              <a:gd name="connsiteX39" fmla="*/ 6510854 w 6542752"/>
              <a:gd name="connsiteY39" fmla="*/ 326218 h 2491098"/>
              <a:gd name="connsiteX0" fmla="*/ 545989 w 6542752"/>
              <a:gd name="connsiteY0" fmla="*/ 262422 h 2507185"/>
              <a:gd name="connsiteX1" fmla="*/ 556621 w 6542752"/>
              <a:gd name="connsiteY1" fmla="*/ 570767 h 2507185"/>
              <a:gd name="connsiteX2" fmla="*/ 208428 w 6542752"/>
              <a:gd name="connsiteY2" fmla="*/ 526110 h 2507185"/>
              <a:gd name="connsiteX3" fmla="*/ 25179 w 6542752"/>
              <a:gd name="connsiteY3" fmla="*/ 658509 h 2507185"/>
              <a:gd name="connsiteX4" fmla="*/ 57354 w 6542752"/>
              <a:gd name="connsiteY4" fmla="*/ 868017 h 2507185"/>
              <a:gd name="connsiteX5" fmla="*/ 168672 w 6542752"/>
              <a:gd name="connsiteY5" fmla="*/ 971384 h 2507185"/>
              <a:gd name="connsiteX6" fmla="*/ 248278 w 6542752"/>
              <a:gd name="connsiteY6" fmla="*/ 1038599 h 2507185"/>
              <a:gd name="connsiteX7" fmla="*/ 261406 w 6542752"/>
              <a:gd name="connsiteY7" fmla="*/ 1841497 h 2507185"/>
              <a:gd name="connsiteX8" fmla="*/ 386501 w 6542752"/>
              <a:gd name="connsiteY8" fmla="*/ 2176283 h 2507185"/>
              <a:gd name="connsiteX9" fmla="*/ 615147 w 6542752"/>
              <a:gd name="connsiteY9" fmla="*/ 2155111 h 2507185"/>
              <a:gd name="connsiteX10" fmla="*/ 733215 w 6542752"/>
              <a:gd name="connsiteY10" fmla="*/ 2331056 h 2507185"/>
              <a:gd name="connsiteX11" fmla="*/ 1011141 w 6542752"/>
              <a:gd name="connsiteY11" fmla="*/ 2491098 h 2507185"/>
              <a:gd name="connsiteX12" fmla="*/ 1449757 w 6542752"/>
              <a:gd name="connsiteY12" fmla="*/ 2155019 h 2507185"/>
              <a:gd name="connsiteX13" fmla="*/ 2119608 w 6542752"/>
              <a:gd name="connsiteY13" fmla="*/ 2144385 h 2507185"/>
              <a:gd name="connsiteX14" fmla="*/ 2066445 w 6542752"/>
              <a:gd name="connsiteY14" fmla="*/ 2133753 h 2507185"/>
              <a:gd name="connsiteX15" fmla="*/ 2108975 w 6542752"/>
              <a:gd name="connsiteY15" fmla="*/ 1984897 h 2507185"/>
              <a:gd name="connsiteX16" fmla="*/ 2130240 w 6542752"/>
              <a:gd name="connsiteY16" fmla="*/ 1719083 h 2507185"/>
              <a:gd name="connsiteX17" fmla="*/ 2098342 w 6542752"/>
              <a:gd name="connsiteY17" fmla="*/ 1113027 h 2507185"/>
              <a:gd name="connsiteX18" fmla="*/ 2236011 w 6542752"/>
              <a:gd name="connsiteY18" fmla="*/ 923676 h 2507185"/>
              <a:gd name="connsiteX19" fmla="*/ 2315524 w 6542752"/>
              <a:gd name="connsiteY19" fmla="*/ 780553 h 2507185"/>
              <a:gd name="connsiteX20" fmla="*/ 2267817 w 6542752"/>
              <a:gd name="connsiteY20" fmla="*/ 605624 h 2507185"/>
              <a:gd name="connsiteX21" fmla="*/ 2108790 w 6542752"/>
              <a:gd name="connsiteY21" fmla="*/ 486354 h 2507185"/>
              <a:gd name="connsiteX22" fmla="*/ 2119607 w 6542752"/>
              <a:gd name="connsiteY22" fmla="*/ 294320 h 2507185"/>
              <a:gd name="connsiteX23" fmla="*/ 2124693 w 6542752"/>
              <a:gd name="connsiteY23" fmla="*/ 160351 h 2507185"/>
              <a:gd name="connsiteX24" fmla="*/ 2382833 w 6542752"/>
              <a:gd name="connsiteY24" fmla="*/ 163955 h 2507185"/>
              <a:gd name="connsiteX25" fmla="*/ 2569966 w 6542752"/>
              <a:gd name="connsiteY25" fmla="*/ 25179 h 2507185"/>
              <a:gd name="connsiteX26" fmla="*/ 2911872 w 6542752"/>
              <a:gd name="connsiteY26" fmla="*/ 176254 h 2507185"/>
              <a:gd name="connsiteX27" fmla="*/ 3738808 w 6542752"/>
              <a:gd name="connsiteY27" fmla="*/ 176253 h 2507185"/>
              <a:gd name="connsiteX28" fmla="*/ 3881932 w 6542752"/>
              <a:gd name="connsiteY28" fmla="*/ 25179 h 2507185"/>
              <a:gd name="connsiteX29" fmla="*/ 3953494 w 6542752"/>
              <a:gd name="connsiteY29" fmla="*/ 25178 h 2507185"/>
              <a:gd name="connsiteX30" fmla="*/ 4033006 w 6542752"/>
              <a:gd name="connsiteY30" fmla="*/ 56983 h 2507185"/>
              <a:gd name="connsiteX31" fmla="*/ 4179735 w 6542752"/>
              <a:gd name="connsiteY31" fmla="*/ 166545 h 2507185"/>
              <a:gd name="connsiteX32" fmla="*/ 4416332 w 6542752"/>
              <a:gd name="connsiteY32" fmla="*/ 265103 h 2507185"/>
              <a:gd name="connsiteX33" fmla="*/ 4480035 w 6542752"/>
              <a:gd name="connsiteY33" fmla="*/ 1814776 h 2507185"/>
              <a:gd name="connsiteX34" fmla="*/ 4533198 w 6542752"/>
              <a:gd name="connsiteY34" fmla="*/ 1942367 h 2507185"/>
              <a:gd name="connsiteX35" fmla="*/ 5532659 w 6542752"/>
              <a:gd name="connsiteY35" fmla="*/ 1974264 h 2507185"/>
              <a:gd name="connsiteX36" fmla="*/ 6117449 w 6542752"/>
              <a:gd name="connsiteY36" fmla="*/ 2006162 h 2507185"/>
              <a:gd name="connsiteX37" fmla="*/ 6159980 w 6542752"/>
              <a:gd name="connsiteY37" fmla="*/ 911009 h 2507185"/>
              <a:gd name="connsiteX38" fmla="*/ 6191877 w 6542752"/>
              <a:gd name="connsiteY38" fmla="*/ 666460 h 2507185"/>
              <a:gd name="connsiteX39" fmla="*/ 6489589 w 6542752"/>
              <a:gd name="connsiteY39" fmla="*/ 666460 h 2507185"/>
              <a:gd name="connsiteX40" fmla="*/ 6510854 w 6542752"/>
              <a:gd name="connsiteY40" fmla="*/ 326218 h 2507185"/>
              <a:gd name="connsiteX0" fmla="*/ 545989 w 6542752"/>
              <a:gd name="connsiteY0" fmla="*/ 262422 h 2493749"/>
              <a:gd name="connsiteX1" fmla="*/ 556621 w 6542752"/>
              <a:gd name="connsiteY1" fmla="*/ 570767 h 2493749"/>
              <a:gd name="connsiteX2" fmla="*/ 208428 w 6542752"/>
              <a:gd name="connsiteY2" fmla="*/ 526110 h 2493749"/>
              <a:gd name="connsiteX3" fmla="*/ 25179 w 6542752"/>
              <a:gd name="connsiteY3" fmla="*/ 658509 h 2493749"/>
              <a:gd name="connsiteX4" fmla="*/ 57354 w 6542752"/>
              <a:gd name="connsiteY4" fmla="*/ 868017 h 2493749"/>
              <a:gd name="connsiteX5" fmla="*/ 168672 w 6542752"/>
              <a:gd name="connsiteY5" fmla="*/ 971384 h 2493749"/>
              <a:gd name="connsiteX6" fmla="*/ 248278 w 6542752"/>
              <a:gd name="connsiteY6" fmla="*/ 1038599 h 2493749"/>
              <a:gd name="connsiteX7" fmla="*/ 261406 w 6542752"/>
              <a:gd name="connsiteY7" fmla="*/ 1841497 h 2493749"/>
              <a:gd name="connsiteX8" fmla="*/ 386501 w 6542752"/>
              <a:gd name="connsiteY8" fmla="*/ 2176283 h 2493749"/>
              <a:gd name="connsiteX9" fmla="*/ 615147 w 6542752"/>
              <a:gd name="connsiteY9" fmla="*/ 2155111 h 2493749"/>
              <a:gd name="connsiteX10" fmla="*/ 733215 w 6542752"/>
              <a:gd name="connsiteY10" fmla="*/ 2331056 h 2493749"/>
              <a:gd name="connsiteX11" fmla="*/ 1011141 w 6542752"/>
              <a:gd name="connsiteY11" fmla="*/ 2491098 h 2493749"/>
              <a:gd name="connsiteX12" fmla="*/ 1273903 w 6542752"/>
              <a:gd name="connsiteY12" fmla="*/ 2346959 h 2493749"/>
              <a:gd name="connsiteX13" fmla="*/ 1449757 w 6542752"/>
              <a:gd name="connsiteY13" fmla="*/ 2155019 h 2493749"/>
              <a:gd name="connsiteX14" fmla="*/ 2119608 w 6542752"/>
              <a:gd name="connsiteY14" fmla="*/ 2144385 h 2493749"/>
              <a:gd name="connsiteX15" fmla="*/ 2066445 w 6542752"/>
              <a:gd name="connsiteY15" fmla="*/ 2133753 h 2493749"/>
              <a:gd name="connsiteX16" fmla="*/ 2108975 w 6542752"/>
              <a:gd name="connsiteY16" fmla="*/ 1984897 h 2493749"/>
              <a:gd name="connsiteX17" fmla="*/ 2130240 w 6542752"/>
              <a:gd name="connsiteY17" fmla="*/ 1719083 h 2493749"/>
              <a:gd name="connsiteX18" fmla="*/ 2098342 w 6542752"/>
              <a:gd name="connsiteY18" fmla="*/ 1113027 h 2493749"/>
              <a:gd name="connsiteX19" fmla="*/ 2236011 w 6542752"/>
              <a:gd name="connsiteY19" fmla="*/ 923676 h 2493749"/>
              <a:gd name="connsiteX20" fmla="*/ 2315524 w 6542752"/>
              <a:gd name="connsiteY20" fmla="*/ 780553 h 2493749"/>
              <a:gd name="connsiteX21" fmla="*/ 2267817 w 6542752"/>
              <a:gd name="connsiteY21" fmla="*/ 605624 h 2493749"/>
              <a:gd name="connsiteX22" fmla="*/ 2108790 w 6542752"/>
              <a:gd name="connsiteY22" fmla="*/ 486354 h 2493749"/>
              <a:gd name="connsiteX23" fmla="*/ 2119607 w 6542752"/>
              <a:gd name="connsiteY23" fmla="*/ 294320 h 2493749"/>
              <a:gd name="connsiteX24" fmla="*/ 2124693 w 6542752"/>
              <a:gd name="connsiteY24" fmla="*/ 160351 h 2493749"/>
              <a:gd name="connsiteX25" fmla="*/ 2382833 w 6542752"/>
              <a:gd name="connsiteY25" fmla="*/ 163955 h 2493749"/>
              <a:gd name="connsiteX26" fmla="*/ 2569966 w 6542752"/>
              <a:gd name="connsiteY26" fmla="*/ 25179 h 2493749"/>
              <a:gd name="connsiteX27" fmla="*/ 2911872 w 6542752"/>
              <a:gd name="connsiteY27" fmla="*/ 176254 h 2493749"/>
              <a:gd name="connsiteX28" fmla="*/ 3738808 w 6542752"/>
              <a:gd name="connsiteY28" fmla="*/ 176253 h 2493749"/>
              <a:gd name="connsiteX29" fmla="*/ 3881932 w 6542752"/>
              <a:gd name="connsiteY29" fmla="*/ 25179 h 2493749"/>
              <a:gd name="connsiteX30" fmla="*/ 3953494 w 6542752"/>
              <a:gd name="connsiteY30" fmla="*/ 25178 h 2493749"/>
              <a:gd name="connsiteX31" fmla="*/ 4033006 w 6542752"/>
              <a:gd name="connsiteY31" fmla="*/ 56983 h 2493749"/>
              <a:gd name="connsiteX32" fmla="*/ 4179735 w 6542752"/>
              <a:gd name="connsiteY32" fmla="*/ 166545 h 2493749"/>
              <a:gd name="connsiteX33" fmla="*/ 4416332 w 6542752"/>
              <a:gd name="connsiteY33" fmla="*/ 265103 h 2493749"/>
              <a:gd name="connsiteX34" fmla="*/ 4480035 w 6542752"/>
              <a:gd name="connsiteY34" fmla="*/ 1814776 h 2493749"/>
              <a:gd name="connsiteX35" fmla="*/ 4533198 w 6542752"/>
              <a:gd name="connsiteY35" fmla="*/ 1942367 h 2493749"/>
              <a:gd name="connsiteX36" fmla="*/ 5532659 w 6542752"/>
              <a:gd name="connsiteY36" fmla="*/ 1974264 h 2493749"/>
              <a:gd name="connsiteX37" fmla="*/ 6117449 w 6542752"/>
              <a:gd name="connsiteY37" fmla="*/ 2006162 h 2493749"/>
              <a:gd name="connsiteX38" fmla="*/ 6159980 w 6542752"/>
              <a:gd name="connsiteY38" fmla="*/ 911009 h 2493749"/>
              <a:gd name="connsiteX39" fmla="*/ 6191877 w 6542752"/>
              <a:gd name="connsiteY39" fmla="*/ 666460 h 2493749"/>
              <a:gd name="connsiteX40" fmla="*/ 6489589 w 6542752"/>
              <a:gd name="connsiteY40" fmla="*/ 666460 h 2493749"/>
              <a:gd name="connsiteX41" fmla="*/ 6510854 w 6542752"/>
              <a:gd name="connsiteY41" fmla="*/ 326218 h 2493749"/>
              <a:gd name="connsiteX0" fmla="*/ 545989 w 6542752"/>
              <a:gd name="connsiteY0" fmla="*/ 262422 h 2461944"/>
              <a:gd name="connsiteX1" fmla="*/ 556621 w 6542752"/>
              <a:gd name="connsiteY1" fmla="*/ 570767 h 2461944"/>
              <a:gd name="connsiteX2" fmla="*/ 208428 w 6542752"/>
              <a:gd name="connsiteY2" fmla="*/ 526110 h 2461944"/>
              <a:gd name="connsiteX3" fmla="*/ 25179 w 6542752"/>
              <a:gd name="connsiteY3" fmla="*/ 658509 h 2461944"/>
              <a:gd name="connsiteX4" fmla="*/ 57354 w 6542752"/>
              <a:gd name="connsiteY4" fmla="*/ 868017 h 2461944"/>
              <a:gd name="connsiteX5" fmla="*/ 168672 w 6542752"/>
              <a:gd name="connsiteY5" fmla="*/ 971384 h 2461944"/>
              <a:gd name="connsiteX6" fmla="*/ 248278 w 6542752"/>
              <a:gd name="connsiteY6" fmla="*/ 1038599 h 2461944"/>
              <a:gd name="connsiteX7" fmla="*/ 261406 w 6542752"/>
              <a:gd name="connsiteY7" fmla="*/ 1841497 h 2461944"/>
              <a:gd name="connsiteX8" fmla="*/ 386501 w 6542752"/>
              <a:gd name="connsiteY8" fmla="*/ 2176283 h 2461944"/>
              <a:gd name="connsiteX9" fmla="*/ 615147 w 6542752"/>
              <a:gd name="connsiteY9" fmla="*/ 2155111 h 2461944"/>
              <a:gd name="connsiteX10" fmla="*/ 733215 w 6542752"/>
              <a:gd name="connsiteY10" fmla="*/ 2331056 h 2461944"/>
              <a:gd name="connsiteX11" fmla="*/ 1019092 w 6542752"/>
              <a:gd name="connsiteY11" fmla="*/ 2459293 h 2461944"/>
              <a:gd name="connsiteX12" fmla="*/ 1273903 w 6542752"/>
              <a:gd name="connsiteY12" fmla="*/ 2346959 h 2461944"/>
              <a:gd name="connsiteX13" fmla="*/ 1449757 w 6542752"/>
              <a:gd name="connsiteY13" fmla="*/ 2155019 h 2461944"/>
              <a:gd name="connsiteX14" fmla="*/ 2119608 w 6542752"/>
              <a:gd name="connsiteY14" fmla="*/ 2144385 h 2461944"/>
              <a:gd name="connsiteX15" fmla="*/ 2066445 w 6542752"/>
              <a:gd name="connsiteY15" fmla="*/ 2133753 h 2461944"/>
              <a:gd name="connsiteX16" fmla="*/ 2108975 w 6542752"/>
              <a:gd name="connsiteY16" fmla="*/ 1984897 h 2461944"/>
              <a:gd name="connsiteX17" fmla="*/ 2130240 w 6542752"/>
              <a:gd name="connsiteY17" fmla="*/ 1719083 h 2461944"/>
              <a:gd name="connsiteX18" fmla="*/ 2098342 w 6542752"/>
              <a:gd name="connsiteY18" fmla="*/ 1113027 h 2461944"/>
              <a:gd name="connsiteX19" fmla="*/ 2236011 w 6542752"/>
              <a:gd name="connsiteY19" fmla="*/ 923676 h 2461944"/>
              <a:gd name="connsiteX20" fmla="*/ 2315524 w 6542752"/>
              <a:gd name="connsiteY20" fmla="*/ 780553 h 2461944"/>
              <a:gd name="connsiteX21" fmla="*/ 2267817 w 6542752"/>
              <a:gd name="connsiteY21" fmla="*/ 605624 h 2461944"/>
              <a:gd name="connsiteX22" fmla="*/ 2108790 w 6542752"/>
              <a:gd name="connsiteY22" fmla="*/ 486354 h 2461944"/>
              <a:gd name="connsiteX23" fmla="*/ 2119607 w 6542752"/>
              <a:gd name="connsiteY23" fmla="*/ 294320 h 2461944"/>
              <a:gd name="connsiteX24" fmla="*/ 2124693 w 6542752"/>
              <a:gd name="connsiteY24" fmla="*/ 160351 h 2461944"/>
              <a:gd name="connsiteX25" fmla="*/ 2382833 w 6542752"/>
              <a:gd name="connsiteY25" fmla="*/ 163955 h 2461944"/>
              <a:gd name="connsiteX26" fmla="*/ 2569966 w 6542752"/>
              <a:gd name="connsiteY26" fmla="*/ 25179 h 2461944"/>
              <a:gd name="connsiteX27" fmla="*/ 2911872 w 6542752"/>
              <a:gd name="connsiteY27" fmla="*/ 176254 h 2461944"/>
              <a:gd name="connsiteX28" fmla="*/ 3738808 w 6542752"/>
              <a:gd name="connsiteY28" fmla="*/ 176253 h 2461944"/>
              <a:gd name="connsiteX29" fmla="*/ 3881932 w 6542752"/>
              <a:gd name="connsiteY29" fmla="*/ 25179 h 2461944"/>
              <a:gd name="connsiteX30" fmla="*/ 3953494 w 6542752"/>
              <a:gd name="connsiteY30" fmla="*/ 25178 h 2461944"/>
              <a:gd name="connsiteX31" fmla="*/ 4033006 w 6542752"/>
              <a:gd name="connsiteY31" fmla="*/ 56983 h 2461944"/>
              <a:gd name="connsiteX32" fmla="*/ 4179735 w 6542752"/>
              <a:gd name="connsiteY32" fmla="*/ 166545 h 2461944"/>
              <a:gd name="connsiteX33" fmla="*/ 4416332 w 6542752"/>
              <a:gd name="connsiteY33" fmla="*/ 265103 h 2461944"/>
              <a:gd name="connsiteX34" fmla="*/ 4480035 w 6542752"/>
              <a:gd name="connsiteY34" fmla="*/ 1814776 h 2461944"/>
              <a:gd name="connsiteX35" fmla="*/ 4533198 w 6542752"/>
              <a:gd name="connsiteY35" fmla="*/ 1942367 h 2461944"/>
              <a:gd name="connsiteX36" fmla="*/ 5532659 w 6542752"/>
              <a:gd name="connsiteY36" fmla="*/ 1974264 h 2461944"/>
              <a:gd name="connsiteX37" fmla="*/ 6117449 w 6542752"/>
              <a:gd name="connsiteY37" fmla="*/ 2006162 h 2461944"/>
              <a:gd name="connsiteX38" fmla="*/ 6159980 w 6542752"/>
              <a:gd name="connsiteY38" fmla="*/ 911009 h 2461944"/>
              <a:gd name="connsiteX39" fmla="*/ 6191877 w 6542752"/>
              <a:gd name="connsiteY39" fmla="*/ 666460 h 2461944"/>
              <a:gd name="connsiteX40" fmla="*/ 6489589 w 6542752"/>
              <a:gd name="connsiteY40" fmla="*/ 666460 h 2461944"/>
              <a:gd name="connsiteX41" fmla="*/ 6510854 w 6542752"/>
              <a:gd name="connsiteY41" fmla="*/ 326218 h 2461944"/>
              <a:gd name="connsiteX0" fmla="*/ 545989 w 6542752"/>
              <a:gd name="connsiteY0" fmla="*/ 262422 h 2464594"/>
              <a:gd name="connsiteX1" fmla="*/ 556621 w 6542752"/>
              <a:gd name="connsiteY1" fmla="*/ 570767 h 2464594"/>
              <a:gd name="connsiteX2" fmla="*/ 208428 w 6542752"/>
              <a:gd name="connsiteY2" fmla="*/ 526110 h 2464594"/>
              <a:gd name="connsiteX3" fmla="*/ 25179 w 6542752"/>
              <a:gd name="connsiteY3" fmla="*/ 658509 h 2464594"/>
              <a:gd name="connsiteX4" fmla="*/ 57354 w 6542752"/>
              <a:gd name="connsiteY4" fmla="*/ 868017 h 2464594"/>
              <a:gd name="connsiteX5" fmla="*/ 168672 w 6542752"/>
              <a:gd name="connsiteY5" fmla="*/ 971384 h 2464594"/>
              <a:gd name="connsiteX6" fmla="*/ 248278 w 6542752"/>
              <a:gd name="connsiteY6" fmla="*/ 1038599 h 2464594"/>
              <a:gd name="connsiteX7" fmla="*/ 261406 w 6542752"/>
              <a:gd name="connsiteY7" fmla="*/ 1841497 h 2464594"/>
              <a:gd name="connsiteX8" fmla="*/ 386501 w 6542752"/>
              <a:gd name="connsiteY8" fmla="*/ 2176283 h 2464594"/>
              <a:gd name="connsiteX9" fmla="*/ 615147 w 6542752"/>
              <a:gd name="connsiteY9" fmla="*/ 2155111 h 2464594"/>
              <a:gd name="connsiteX10" fmla="*/ 765021 w 6542752"/>
              <a:gd name="connsiteY10" fmla="*/ 2315153 h 2464594"/>
              <a:gd name="connsiteX11" fmla="*/ 1019092 w 6542752"/>
              <a:gd name="connsiteY11" fmla="*/ 2459293 h 2464594"/>
              <a:gd name="connsiteX12" fmla="*/ 1273903 w 6542752"/>
              <a:gd name="connsiteY12" fmla="*/ 2346959 h 2464594"/>
              <a:gd name="connsiteX13" fmla="*/ 1449757 w 6542752"/>
              <a:gd name="connsiteY13" fmla="*/ 2155019 h 2464594"/>
              <a:gd name="connsiteX14" fmla="*/ 2119608 w 6542752"/>
              <a:gd name="connsiteY14" fmla="*/ 2144385 h 2464594"/>
              <a:gd name="connsiteX15" fmla="*/ 2066445 w 6542752"/>
              <a:gd name="connsiteY15" fmla="*/ 2133753 h 2464594"/>
              <a:gd name="connsiteX16" fmla="*/ 2108975 w 6542752"/>
              <a:gd name="connsiteY16" fmla="*/ 1984897 h 2464594"/>
              <a:gd name="connsiteX17" fmla="*/ 2130240 w 6542752"/>
              <a:gd name="connsiteY17" fmla="*/ 1719083 h 2464594"/>
              <a:gd name="connsiteX18" fmla="*/ 2098342 w 6542752"/>
              <a:gd name="connsiteY18" fmla="*/ 1113027 h 2464594"/>
              <a:gd name="connsiteX19" fmla="*/ 2236011 w 6542752"/>
              <a:gd name="connsiteY19" fmla="*/ 923676 h 2464594"/>
              <a:gd name="connsiteX20" fmla="*/ 2315524 w 6542752"/>
              <a:gd name="connsiteY20" fmla="*/ 780553 h 2464594"/>
              <a:gd name="connsiteX21" fmla="*/ 2267817 w 6542752"/>
              <a:gd name="connsiteY21" fmla="*/ 605624 h 2464594"/>
              <a:gd name="connsiteX22" fmla="*/ 2108790 w 6542752"/>
              <a:gd name="connsiteY22" fmla="*/ 486354 h 2464594"/>
              <a:gd name="connsiteX23" fmla="*/ 2119607 w 6542752"/>
              <a:gd name="connsiteY23" fmla="*/ 294320 h 2464594"/>
              <a:gd name="connsiteX24" fmla="*/ 2124693 w 6542752"/>
              <a:gd name="connsiteY24" fmla="*/ 160351 h 2464594"/>
              <a:gd name="connsiteX25" fmla="*/ 2382833 w 6542752"/>
              <a:gd name="connsiteY25" fmla="*/ 163955 h 2464594"/>
              <a:gd name="connsiteX26" fmla="*/ 2569966 w 6542752"/>
              <a:gd name="connsiteY26" fmla="*/ 25179 h 2464594"/>
              <a:gd name="connsiteX27" fmla="*/ 2911872 w 6542752"/>
              <a:gd name="connsiteY27" fmla="*/ 176254 h 2464594"/>
              <a:gd name="connsiteX28" fmla="*/ 3738808 w 6542752"/>
              <a:gd name="connsiteY28" fmla="*/ 176253 h 2464594"/>
              <a:gd name="connsiteX29" fmla="*/ 3881932 w 6542752"/>
              <a:gd name="connsiteY29" fmla="*/ 25179 h 2464594"/>
              <a:gd name="connsiteX30" fmla="*/ 3953494 w 6542752"/>
              <a:gd name="connsiteY30" fmla="*/ 25178 h 2464594"/>
              <a:gd name="connsiteX31" fmla="*/ 4033006 w 6542752"/>
              <a:gd name="connsiteY31" fmla="*/ 56983 h 2464594"/>
              <a:gd name="connsiteX32" fmla="*/ 4179735 w 6542752"/>
              <a:gd name="connsiteY32" fmla="*/ 166545 h 2464594"/>
              <a:gd name="connsiteX33" fmla="*/ 4416332 w 6542752"/>
              <a:gd name="connsiteY33" fmla="*/ 265103 h 2464594"/>
              <a:gd name="connsiteX34" fmla="*/ 4480035 w 6542752"/>
              <a:gd name="connsiteY34" fmla="*/ 1814776 h 2464594"/>
              <a:gd name="connsiteX35" fmla="*/ 4533198 w 6542752"/>
              <a:gd name="connsiteY35" fmla="*/ 1942367 h 2464594"/>
              <a:gd name="connsiteX36" fmla="*/ 5532659 w 6542752"/>
              <a:gd name="connsiteY36" fmla="*/ 1974264 h 2464594"/>
              <a:gd name="connsiteX37" fmla="*/ 6117449 w 6542752"/>
              <a:gd name="connsiteY37" fmla="*/ 2006162 h 2464594"/>
              <a:gd name="connsiteX38" fmla="*/ 6159980 w 6542752"/>
              <a:gd name="connsiteY38" fmla="*/ 911009 h 2464594"/>
              <a:gd name="connsiteX39" fmla="*/ 6191877 w 6542752"/>
              <a:gd name="connsiteY39" fmla="*/ 666460 h 2464594"/>
              <a:gd name="connsiteX40" fmla="*/ 6489589 w 6542752"/>
              <a:gd name="connsiteY40" fmla="*/ 666460 h 2464594"/>
              <a:gd name="connsiteX41" fmla="*/ 6510854 w 6542752"/>
              <a:gd name="connsiteY41" fmla="*/ 326218 h 2464594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066445 w 6542752"/>
              <a:gd name="connsiteY15" fmla="*/ 2133753 h 2460618"/>
              <a:gd name="connsiteX16" fmla="*/ 2108975 w 6542752"/>
              <a:gd name="connsiteY16" fmla="*/ 1984897 h 2460618"/>
              <a:gd name="connsiteX17" fmla="*/ 2130240 w 6542752"/>
              <a:gd name="connsiteY17" fmla="*/ 1719083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480035 w 6542752"/>
              <a:gd name="connsiteY34" fmla="*/ 1814776 h 2460618"/>
              <a:gd name="connsiteX35" fmla="*/ 4533198 w 6542752"/>
              <a:gd name="connsiteY35" fmla="*/ 1942367 h 2460618"/>
              <a:gd name="connsiteX36" fmla="*/ 5532659 w 6542752"/>
              <a:gd name="connsiteY36" fmla="*/ 1974264 h 2460618"/>
              <a:gd name="connsiteX37" fmla="*/ 6117449 w 6542752"/>
              <a:gd name="connsiteY37" fmla="*/ 2006162 h 2460618"/>
              <a:gd name="connsiteX38" fmla="*/ 6159980 w 6542752"/>
              <a:gd name="connsiteY38" fmla="*/ 911009 h 2460618"/>
              <a:gd name="connsiteX39" fmla="*/ 6191877 w 6542752"/>
              <a:gd name="connsiteY39" fmla="*/ 666460 h 2460618"/>
              <a:gd name="connsiteX40" fmla="*/ 6489589 w 6542752"/>
              <a:gd name="connsiteY40" fmla="*/ 666460 h 2460618"/>
              <a:gd name="connsiteX41" fmla="*/ 6510854 w 6542752"/>
              <a:gd name="connsiteY41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45958 w 6542752"/>
              <a:gd name="connsiteY15" fmla="*/ 2133753 h 2460618"/>
              <a:gd name="connsiteX16" fmla="*/ 2108975 w 6542752"/>
              <a:gd name="connsiteY16" fmla="*/ 1984897 h 2460618"/>
              <a:gd name="connsiteX17" fmla="*/ 2130240 w 6542752"/>
              <a:gd name="connsiteY17" fmla="*/ 1719083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480035 w 6542752"/>
              <a:gd name="connsiteY34" fmla="*/ 1814776 h 2460618"/>
              <a:gd name="connsiteX35" fmla="*/ 4533198 w 6542752"/>
              <a:gd name="connsiteY35" fmla="*/ 1942367 h 2460618"/>
              <a:gd name="connsiteX36" fmla="*/ 5532659 w 6542752"/>
              <a:gd name="connsiteY36" fmla="*/ 1974264 h 2460618"/>
              <a:gd name="connsiteX37" fmla="*/ 6117449 w 6542752"/>
              <a:gd name="connsiteY37" fmla="*/ 2006162 h 2460618"/>
              <a:gd name="connsiteX38" fmla="*/ 6159980 w 6542752"/>
              <a:gd name="connsiteY38" fmla="*/ 911009 h 2460618"/>
              <a:gd name="connsiteX39" fmla="*/ 6191877 w 6542752"/>
              <a:gd name="connsiteY39" fmla="*/ 666460 h 2460618"/>
              <a:gd name="connsiteX40" fmla="*/ 6489589 w 6542752"/>
              <a:gd name="connsiteY40" fmla="*/ 666460 h 2460618"/>
              <a:gd name="connsiteX41" fmla="*/ 6510854 w 6542752"/>
              <a:gd name="connsiteY41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30240 w 6542752"/>
              <a:gd name="connsiteY17" fmla="*/ 1719083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480035 w 6542752"/>
              <a:gd name="connsiteY34" fmla="*/ 1814776 h 2460618"/>
              <a:gd name="connsiteX35" fmla="*/ 4533198 w 6542752"/>
              <a:gd name="connsiteY35" fmla="*/ 1942367 h 2460618"/>
              <a:gd name="connsiteX36" fmla="*/ 5532659 w 6542752"/>
              <a:gd name="connsiteY36" fmla="*/ 1974264 h 2460618"/>
              <a:gd name="connsiteX37" fmla="*/ 6117449 w 6542752"/>
              <a:gd name="connsiteY37" fmla="*/ 2006162 h 2460618"/>
              <a:gd name="connsiteX38" fmla="*/ 6159980 w 6542752"/>
              <a:gd name="connsiteY38" fmla="*/ 911009 h 2460618"/>
              <a:gd name="connsiteX39" fmla="*/ 6191877 w 6542752"/>
              <a:gd name="connsiteY39" fmla="*/ 666460 h 2460618"/>
              <a:gd name="connsiteX40" fmla="*/ 6489589 w 6542752"/>
              <a:gd name="connsiteY40" fmla="*/ 666460 h 2460618"/>
              <a:gd name="connsiteX41" fmla="*/ 6510854 w 6542752"/>
              <a:gd name="connsiteY41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480035 w 6542752"/>
              <a:gd name="connsiteY34" fmla="*/ 1814776 h 2460618"/>
              <a:gd name="connsiteX35" fmla="*/ 4533198 w 6542752"/>
              <a:gd name="connsiteY35" fmla="*/ 1942367 h 2460618"/>
              <a:gd name="connsiteX36" fmla="*/ 5532659 w 6542752"/>
              <a:gd name="connsiteY36" fmla="*/ 1974264 h 2460618"/>
              <a:gd name="connsiteX37" fmla="*/ 6117449 w 6542752"/>
              <a:gd name="connsiteY37" fmla="*/ 2006162 h 2460618"/>
              <a:gd name="connsiteX38" fmla="*/ 6159980 w 6542752"/>
              <a:gd name="connsiteY38" fmla="*/ 911009 h 2460618"/>
              <a:gd name="connsiteX39" fmla="*/ 6191877 w 6542752"/>
              <a:gd name="connsiteY39" fmla="*/ 666460 h 2460618"/>
              <a:gd name="connsiteX40" fmla="*/ 6489589 w 6542752"/>
              <a:gd name="connsiteY40" fmla="*/ 666460 h 2460618"/>
              <a:gd name="connsiteX41" fmla="*/ 6510854 w 6542752"/>
              <a:gd name="connsiteY41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661159 w 6542752"/>
              <a:gd name="connsiteY34" fmla="*/ 740795 h 2460618"/>
              <a:gd name="connsiteX35" fmla="*/ 4480035 w 6542752"/>
              <a:gd name="connsiteY35" fmla="*/ 1814776 h 2460618"/>
              <a:gd name="connsiteX36" fmla="*/ 4533198 w 6542752"/>
              <a:gd name="connsiteY36" fmla="*/ 1942367 h 2460618"/>
              <a:gd name="connsiteX37" fmla="*/ 5532659 w 6542752"/>
              <a:gd name="connsiteY37" fmla="*/ 1974264 h 2460618"/>
              <a:gd name="connsiteX38" fmla="*/ 6117449 w 6542752"/>
              <a:gd name="connsiteY38" fmla="*/ 2006162 h 2460618"/>
              <a:gd name="connsiteX39" fmla="*/ 6159980 w 6542752"/>
              <a:gd name="connsiteY39" fmla="*/ 911009 h 2460618"/>
              <a:gd name="connsiteX40" fmla="*/ 6191877 w 6542752"/>
              <a:gd name="connsiteY40" fmla="*/ 666460 h 2460618"/>
              <a:gd name="connsiteX41" fmla="*/ 6489589 w 6542752"/>
              <a:gd name="connsiteY41" fmla="*/ 666460 h 2460618"/>
              <a:gd name="connsiteX42" fmla="*/ 6510854 w 6542752"/>
              <a:gd name="connsiteY4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661159 w 6542752"/>
              <a:gd name="connsiteY34" fmla="*/ 740795 h 2460618"/>
              <a:gd name="connsiteX35" fmla="*/ 4480035 w 6542752"/>
              <a:gd name="connsiteY35" fmla="*/ 1814776 h 2460618"/>
              <a:gd name="connsiteX36" fmla="*/ 4533198 w 6542752"/>
              <a:gd name="connsiteY36" fmla="*/ 1942367 h 2460618"/>
              <a:gd name="connsiteX37" fmla="*/ 5532659 w 6542752"/>
              <a:gd name="connsiteY37" fmla="*/ 1974264 h 2460618"/>
              <a:gd name="connsiteX38" fmla="*/ 6117449 w 6542752"/>
              <a:gd name="connsiteY38" fmla="*/ 2006162 h 2460618"/>
              <a:gd name="connsiteX39" fmla="*/ 6159980 w 6542752"/>
              <a:gd name="connsiteY39" fmla="*/ 911009 h 2460618"/>
              <a:gd name="connsiteX40" fmla="*/ 6191877 w 6542752"/>
              <a:gd name="connsiteY40" fmla="*/ 666460 h 2460618"/>
              <a:gd name="connsiteX41" fmla="*/ 6489589 w 6542752"/>
              <a:gd name="connsiteY41" fmla="*/ 666460 h 2460618"/>
              <a:gd name="connsiteX42" fmla="*/ 6510854 w 6542752"/>
              <a:gd name="connsiteY4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193542 h 2460618"/>
              <a:gd name="connsiteX34" fmla="*/ 4661159 w 6542752"/>
              <a:gd name="connsiteY34" fmla="*/ 740795 h 2460618"/>
              <a:gd name="connsiteX35" fmla="*/ 4480035 w 6542752"/>
              <a:gd name="connsiteY35" fmla="*/ 1814776 h 2460618"/>
              <a:gd name="connsiteX36" fmla="*/ 4533198 w 6542752"/>
              <a:gd name="connsiteY36" fmla="*/ 1942367 h 2460618"/>
              <a:gd name="connsiteX37" fmla="*/ 5532659 w 6542752"/>
              <a:gd name="connsiteY37" fmla="*/ 1974264 h 2460618"/>
              <a:gd name="connsiteX38" fmla="*/ 6117449 w 6542752"/>
              <a:gd name="connsiteY38" fmla="*/ 2006162 h 2460618"/>
              <a:gd name="connsiteX39" fmla="*/ 6159980 w 6542752"/>
              <a:gd name="connsiteY39" fmla="*/ 911009 h 2460618"/>
              <a:gd name="connsiteX40" fmla="*/ 6191877 w 6542752"/>
              <a:gd name="connsiteY40" fmla="*/ 666460 h 2460618"/>
              <a:gd name="connsiteX41" fmla="*/ 6489589 w 6542752"/>
              <a:gd name="connsiteY41" fmla="*/ 666460 h 2460618"/>
              <a:gd name="connsiteX42" fmla="*/ 6510854 w 6542752"/>
              <a:gd name="connsiteY4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193542 h 2460618"/>
              <a:gd name="connsiteX34" fmla="*/ 4430571 w 6542752"/>
              <a:gd name="connsiteY34" fmla="*/ 478402 h 2460618"/>
              <a:gd name="connsiteX35" fmla="*/ 4661159 w 6542752"/>
              <a:gd name="connsiteY35" fmla="*/ 740795 h 2460618"/>
              <a:gd name="connsiteX36" fmla="*/ 4480035 w 6542752"/>
              <a:gd name="connsiteY36" fmla="*/ 1814776 h 2460618"/>
              <a:gd name="connsiteX37" fmla="*/ 4533198 w 6542752"/>
              <a:gd name="connsiteY37" fmla="*/ 1942367 h 2460618"/>
              <a:gd name="connsiteX38" fmla="*/ 5532659 w 6542752"/>
              <a:gd name="connsiteY38" fmla="*/ 1974264 h 2460618"/>
              <a:gd name="connsiteX39" fmla="*/ 6117449 w 6542752"/>
              <a:gd name="connsiteY39" fmla="*/ 2006162 h 2460618"/>
              <a:gd name="connsiteX40" fmla="*/ 6159980 w 6542752"/>
              <a:gd name="connsiteY40" fmla="*/ 911009 h 2460618"/>
              <a:gd name="connsiteX41" fmla="*/ 6191877 w 6542752"/>
              <a:gd name="connsiteY41" fmla="*/ 666460 h 2460618"/>
              <a:gd name="connsiteX42" fmla="*/ 6489589 w 6542752"/>
              <a:gd name="connsiteY42" fmla="*/ 666460 h 2460618"/>
              <a:gd name="connsiteX43" fmla="*/ 6510854 w 6542752"/>
              <a:gd name="connsiteY4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61159 w 6542752"/>
              <a:gd name="connsiteY35" fmla="*/ 740795 h 2460618"/>
              <a:gd name="connsiteX36" fmla="*/ 4480035 w 6542752"/>
              <a:gd name="connsiteY36" fmla="*/ 1814776 h 2460618"/>
              <a:gd name="connsiteX37" fmla="*/ 4533198 w 6542752"/>
              <a:gd name="connsiteY37" fmla="*/ 1942367 h 2460618"/>
              <a:gd name="connsiteX38" fmla="*/ 5532659 w 6542752"/>
              <a:gd name="connsiteY38" fmla="*/ 1974264 h 2460618"/>
              <a:gd name="connsiteX39" fmla="*/ 6117449 w 6542752"/>
              <a:gd name="connsiteY39" fmla="*/ 2006162 h 2460618"/>
              <a:gd name="connsiteX40" fmla="*/ 6159980 w 6542752"/>
              <a:gd name="connsiteY40" fmla="*/ 911009 h 2460618"/>
              <a:gd name="connsiteX41" fmla="*/ 6191877 w 6542752"/>
              <a:gd name="connsiteY41" fmla="*/ 666460 h 2460618"/>
              <a:gd name="connsiteX42" fmla="*/ 6489589 w 6542752"/>
              <a:gd name="connsiteY42" fmla="*/ 666460 h 2460618"/>
              <a:gd name="connsiteX43" fmla="*/ 6510854 w 6542752"/>
              <a:gd name="connsiteY4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61159 w 6542752"/>
              <a:gd name="connsiteY35" fmla="*/ 740795 h 2460618"/>
              <a:gd name="connsiteX36" fmla="*/ 4480035 w 6542752"/>
              <a:gd name="connsiteY36" fmla="*/ 1814776 h 2460618"/>
              <a:gd name="connsiteX37" fmla="*/ 4533198 w 6542752"/>
              <a:gd name="connsiteY37" fmla="*/ 1942367 h 2460618"/>
              <a:gd name="connsiteX38" fmla="*/ 5532659 w 6542752"/>
              <a:gd name="connsiteY38" fmla="*/ 1974264 h 2460618"/>
              <a:gd name="connsiteX39" fmla="*/ 6117449 w 6542752"/>
              <a:gd name="connsiteY39" fmla="*/ 2006162 h 2460618"/>
              <a:gd name="connsiteX40" fmla="*/ 6159980 w 6542752"/>
              <a:gd name="connsiteY40" fmla="*/ 911009 h 2460618"/>
              <a:gd name="connsiteX41" fmla="*/ 6191877 w 6542752"/>
              <a:gd name="connsiteY41" fmla="*/ 666460 h 2460618"/>
              <a:gd name="connsiteX42" fmla="*/ 6489589 w 6542752"/>
              <a:gd name="connsiteY42" fmla="*/ 666460 h 2460618"/>
              <a:gd name="connsiteX43" fmla="*/ 6510854 w 6542752"/>
              <a:gd name="connsiteY4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61159 w 6542752"/>
              <a:gd name="connsiteY35" fmla="*/ 740795 h 2460618"/>
              <a:gd name="connsiteX36" fmla="*/ 4438523 w 6542752"/>
              <a:gd name="connsiteY36" fmla="*/ 1090653 h 2460618"/>
              <a:gd name="connsiteX37" fmla="*/ 4480035 w 6542752"/>
              <a:gd name="connsiteY37" fmla="*/ 1814776 h 2460618"/>
              <a:gd name="connsiteX38" fmla="*/ 4533198 w 6542752"/>
              <a:gd name="connsiteY38" fmla="*/ 1942367 h 2460618"/>
              <a:gd name="connsiteX39" fmla="*/ 5532659 w 6542752"/>
              <a:gd name="connsiteY39" fmla="*/ 1974264 h 2460618"/>
              <a:gd name="connsiteX40" fmla="*/ 6117449 w 6542752"/>
              <a:gd name="connsiteY40" fmla="*/ 2006162 h 2460618"/>
              <a:gd name="connsiteX41" fmla="*/ 6159980 w 6542752"/>
              <a:gd name="connsiteY41" fmla="*/ 911009 h 2460618"/>
              <a:gd name="connsiteX42" fmla="*/ 6191877 w 6542752"/>
              <a:gd name="connsiteY42" fmla="*/ 666460 h 2460618"/>
              <a:gd name="connsiteX43" fmla="*/ 6489589 w 6542752"/>
              <a:gd name="connsiteY43" fmla="*/ 666460 h 2460618"/>
              <a:gd name="connsiteX44" fmla="*/ 6510854 w 6542752"/>
              <a:gd name="connsiteY44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61159 w 6542752"/>
              <a:gd name="connsiteY35" fmla="*/ 740795 h 2460618"/>
              <a:gd name="connsiteX36" fmla="*/ 4605500 w 6542752"/>
              <a:gd name="connsiteY36" fmla="*/ 899821 h 2460618"/>
              <a:gd name="connsiteX37" fmla="*/ 4438523 w 6542752"/>
              <a:gd name="connsiteY37" fmla="*/ 1090653 h 2460618"/>
              <a:gd name="connsiteX38" fmla="*/ 4480035 w 6542752"/>
              <a:gd name="connsiteY38" fmla="*/ 1814776 h 2460618"/>
              <a:gd name="connsiteX39" fmla="*/ 4533198 w 6542752"/>
              <a:gd name="connsiteY39" fmla="*/ 1942367 h 2460618"/>
              <a:gd name="connsiteX40" fmla="*/ 5532659 w 6542752"/>
              <a:gd name="connsiteY40" fmla="*/ 1974264 h 2460618"/>
              <a:gd name="connsiteX41" fmla="*/ 6117449 w 6542752"/>
              <a:gd name="connsiteY41" fmla="*/ 2006162 h 2460618"/>
              <a:gd name="connsiteX42" fmla="*/ 6159980 w 6542752"/>
              <a:gd name="connsiteY42" fmla="*/ 911009 h 2460618"/>
              <a:gd name="connsiteX43" fmla="*/ 6191877 w 6542752"/>
              <a:gd name="connsiteY43" fmla="*/ 666460 h 2460618"/>
              <a:gd name="connsiteX44" fmla="*/ 6489589 w 6542752"/>
              <a:gd name="connsiteY44" fmla="*/ 666460 h 2460618"/>
              <a:gd name="connsiteX45" fmla="*/ 6510854 w 6542752"/>
              <a:gd name="connsiteY45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80035 w 6542752"/>
              <a:gd name="connsiteY39" fmla="*/ 1814776 h 2460618"/>
              <a:gd name="connsiteX40" fmla="*/ 4533198 w 6542752"/>
              <a:gd name="connsiteY40" fmla="*/ 1942367 h 2460618"/>
              <a:gd name="connsiteX41" fmla="*/ 5532659 w 6542752"/>
              <a:gd name="connsiteY41" fmla="*/ 1974264 h 2460618"/>
              <a:gd name="connsiteX42" fmla="*/ 6117449 w 6542752"/>
              <a:gd name="connsiteY42" fmla="*/ 2006162 h 2460618"/>
              <a:gd name="connsiteX43" fmla="*/ 6159980 w 6542752"/>
              <a:gd name="connsiteY43" fmla="*/ 911009 h 2460618"/>
              <a:gd name="connsiteX44" fmla="*/ 6191877 w 6542752"/>
              <a:gd name="connsiteY44" fmla="*/ 666460 h 2460618"/>
              <a:gd name="connsiteX45" fmla="*/ 6489589 w 6542752"/>
              <a:gd name="connsiteY45" fmla="*/ 666460 h 2460618"/>
              <a:gd name="connsiteX46" fmla="*/ 6510854 w 6542752"/>
              <a:gd name="connsiteY46" fmla="*/ 326218 h 2460618"/>
              <a:gd name="connsiteX0" fmla="*/ 545989 w 6542752"/>
              <a:gd name="connsiteY0" fmla="*/ 262422 h 2461974"/>
              <a:gd name="connsiteX1" fmla="*/ 556621 w 6542752"/>
              <a:gd name="connsiteY1" fmla="*/ 570767 h 2461974"/>
              <a:gd name="connsiteX2" fmla="*/ 208428 w 6542752"/>
              <a:gd name="connsiteY2" fmla="*/ 526110 h 2461974"/>
              <a:gd name="connsiteX3" fmla="*/ 25179 w 6542752"/>
              <a:gd name="connsiteY3" fmla="*/ 658509 h 2461974"/>
              <a:gd name="connsiteX4" fmla="*/ 57354 w 6542752"/>
              <a:gd name="connsiteY4" fmla="*/ 868017 h 2461974"/>
              <a:gd name="connsiteX5" fmla="*/ 168672 w 6542752"/>
              <a:gd name="connsiteY5" fmla="*/ 971384 h 2461974"/>
              <a:gd name="connsiteX6" fmla="*/ 248278 w 6542752"/>
              <a:gd name="connsiteY6" fmla="*/ 1038599 h 2461974"/>
              <a:gd name="connsiteX7" fmla="*/ 261406 w 6542752"/>
              <a:gd name="connsiteY7" fmla="*/ 1841497 h 2461974"/>
              <a:gd name="connsiteX8" fmla="*/ 386501 w 6542752"/>
              <a:gd name="connsiteY8" fmla="*/ 2176283 h 2461974"/>
              <a:gd name="connsiteX9" fmla="*/ 615147 w 6542752"/>
              <a:gd name="connsiteY9" fmla="*/ 2155111 h 2461974"/>
              <a:gd name="connsiteX10" fmla="*/ 765021 w 6542752"/>
              <a:gd name="connsiteY10" fmla="*/ 2315153 h 2461974"/>
              <a:gd name="connsiteX11" fmla="*/ 1019092 w 6542752"/>
              <a:gd name="connsiteY11" fmla="*/ 2459293 h 2461974"/>
              <a:gd name="connsiteX12" fmla="*/ 1273903 w 6542752"/>
              <a:gd name="connsiteY12" fmla="*/ 2323105 h 2461974"/>
              <a:gd name="connsiteX13" fmla="*/ 1449757 w 6542752"/>
              <a:gd name="connsiteY13" fmla="*/ 2155019 h 2461974"/>
              <a:gd name="connsiteX14" fmla="*/ 2119608 w 6542752"/>
              <a:gd name="connsiteY14" fmla="*/ 2144385 h 2461974"/>
              <a:gd name="connsiteX15" fmla="*/ 2106201 w 6542752"/>
              <a:gd name="connsiteY15" fmla="*/ 2133753 h 2461974"/>
              <a:gd name="connsiteX16" fmla="*/ 2108975 w 6542752"/>
              <a:gd name="connsiteY16" fmla="*/ 1984897 h 2461974"/>
              <a:gd name="connsiteX17" fmla="*/ 2114337 w 6542752"/>
              <a:gd name="connsiteY17" fmla="*/ 1711131 h 2461974"/>
              <a:gd name="connsiteX18" fmla="*/ 2098342 w 6542752"/>
              <a:gd name="connsiteY18" fmla="*/ 1113027 h 2461974"/>
              <a:gd name="connsiteX19" fmla="*/ 2236011 w 6542752"/>
              <a:gd name="connsiteY19" fmla="*/ 923676 h 2461974"/>
              <a:gd name="connsiteX20" fmla="*/ 2315524 w 6542752"/>
              <a:gd name="connsiteY20" fmla="*/ 780553 h 2461974"/>
              <a:gd name="connsiteX21" fmla="*/ 2267817 w 6542752"/>
              <a:gd name="connsiteY21" fmla="*/ 605624 h 2461974"/>
              <a:gd name="connsiteX22" fmla="*/ 2108790 w 6542752"/>
              <a:gd name="connsiteY22" fmla="*/ 486354 h 2461974"/>
              <a:gd name="connsiteX23" fmla="*/ 2119607 w 6542752"/>
              <a:gd name="connsiteY23" fmla="*/ 294320 h 2461974"/>
              <a:gd name="connsiteX24" fmla="*/ 2124693 w 6542752"/>
              <a:gd name="connsiteY24" fmla="*/ 160351 h 2461974"/>
              <a:gd name="connsiteX25" fmla="*/ 2382833 w 6542752"/>
              <a:gd name="connsiteY25" fmla="*/ 163955 h 2461974"/>
              <a:gd name="connsiteX26" fmla="*/ 2569966 w 6542752"/>
              <a:gd name="connsiteY26" fmla="*/ 25179 h 2461974"/>
              <a:gd name="connsiteX27" fmla="*/ 2911872 w 6542752"/>
              <a:gd name="connsiteY27" fmla="*/ 176254 h 2461974"/>
              <a:gd name="connsiteX28" fmla="*/ 3738808 w 6542752"/>
              <a:gd name="connsiteY28" fmla="*/ 176253 h 2461974"/>
              <a:gd name="connsiteX29" fmla="*/ 3881932 w 6542752"/>
              <a:gd name="connsiteY29" fmla="*/ 25179 h 2461974"/>
              <a:gd name="connsiteX30" fmla="*/ 3953494 w 6542752"/>
              <a:gd name="connsiteY30" fmla="*/ 25178 h 2461974"/>
              <a:gd name="connsiteX31" fmla="*/ 4033006 w 6542752"/>
              <a:gd name="connsiteY31" fmla="*/ 56983 h 2461974"/>
              <a:gd name="connsiteX32" fmla="*/ 4179735 w 6542752"/>
              <a:gd name="connsiteY32" fmla="*/ 166545 h 2461974"/>
              <a:gd name="connsiteX33" fmla="*/ 4424283 w 6542752"/>
              <a:gd name="connsiteY33" fmla="*/ 161737 h 2461974"/>
              <a:gd name="connsiteX34" fmla="*/ 4430571 w 6542752"/>
              <a:gd name="connsiteY34" fmla="*/ 478402 h 2461974"/>
              <a:gd name="connsiteX35" fmla="*/ 4605500 w 6542752"/>
              <a:gd name="connsiteY35" fmla="*/ 629477 h 2461974"/>
              <a:gd name="connsiteX36" fmla="*/ 4661159 w 6542752"/>
              <a:gd name="connsiteY36" fmla="*/ 740795 h 2461974"/>
              <a:gd name="connsiteX37" fmla="*/ 4605500 w 6542752"/>
              <a:gd name="connsiteY37" fmla="*/ 899821 h 2461974"/>
              <a:gd name="connsiteX38" fmla="*/ 4438523 w 6542752"/>
              <a:gd name="connsiteY38" fmla="*/ 1090653 h 2461974"/>
              <a:gd name="connsiteX39" fmla="*/ 4480035 w 6542752"/>
              <a:gd name="connsiteY39" fmla="*/ 1814776 h 2461974"/>
              <a:gd name="connsiteX40" fmla="*/ 4533198 w 6542752"/>
              <a:gd name="connsiteY40" fmla="*/ 1942367 h 2461974"/>
              <a:gd name="connsiteX41" fmla="*/ 5429292 w 6542752"/>
              <a:gd name="connsiteY41" fmla="*/ 2451342 h 2461974"/>
              <a:gd name="connsiteX42" fmla="*/ 6117449 w 6542752"/>
              <a:gd name="connsiteY42" fmla="*/ 2006162 h 2461974"/>
              <a:gd name="connsiteX43" fmla="*/ 6159980 w 6542752"/>
              <a:gd name="connsiteY43" fmla="*/ 911009 h 2461974"/>
              <a:gd name="connsiteX44" fmla="*/ 6191877 w 6542752"/>
              <a:gd name="connsiteY44" fmla="*/ 666460 h 2461974"/>
              <a:gd name="connsiteX45" fmla="*/ 6489589 w 6542752"/>
              <a:gd name="connsiteY45" fmla="*/ 666460 h 2461974"/>
              <a:gd name="connsiteX46" fmla="*/ 6510854 w 6542752"/>
              <a:gd name="connsiteY46" fmla="*/ 326218 h 2461974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80035 w 6542752"/>
              <a:gd name="connsiteY39" fmla="*/ 1814776 h 2460618"/>
              <a:gd name="connsiteX40" fmla="*/ 4541149 w 6542752"/>
              <a:gd name="connsiteY40" fmla="*/ 2053685 h 2460618"/>
              <a:gd name="connsiteX41" fmla="*/ 5429292 w 6542752"/>
              <a:gd name="connsiteY41" fmla="*/ 2451342 h 2460618"/>
              <a:gd name="connsiteX42" fmla="*/ 6117449 w 6542752"/>
              <a:gd name="connsiteY42" fmla="*/ 2006162 h 2460618"/>
              <a:gd name="connsiteX43" fmla="*/ 6159980 w 6542752"/>
              <a:gd name="connsiteY43" fmla="*/ 911009 h 2460618"/>
              <a:gd name="connsiteX44" fmla="*/ 6191877 w 6542752"/>
              <a:gd name="connsiteY44" fmla="*/ 666460 h 2460618"/>
              <a:gd name="connsiteX45" fmla="*/ 6489589 w 6542752"/>
              <a:gd name="connsiteY45" fmla="*/ 666460 h 2460618"/>
              <a:gd name="connsiteX46" fmla="*/ 6510854 w 6542752"/>
              <a:gd name="connsiteY46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80035 w 6542752"/>
              <a:gd name="connsiteY39" fmla="*/ 1814776 h 2460618"/>
              <a:gd name="connsiteX40" fmla="*/ 4541149 w 6542752"/>
              <a:gd name="connsiteY40" fmla="*/ 2053685 h 2460618"/>
              <a:gd name="connsiteX41" fmla="*/ 5429292 w 6542752"/>
              <a:gd name="connsiteY41" fmla="*/ 2451342 h 2460618"/>
              <a:gd name="connsiteX42" fmla="*/ 6117449 w 6542752"/>
              <a:gd name="connsiteY42" fmla="*/ 2006162 h 2460618"/>
              <a:gd name="connsiteX43" fmla="*/ 6159980 w 6542752"/>
              <a:gd name="connsiteY43" fmla="*/ 911009 h 2460618"/>
              <a:gd name="connsiteX44" fmla="*/ 6191877 w 6542752"/>
              <a:gd name="connsiteY44" fmla="*/ 666460 h 2460618"/>
              <a:gd name="connsiteX45" fmla="*/ 6489589 w 6542752"/>
              <a:gd name="connsiteY45" fmla="*/ 666460 h 2460618"/>
              <a:gd name="connsiteX46" fmla="*/ 6510854 w 6542752"/>
              <a:gd name="connsiteY46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80035 w 6542752"/>
              <a:gd name="connsiteY39" fmla="*/ 1814776 h 2460618"/>
              <a:gd name="connsiteX40" fmla="*/ 4541149 w 6542752"/>
              <a:gd name="connsiteY40" fmla="*/ 2053685 h 2460618"/>
              <a:gd name="connsiteX41" fmla="*/ 5429292 w 6542752"/>
              <a:gd name="connsiteY41" fmla="*/ 2451342 h 2460618"/>
              <a:gd name="connsiteX42" fmla="*/ 6117449 w 6542752"/>
              <a:gd name="connsiteY42" fmla="*/ 2006162 h 2460618"/>
              <a:gd name="connsiteX43" fmla="*/ 6159980 w 6542752"/>
              <a:gd name="connsiteY43" fmla="*/ 911009 h 2460618"/>
              <a:gd name="connsiteX44" fmla="*/ 6191877 w 6542752"/>
              <a:gd name="connsiteY44" fmla="*/ 666460 h 2460618"/>
              <a:gd name="connsiteX45" fmla="*/ 6489589 w 6542752"/>
              <a:gd name="connsiteY45" fmla="*/ 666460 h 2460618"/>
              <a:gd name="connsiteX46" fmla="*/ 6510854 w 6542752"/>
              <a:gd name="connsiteY46" fmla="*/ 326218 h 2460618"/>
              <a:gd name="connsiteX0" fmla="*/ 545989 w 6542752"/>
              <a:gd name="connsiteY0" fmla="*/ 262422 h 2472515"/>
              <a:gd name="connsiteX1" fmla="*/ 556621 w 6542752"/>
              <a:gd name="connsiteY1" fmla="*/ 570767 h 2472515"/>
              <a:gd name="connsiteX2" fmla="*/ 208428 w 6542752"/>
              <a:gd name="connsiteY2" fmla="*/ 526110 h 2472515"/>
              <a:gd name="connsiteX3" fmla="*/ 25179 w 6542752"/>
              <a:gd name="connsiteY3" fmla="*/ 658509 h 2472515"/>
              <a:gd name="connsiteX4" fmla="*/ 57354 w 6542752"/>
              <a:gd name="connsiteY4" fmla="*/ 868017 h 2472515"/>
              <a:gd name="connsiteX5" fmla="*/ 168672 w 6542752"/>
              <a:gd name="connsiteY5" fmla="*/ 971384 h 2472515"/>
              <a:gd name="connsiteX6" fmla="*/ 248278 w 6542752"/>
              <a:gd name="connsiteY6" fmla="*/ 1038599 h 2472515"/>
              <a:gd name="connsiteX7" fmla="*/ 261406 w 6542752"/>
              <a:gd name="connsiteY7" fmla="*/ 1841497 h 2472515"/>
              <a:gd name="connsiteX8" fmla="*/ 386501 w 6542752"/>
              <a:gd name="connsiteY8" fmla="*/ 2176283 h 2472515"/>
              <a:gd name="connsiteX9" fmla="*/ 615147 w 6542752"/>
              <a:gd name="connsiteY9" fmla="*/ 2155111 h 2472515"/>
              <a:gd name="connsiteX10" fmla="*/ 765021 w 6542752"/>
              <a:gd name="connsiteY10" fmla="*/ 2315153 h 2472515"/>
              <a:gd name="connsiteX11" fmla="*/ 1019092 w 6542752"/>
              <a:gd name="connsiteY11" fmla="*/ 2459293 h 2472515"/>
              <a:gd name="connsiteX12" fmla="*/ 1273903 w 6542752"/>
              <a:gd name="connsiteY12" fmla="*/ 2323105 h 2472515"/>
              <a:gd name="connsiteX13" fmla="*/ 1449757 w 6542752"/>
              <a:gd name="connsiteY13" fmla="*/ 2155019 h 2472515"/>
              <a:gd name="connsiteX14" fmla="*/ 2119608 w 6542752"/>
              <a:gd name="connsiteY14" fmla="*/ 2144385 h 2472515"/>
              <a:gd name="connsiteX15" fmla="*/ 2106201 w 6542752"/>
              <a:gd name="connsiteY15" fmla="*/ 2133753 h 2472515"/>
              <a:gd name="connsiteX16" fmla="*/ 2108975 w 6542752"/>
              <a:gd name="connsiteY16" fmla="*/ 1984897 h 2472515"/>
              <a:gd name="connsiteX17" fmla="*/ 2114337 w 6542752"/>
              <a:gd name="connsiteY17" fmla="*/ 1711131 h 2472515"/>
              <a:gd name="connsiteX18" fmla="*/ 2098342 w 6542752"/>
              <a:gd name="connsiteY18" fmla="*/ 1113027 h 2472515"/>
              <a:gd name="connsiteX19" fmla="*/ 2236011 w 6542752"/>
              <a:gd name="connsiteY19" fmla="*/ 923676 h 2472515"/>
              <a:gd name="connsiteX20" fmla="*/ 2315524 w 6542752"/>
              <a:gd name="connsiteY20" fmla="*/ 780553 h 2472515"/>
              <a:gd name="connsiteX21" fmla="*/ 2267817 w 6542752"/>
              <a:gd name="connsiteY21" fmla="*/ 605624 h 2472515"/>
              <a:gd name="connsiteX22" fmla="*/ 2108790 w 6542752"/>
              <a:gd name="connsiteY22" fmla="*/ 486354 h 2472515"/>
              <a:gd name="connsiteX23" fmla="*/ 2119607 w 6542752"/>
              <a:gd name="connsiteY23" fmla="*/ 294320 h 2472515"/>
              <a:gd name="connsiteX24" fmla="*/ 2124693 w 6542752"/>
              <a:gd name="connsiteY24" fmla="*/ 160351 h 2472515"/>
              <a:gd name="connsiteX25" fmla="*/ 2382833 w 6542752"/>
              <a:gd name="connsiteY25" fmla="*/ 163955 h 2472515"/>
              <a:gd name="connsiteX26" fmla="*/ 2569966 w 6542752"/>
              <a:gd name="connsiteY26" fmla="*/ 25179 h 2472515"/>
              <a:gd name="connsiteX27" fmla="*/ 2911872 w 6542752"/>
              <a:gd name="connsiteY27" fmla="*/ 176254 h 2472515"/>
              <a:gd name="connsiteX28" fmla="*/ 3738808 w 6542752"/>
              <a:gd name="connsiteY28" fmla="*/ 176253 h 2472515"/>
              <a:gd name="connsiteX29" fmla="*/ 3881932 w 6542752"/>
              <a:gd name="connsiteY29" fmla="*/ 25179 h 2472515"/>
              <a:gd name="connsiteX30" fmla="*/ 3953494 w 6542752"/>
              <a:gd name="connsiteY30" fmla="*/ 25178 h 2472515"/>
              <a:gd name="connsiteX31" fmla="*/ 4033006 w 6542752"/>
              <a:gd name="connsiteY31" fmla="*/ 56983 h 2472515"/>
              <a:gd name="connsiteX32" fmla="*/ 4179735 w 6542752"/>
              <a:gd name="connsiteY32" fmla="*/ 166545 h 2472515"/>
              <a:gd name="connsiteX33" fmla="*/ 4424283 w 6542752"/>
              <a:gd name="connsiteY33" fmla="*/ 161737 h 2472515"/>
              <a:gd name="connsiteX34" fmla="*/ 4430571 w 6542752"/>
              <a:gd name="connsiteY34" fmla="*/ 478402 h 2472515"/>
              <a:gd name="connsiteX35" fmla="*/ 4605500 w 6542752"/>
              <a:gd name="connsiteY35" fmla="*/ 629477 h 2472515"/>
              <a:gd name="connsiteX36" fmla="*/ 4661159 w 6542752"/>
              <a:gd name="connsiteY36" fmla="*/ 740795 h 2472515"/>
              <a:gd name="connsiteX37" fmla="*/ 4605500 w 6542752"/>
              <a:gd name="connsiteY37" fmla="*/ 899821 h 2472515"/>
              <a:gd name="connsiteX38" fmla="*/ 4438523 w 6542752"/>
              <a:gd name="connsiteY38" fmla="*/ 1090653 h 2472515"/>
              <a:gd name="connsiteX39" fmla="*/ 4480035 w 6542752"/>
              <a:gd name="connsiteY39" fmla="*/ 1814776 h 2472515"/>
              <a:gd name="connsiteX40" fmla="*/ 4541149 w 6542752"/>
              <a:gd name="connsiteY40" fmla="*/ 2133198 h 2472515"/>
              <a:gd name="connsiteX41" fmla="*/ 5429292 w 6542752"/>
              <a:gd name="connsiteY41" fmla="*/ 2451342 h 2472515"/>
              <a:gd name="connsiteX42" fmla="*/ 6117449 w 6542752"/>
              <a:gd name="connsiteY42" fmla="*/ 2006162 h 2472515"/>
              <a:gd name="connsiteX43" fmla="*/ 6159980 w 6542752"/>
              <a:gd name="connsiteY43" fmla="*/ 911009 h 2472515"/>
              <a:gd name="connsiteX44" fmla="*/ 6191877 w 6542752"/>
              <a:gd name="connsiteY44" fmla="*/ 666460 h 2472515"/>
              <a:gd name="connsiteX45" fmla="*/ 6489589 w 6542752"/>
              <a:gd name="connsiteY45" fmla="*/ 666460 h 2472515"/>
              <a:gd name="connsiteX46" fmla="*/ 6510854 w 6542752"/>
              <a:gd name="connsiteY46" fmla="*/ 326218 h 2472515"/>
              <a:gd name="connsiteX0" fmla="*/ 545989 w 6542752"/>
              <a:gd name="connsiteY0" fmla="*/ 262422 h 2472515"/>
              <a:gd name="connsiteX1" fmla="*/ 556621 w 6542752"/>
              <a:gd name="connsiteY1" fmla="*/ 570767 h 2472515"/>
              <a:gd name="connsiteX2" fmla="*/ 208428 w 6542752"/>
              <a:gd name="connsiteY2" fmla="*/ 526110 h 2472515"/>
              <a:gd name="connsiteX3" fmla="*/ 25179 w 6542752"/>
              <a:gd name="connsiteY3" fmla="*/ 658509 h 2472515"/>
              <a:gd name="connsiteX4" fmla="*/ 57354 w 6542752"/>
              <a:gd name="connsiteY4" fmla="*/ 868017 h 2472515"/>
              <a:gd name="connsiteX5" fmla="*/ 168672 w 6542752"/>
              <a:gd name="connsiteY5" fmla="*/ 971384 h 2472515"/>
              <a:gd name="connsiteX6" fmla="*/ 248278 w 6542752"/>
              <a:gd name="connsiteY6" fmla="*/ 1038599 h 2472515"/>
              <a:gd name="connsiteX7" fmla="*/ 261406 w 6542752"/>
              <a:gd name="connsiteY7" fmla="*/ 1841497 h 2472515"/>
              <a:gd name="connsiteX8" fmla="*/ 386501 w 6542752"/>
              <a:gd name="connsiteY8" fmla="*/ 2176283 h 2472515"/>
              <a:gd name="connsiteX9" fmla="*/ 615147 w 6542752"/>
              <a:gd name="connsiteY9" fmla="*/ 2155111 h 2472515"/>
              <a:gd name="connsiteX10" fmla="*/ 765021 w 6542752"/>
              <a:gd name="connsiteY10" fmla="*/ 2315153 h 2472515"/>
              <a:gd name="connsiteX11" fmla="*/ 1019092 w 6542752"/>
              <a:gd name="connsiteY11" fmla="*/ 2459293 h 2472515"/>
              <a:gd name="connsiteX12" fmla="*/ 1273903 w 6542752"/>
              <a:gd name="connsiteY12" fmla="*/ 2323105 h 2472515"/>
              <a:gd name="connsiteX13" fmla="*/ 1449757 w 6542752"/>
              <a:gd name="connsiteY13" fmla="*/ 2155019 h 2472515"/>
              <a:gd name="connsiteX14" fmla="*/ 2119608 w 6542752"/>
              <a:gd name="connsiteY14" fmla="*/ 2144385 h 2472515"/>
              <a:gd name="connsiteX15" fmla="*/ 2106201 w 6542752"/>
              <a:gd name="connsiteY15" fmla="*/ 2133753 h 2472515"/>
              <a:gd name="connsiteX16" fmla="*/ 2108975 w 6542752"/>
              <a:gd name="connsiteY16" fmla="*/ 1984897 h 2472515"/>
              <a:gd name="connsiteX17" fmla="*/ 2114337 w 6542752"/>
              <a:gd name="connsiteY17" fmla="*/ 1711131 h 2472515"/>
              <a:gd name="connsiteX18" fmla="*/ 2098342 w 6542752"/>
              <a:gd name="connsiteY18" fmla="*/ 1113027 h 2472515"/>
              <a:gd name="connsiteX19" fmla="*/ 2236011 w 6542752"/>
              <a:gd name="connsiteY19" fmla="*/ 923676 h 2472515"/>
              <a:gd name="connsiteX20" fmla="*/ 2315524 w 6542752"/>
              <a:gd name="connsiteY20" fmla="*/ 780553 h 2472515"/>
              <a:gd name="connsiteX21" fmla="*/ 2267817 w 6542752"/>
              <a:gd name="connsiteY21" fmla="*/ 605624 h 2472515"/>
              <a:gd name="connsiteX22" fmla="*/ 2108790 w 6542752"/>
              <a:gd name="connsiteY22" fmla="*/ 486354 h 2472515"/>
              <a:gd name="connsiteX23" fmla="*/ 2119607 w 6542752"/>
              <a:gd name="connsiteY23" fmla="*/ 294320 h 2472515"/>
              <a:gd name="connsiteX24" fmla="*/ 2124693 w 6542752"/>
              <a:gd name="connsiteY24" fmla="*/ 160351 h 2472515"/>
              <a:gd name="connsiteX25" fmla="*/ 2382833 w 6542752"/>
              <a:gd name="connsiteY25" fmla="*/ 163955 h 2472515"/>
              <a:gd name="connsiteX26" fmla="*/ 2569966 w 6542752"/>
              <a:gd name="connsiteY26" fmla="*/ 25179 h 2472515"/>
              <a:gd name="connsiteX27" fmla="*/ 2911872 w 6542752"/>
              <a:gd name="connsiteY27" fmla="*/ 176254 h 2472515"/>
              <a:gd name="connsiteX28" fmla="*/ 3738808 w 6542752"/>
              <a:gd name="connsiteY28" fmla="*/ 176253 h 2472515"/>
              <a:gd name="connsiteX29" fmla="*/ 3881932 w 6542752"/>
              <a:gd name="connsiteY29" fmla="*/ 25179 h 2472515"/>
              <a:gd name="connsiteX30" fmla="*/ 3953494 w 6542752"/>
              <a:gd name="connsiteY30" fmla="*/ 25178 h 2472515"/>
              <a:gd name="connsiteX31" fmla="*/ 4033006 w 6542752"/>
              <a:gd name="connsiteY31" fmla="*/ 56983 h 2472515"/>
              <a:gd name="connsiteX32" fmla="*/ 4179735 w 6542752"/>
              <a:gd name="connsiteY32" fmla="*/ 166545 h 2472515"/>
              <a:gd name="connsiteX33" fmla="*/ 4424283 w 6542752"/>
              <a:gd name="connsiteY33" fmla="*/ 161737 h 2472515"/>
              <a:gd name="connsiteX34" fmla="*/ 4430571 w 6542752"/>
              <a:gd name="connsiteY34" fmla="*/ 478402 h 2472515"/>
              <a:gd name="connsiteX35" fmla="*/ 4605500 w 6542752"/>
              <a:gd name="connsiteY35" fmla="*/ 629477 h 2472515"/>
              <a:gd name="connsiteX36" fmla="*/ 4661159 w 6542752"/>
              <a:gd name="connsiteY36" fmla="*/ 740795 h 2472515"/>
              <a:gd name="connsiteX37" fmla="*/ 4605500 w 6542752"/>
              <a:gd name="connsiteY37" fmla="*/ 899821 h 2472515"/>
              <a:gd name="connsiteX38" fmla="*/ 4438523 w 6542752"/>
              <a:gd name="connsiteY38" fmla="*/ 1090653 h 2472515"/>
              <a:gd name="connsiteX39" fmla="*/ 4480035 w 6542752"/>
              <a:gd name="connsiteY39" fmla="*/ 1814776 h 2472515"/>
              <a:gd name="connsiteX40" fmla="*/ 4461636 w 6542752"/>
              <a:gd name="connsiteY40" fmla="*/ 2133198 h 2472515"/>
              <a:gd name="connsiteX41" fmla="*/ 5429292 w 6542752"/>
              <a:gd name="connsiteY41" fmla="*/ 2451342 h 2472515"/>
              <a:gd name="connsiteX42" fmla="*/ 6117449 w 6542752"/>
              <a:gd name="connsiteY42" fmla="*/ 2006162 h 2472515"/>
              <a:gd name="connsiteX43" fmla="*/ 6159980 w 6542752"/>
              <a:gd name="connsiteY43" fmla="*/ 911009 h 2472515"/>
              <a:gd name="connsiteX44" fmla="*/ 6191877 w 6542752"/>
              <a:gd name="connsiteY44" fmla="*/ 666460 h 2472515"/>
              <a:gd name="connsiteX45" fmla="*/ 6489589 w 6542752"/>
              <a:gd name="connsiteY45" fmla="*/ 666460 h 2472515"/>
              <a:gd name="connsiteX46" fmla="*/ 6510854 w 6542752"/>
              <a:gd name="connsiteY46" fmla="*/ 326218 h 2472515"/>
              <a:gd name="connsiteX0" fmla="*/ 545989 w 6542752"/>
              <a:gd name="connsiteY0" fmla="*/ 262422 h 2472515"/>
              <a:gd name="connsiteX1" fmla="*/ 556621 w 6542752"/>
              <a:gd name="connsiteY1" fmla="*/ 570767 h 2472515"/>
              <a:gd name="connsiteX2" fmla="*/ 208428 w 6542752"/>
              <a:gd name="connsiteY2" fmla="*/ 526110 h 2472515"/>
              <a:gd name="connsiteX3" fmla="*/ 25179 w 6542752"/>
              <a:gd name="connsiteY3" fmla="*/ 658509 h 2472515"/>
              <a:gd name="connsiteX4" fmla="*/ 57354 w 6542752"/>
              <a:gd name="connsiteY4" fmla="*/ 868017 h 2472515"/>
              <a:gd name="connsiteX5" fmla="*/ 168672 w 6542752"/>
              <a:gd name="connsiteY5" fmla="*/ 971384 h 2472515"/>
              <a:gd name="connsiteX6" fmla="*/ 248278 w 6542752"/>
              <a:gd name="connsiteY6" fmla="*/ 1038599 h 2472515"/>
              <a:gd name="connsiteX7" fmla="*/ 261406 w 6542752"/>
              <a:gd name="connsiteY7" fmla="*/ 1841497 h 2472515"/>
              <a:gd name="connsiteX8" fmla="*/ 386501 w 6542752"/>
              <a:gd name="connsiteY8" fmla="*/ 2176283 h 2472515"/>
              <a:gd name="connsiteX9" fmla="*/ 615147 w 6542752"/>
              <a:gd name="connsiteY9" fmla="*/ 2155111 h 2472515"/>
              <a:gd name="connsiteX10" fmla="*/ 765021 w 6542752"/>
              <a:gd name="connsiteY10" fmla="*/ 2315153 h 2472515"/>
              <a:gd name="connsiteX11" fmla="*/ 1019092 w 6542752"/>
              <a:gd name="connsiteY11" fmla="*/ 2459293 h 2472515"/>
              <a:gd name="connsiteX12" fmla="*/ 1273903 w 6542752"/>
              <a:gd name="connsiteY12" fmla="*/ 2323105 h 2472515"/>
              <a:gd name="connsiteX13" fmla="*/ 1449757 w 6542752"/>
              <a:gd name="connsiteY13" fmla="*/ 2155019 h 2472515"/>
              <a:gd name="connsiteX14" fmla="*/ 2119608 w 6542752"/>
              <a:gd name="connsiteY14" fmla="*/ 2144385 h 2472515"/>
              <a:gd name="connsiteX15" fmla="*/ 2106201 w 6542752"/>
              <a:gd name="connsiteY15" fmla="*/ 2133753 h 2472515"/>
              <a:gd name="connsiteX16" fmla="*/ 2108975 w 6542752"/>
              <a:gd name="connsiteY16" fmla="*/ 1984897 h 2472515"/>
              <a:gd name="connsiteX17" fmla="*/ 2114337 w 6542752"/>
              <a:gd name="connsiteY17" fmla="*/ 1711131 h 2472515"/>
              <a:gd name="connsiteX18" fmla="*/ 2098342 w 6542752"/>
              <a:gd name="connsiteY18" fmla="*/ 1113027 h 2472515"/>
              <a:gd name="connsiteX19" fmla="*/ 2236011 w 6542752"/>
              <a:gd name="connsiteY19" fmla="*/ 923676 h 2472515"/>
              <a:gd name="connsiteX20" fmla="*/ 2315524 w 6542752"/>
              <a:gd name="connsiteY20" fmla="*/ 780553 h 2472515"/>
              <a:gd name="connsiteX21" fmla="*/ 2267817 w 6542752"/>
              <a:gd name="connsiteY21" fmla="*/ 605624 h 2472515"/>
              <a:gd name="connsiteX22" fmla="*/ 2108790 w 6542752"/>
              <a:gd name="connsiteY22" fmla="*/ 486354 h 2472515"/>
              <a:gd name="connsiteX23" fmla="*/ 2119607 w 6542752"/>
              <a:gd name="connsiteY23" fmla="*/ 294320 h 2472515"/>
              <a:gd name="connsiteX24" fmla="*/ 2124693 w 6542752"/>
              <a:gd name="connsiteY24" fmla="*/ 160351 h 2472515"/>
              <a:gd name="connsiteX25" fmla="*/ 2382833 w 6542752"/>
              <a:gd name="connsiteY25" fmla="*/ 163955 h 2472515"/>
              <a:gd name="connsiteX26" fmla="*/ 2569966 w 6542752"/>
              <a:gd name="connsiteY26" fmla="*/ 25179 h 2472515"/>
              <a:gd name="connsiteX27" fmla="*/ 2911872 w 6542752"/>
              <a:gd name="connsiteY27" fmla="*/ 176254 h 2472515"/>
              <a:gd name="connsiteX28" fmla="*/ 3738808 w 6542752"/>
              <a:gd name="connsiteY28" fmla="*/ 176253 h 2472515"/>
              <a:gd name="connsiteX29" fmla="*/ 3881932 w 6542752"/>
              <a:gd name="connsiteY29" fmla="*/ 25179 h 2472515"/>
              <a:gd name="connsiteX30" fmla="*/ 3953494 w 6542752"/>
              <a:gd name="connsiteY30" fmla="*/ 25178 h 2472515"/>
              <a:gd name="connsiteX31" fmla="*/ 4033006 w 6542752"/>
              <a:gd name="connsiteY31" fmla="*/ 56983 h 2472515"/>
              <a:gd name="connsiteX32" fmla="*/ 4179735 w 6542752"/>
              <a:gd name="connsiteY32" fmla="*/ 166545 h 2472515"/>
              <a:gd name="connsiteX33" fmla="*/ 4424283 w 6542752"/>
              <a:gd name="connsiteY33" fmla="*/ 161737 h 2472515"/>
              <a:gd name="connsiteX34" fmla="*/ 4430571 w 6542752"/>
              <a:gd name="connsiteY34" fmla="*/ 478402 h 2472515"/>
              <a:gd name="connsiteX35" fmla="*/ 4605500 w 6542752"/>
              <a:gd name="connsiteY35" fmla="*/ 629477 h 2472515"/>
              <a:gd name="connsiteX36" fmla="*/ 4661159 w 6542752"/>
              <a:gd name="connsiteY36" fmla="*/ 740795 h 2472515"/>
              <a:gd name="connsiteX37" fmla="*/ 4605500 w 6542752"/>
              <a:gd name="connsiteY37" fmla="*/ 899821 h 2472515"/>
              <a:gd name="connsiteX38" fmla="*/ 4438523 w 6542752"/>
              <a:gd name="connsiteY38" fmla="*/ 1090653 h 2472515"/>
              <a:gd name="connsiteX39" fmla="*/ 4416424 w 6542752"/>
              <a:gd name="connsiteY39" fmla="*/ 1806824 h 2472515"/>
              <a:gd name="connsiteX40" fmla="*/ 4461636 w 6542752"/>
              <a:gd name="connsiteY40" fmla="*/ 2133198 h 2472515"/>
              <a:gd name="connsiteX41" fmla="*/ 5429292 w 6542752"/>
              <a:gd name="connsiteY41" fmla="*/ 2451342 h 2472515"/>
              <a:gd name="connsiteX42" fmla="*/ 6117449 w 6542752"/>
              <a:gd name="connsiteY42" fmla="*/ 2006162 h 2472515"/>
              <a:gd name="connsiteX43" fmla="*/ 6159980 w 6542752"/>
              <a:gd name="connsiteY43" fmla="*/ 911009 h 2472515"/>
              <a:gd name="connsiteX44" fmla="*/ 6191877 w 6542752"/>
              <a:gd name="connsiteY44" fmla="*/ 666460 h 2472515"/>
              <a:gd name="connsiteX45" fmla="*/ 6489589 w 6542752"/>
              <a:gd name="connsiteY45" fmla="*/ 666460 h 2472515"/>
              <a:gd name="connsiteX46" fmla="*/ 6510854 w 6542752"/>
              <a:gd name="connsiteY46" fmla="*/ 326218 h 2472515"/>
              <a:gd name="connsiteX0" fmla="*/ 545989 w 6542752"/>
              <a:gd name="connsiteY0" fmla="*/ 262422 h 2480312"/>
              <a:gd name="connsiteX1" fmla="*/ 556621 w 6542752"/>
              <a:gd name="connsiteY1" fmla="*/ 570767 h 2480312"/>
              <a:gd name="connsiteX2" fmla="*/ 208428 w 6542752"/>
              <a:gd name="connsiteY2" fmla="*/ 526110 h 2480312"/>
              <a:gd name="connsiteX3" fmla="*/ 25179 w 6542752"/>
              <a:gd name="connsiteY3" fmla="*/ 658509 h 2480312"/>
              <a:gd name="connsiteX4" fmla="*/ 57354 w 6542752"/>
              <a:gd name="connsiteY4" fmla="*/ 868017 h 2480312"/>
              <a:gd name="connsiteX5" fmla="*/ 168672 w 6542752"/>
              <a:gd name="connsiteY5" fmla="*/ 971384 h 2480312"/>
              <a:gd name="connsiteX6" fmla="*/ 248278 w 6542752"/>
              <a:gd name="connsiteY6" fmla="*/ 1038599 h 2480312"/>
              <a:gd name="connsiteX7" fmla="*/ 261406 w 6542752"/>
              <a:gd name="connsiteY7" fmla="*/ 1841497 h 2480312"/>
              <a:gd name="connsiteX8" fmla="*/ 386501 w 6542752"/>
              <a:gd name="connsiteY8" fmla="*/ 2176283 h 2480312"/>
              <a:gd name="connsiteX9" fmla="*/ 615147 w 6542752"/>
              <a:gd name="connsiteY9" fmla="*/ 2155111 h 2480312"/>
              <a:gd name="connsiteX10" fmla="*/ 765021 w 6542752"/>
              <a:gd name="connsiteY10" fmla="*/ 2315153 h 2480312"/>
              <a:gd name="connsiteX11" fmla="*/ 1019092 w 6542752"/>
              <a:gd name="connsiteY11" fmla="*/ 2459293 h 2480312"/>
              <a:gd name="connsiteX12" fmla="*/ 1273903 w 6542752"/>
              <a:gd name="connsiteY12" fmla="*/ 2323105 h 2480312"/>
              <a:gd name="connsiteX13" fmla="*/ 1449757 w 6542752"/>
              <a:gd name="connsiteY13" fmla="*/ 2155019 h 2480312"/>
              <a:gd name="connsiteX14" fmla="*/ 2119608 w 6542752"/>
              <a:gd name="connsiteY14" fmla="*/ 2144385 h 2480312"/>
              <a:gd name="connsiteX15" fmla="*/ 2106201 w 6542752"/>
              <a:gd name="connsiteY15" fmla="*/ 2133753 h 2480312"/>
              <a:gd name="connsiteX16" fmla="*/ 2108975 w 6542752"/>
              <a:gd name="connsiteY16" fmla="*/ 1984897 h 2480312"/>
              <a:gd name="connsiteX17" fmla="*/ 2114337 w 6542752"/>
              <a:gd name="connsiteY17" fmla="*/ 1711131 h 2480312"/>
              <a:gd name="connsiteX18" fmla="*/ 2098342 w 6542752"/>
              <a:gd name="connsiteY18" fmla="*/ 1113027 h 2480312"/>
              <a:gd name="connsiteX19" fmla="*/ 2236011 w 6542752"/>
              <a:gd name="connsiteY19" fmla="*/ 923676 h 2480312"/>
              <a:gd name="connsiteX20" fmla="*/ 2315524 w 6542752"/>
              <a:gd name="connsiteY20" fmla="*/ 780553 h 2480312"/>
              <a:gd name="connsiteX21" fmla="*/ 2267817 w 6542752"/>
              <a:gd name="connsiteY21" fmla="*/ 605624 h 2480312"/>
              <a:gd name="connsiteX22" fmla="*/ 2108790 w 6542752"/>
              <a:gd name="connsiteY22" fmla="*/ 486354 h 2480312"/>
              <a:gd name="connsiteX23" fmla="*/ 2119607 w 6542752"/>
              <a:gd name="connsiteY23" fmla="*/ 294320 h 2480312"/>
              <a:gd name="connsiteX24" fmla="*/ 2124693 w 6542752"/>
              <a:gd name="connsiteY24" fmla="*/ 160351 h 2480312"/>
              <a:gd name="connsiteX25" fmla="*/ 2382833 w 6542752"/>
              <a:gd name="connsiteY25" fmla="*/ 163955 h 2480312"/>
              <a:gd name="connsiteX26" fmla="*/ 2569966 w 6542752"/>
              <a:gd name="connsiteY26" fmla="*/ 25179 h 2480312"/>
              <a:gd name="connsiteX27" fmla="*/ 2911872 w 6542752"/>
              <a:gd name="connsiteY27" fmla="*/ 176254 h 2480312"/>
              <a:gd name="connsiteX28" fmla="*/ 3738808 w 6542752"/>
              <a:gd name="connsiteY28" fmla="*/ 176253 h 2480312"/>
              <a:gd name="connsiteX29" fmla="*/ 3881932 w 6542752"/>
              <a:gd name="connsiteY29" fmla="*/ 25179 h 2480312"/>
              <a:gd name="connsiteX30" fmla="*/ 3953494 w 6542752"/>
              <a:gd name="connsiteY30" fmla="*/ 25178 h 2480312"/>
              <a:gd name="connsiteX31" fmla="*/ 4033006 w 6542752"/>
              <a:gd name="connsiteY31" fmla="*/ 56983 h 2480312"/>
              <a:gd name="connsiteX32" fmla="*/ 4179735 w 6542752"/>
              <a:gd name="connsiteY32" fmla="*/ 166545 h 2480312"/>
              <a:gd name="connsiteX33" fmla="*/ 4424283 w 6542752"/>
              <a:gd name="connsiteY33" fmla="*/ 161737 h 2480312"/>
              <a:gd name="connsiteX34" fmla="*/ 4430571 w 6542752"/>
              <a:gd name="connsiteY34" fmla="*/ 478402 h 2480312"/>
              <a:gd name="connsiteX35" fmla="*/ 4605500 w 6542752"/>
              <a:gd name="connsiteY35" fmla="*/ 629477 h 2480312"/>
              <a:gd name="connsiteX36" fmla="*/ 4661159 w 6542752"/>
              <a:gd name="connsiteY36" fmla="*/ 740795 h 2480312"/>
              <a:gd name="connsiteX37" fmla="*/ 4605500 w 6542752"/>
              <a:gd name="connsiteY37" fmla="*/ 899821 h 2480312"/>
              <a:gd name="connsiteX38" fmla="*/ 4438523 w 6542752"/>
              <a:gd name="connsiteY38" fmla="*/ 1090653 h 2480312"/>
              <a:gd name="connsiteX39" fmla="*/ 4416424 w 6542752"/>
              <a:gd name="connsiteY39" fmla="*/ 1806824 h 2480312"/>
              <a:gd name="connsiteX40" fmla="*/ 4461636 w 6542752"/>
              <a:gd name="connsiteY40" fmla="*/ 2133198 h 2480312"/>
              <a:gd name="connsiteX41" fmla="*/ 4979211 w 6542752"/>
              <a:gd name="connsiteY41" fmla="*/ 2179981 h 2480312"/>
              <a:gd name="connsiteX42" fmla="*/ 5429292 w 6542752"/>
              <a:gd name="connsiteY42" fmla="*/ 2451342 h 2480312"/>
              <a:gd name="connsiteX43" fmla="*/ 6117449 w 6542752"/>
              <a:gd name="connsiteY43" fmla="*/ 2006162 h 2480312"/>
              <a:gd name="connsiteX44" fmla="*/ 6159980 w 6542752"/>
              <a:gd name="connsiteY44" fmla="*/ 911009 h 2480312"/>
              <a:gd name="connsiteX45" fmla="*/ 6191877 w 6542752"/>
              <a:gd name="connsiteY45" fmla="*/ 666460 h 2480312"/>
              <a:gd name="connsiteX46" fmla="*/ 6489589 w 6542752"/>
              <a:gd name="connsiteY46" fmla="*/ 666460 h 2480312"/>
              <a:gd name="connsiteX47" fmla="*/ 6510854 w 6542752"/>
              <a:gd name="connsiteY47" fmla="*/ 326218 h 2480312"/>
              <a:gd name="connsiteX0" fmla="*/ 545989 w 6542752"/>
              <a:gd name="connsiteY0" fmla="*/ 262422 h 2477661"/>
              <a:gd name="connsiteX1" fmla="*/ 556621 w 6542752"/>
              <a:gd name="connsiteY1" fmla="*/ 570767 h 2477661"/>
              <a:gd name="connsiteX2" fmla="*/ 208428 w 6542752"/>
              <a:gd name="connsiteY2" fmla="*/ 526110 h 2477661"/>
              <a:gd name="connsiteX3" fmla="*/ 25179 w 6542752"/>
              <a:gd name="connsiteY3" fmla="*/ 658509 h 2477661"/>
              <a:gd name="connsiteX4" fmla="*/ 57354 w 6542752"/>
              <a:gd name="connsiteY4" fmla="*/ 868017 h 2477661"/>
              <a:gd name="connsiteX5" fmla="*/ 168672 w 6542752"/>
              <a:gd name="connsiteY5" fmla="*/ 971384 h 2477661"/>
              <a:gd name="connsiteX6" fmla="*/ 248278 w 6542752"/>
              <a:gd name="connsiteY6" fmla="*/ 1038599 h 2477661"/>
              <a:gd name="connsiteX7" fmla="*/ 261406 w 6542752"/>
              <a:gd name="connsiteY7" fmla="*/ 1841497 h 2477661"/>
              <a:gd name="connsiteX8" fmla="*/ 386501 w 6542752"/>
              <a:gd name="connsiteY8" fmla="*/ 2176283 h 2477661"/>
              <a:gd name="connsiteX9" fmla="*/ 615147 w 6542752"/>
              <a:gd name="connsiteY9" fmla="*/ 2155111 h 2477661"/>
              <a:gd name="connsiteX10" fmla="*/ 765021 w 6542752"/>
              <a:gd name="connsiteY10" fmla="*/ 2315153 h 2477661"/>
              <a:gd name="connsiteX11" fmla="*/ 1019092 w 6542752"/>
              <a:gd name="connsiteY11" fmla="*/ 2459293 h 2477661"/>
              <a:gd name="connsiteX12" fmla="*/ 1273903 w 6542752"/>
              <a:gd name="connsiteY12" fmla="*/ 2323105 h 2477661"/>
              <a:gd name="connsiteX13" fmla="*/ 1449757 w 6542752"/>
              <a:gd name="connsiteY13" fmla="*/ 2155019 h 2477661"/>
              <a:gd name="connsiteX14" fmla="*/ 2119608 w 6542752"/>
              <a:gd name="connsiteY14" fmla="*/ 2144385 h 2477661"/>
              <a:gd name="connsiteX15" fmla="*/ 2106201 w 6542752"/>
              <a:gd name="connsiteY15" fmla="*/ 2133753 h 2477661"/>
              <a:gd name="connsiteX16" fmla="*/ 2108975 w 6542752"/>
              <a:gd name="connsiteY16" fmla="*/ 1984897 h 2477661"/>
              <a:gd name="connsiteX17" fmla="*/ 2114337 w 6542752"/>
              <a:gd name="connsiteY17" fmla="*/ 1711131 h 2477661"/>
              <a:gd name="connsiteX18" fmla="*/ 2098342 w 6542752"/>
              <a:gd name="connsiteY18" fmla="*/ 1113027 h 2477661"/>
              <a:gd name="connsiteX19" fmla="*/ 2236011 w 6542752"/>
              <a:gd name="connsiteY19" fmla="*/ 923676 h 2477661"/>
              <a:gd name="connsiteX20" fmla="*/ 2315524 w 6542752"/>
              <a:gd name="connsiteY20" fmla="*/ 780553 h 2477661"/>
              <a:gd name="connsiteX21" fmla="*/ 2267817 w 6542752"/>
              <a:gd name="connsiteY21" fmla="*/ 605624 h 2477661"/>
              <a:gd name="connsiteX22" fmla="*/ 2108790 w 6542752"/>
              <a:gd name="connsiteY22" fmla="*/ 486354 h 2477661"/>
              <a:gd name="connsiteX23" fmla="*/ 2119607 w 6542752"/>
              <a:gd name="connsiteY23" fmla="*/ 294320 h 2477661"/>
              <a:gd name="connsiteX24" fmla="*/ 2124693 w 6542752"/>
              <a:gd name="connsiteY24" fmla="*/ 160351 h 2477661"/>
              <a:gd name="connsiteX25" fmla="*/ 2382833 w 6542752"/>
              <a:gd name="connsiteY25" fmla="*/ 163955 h 2477661"/>
              <a:gd name="connsiteX26" fmla="*/ 2569966 w 6542752"/>
              <a:gd name="connsiteY26" fmla="*/ 25179 h 2477661"/>
              <a:gd name="connsiteX27" fmla="*/ 2911872 w 6542752"/>
              <a:gd name="connsiteY27" fmla="*/ 176254 h 2477661"/>
              <a:gd name="connsiteX28" fmla="*/ 3738808 w 6542752"/>
              <a:gd name="connsiteY28" fmla="*/ 176253 h 2477661"/>
              <a:gd name="connsiteX29" fmla="*/ 3881932 w 6542752"/>
              <a:gd name="connsiteY29" fmla="*/ 25179 h 2477661"/>
              <a:gd name="connsiteX30" fmla="*/ 3953494 w 6542752"/>
              <a:gd name="connsiteY30" fmla="*/ 25178 h 2477661"/>
              <a:gd name="connsiteX31" fmla="*/ 4033006 w 6542752"/>
              <a:gd name="connsiteY31" fmla="*/ 56983 h 2477661"/>
              <a:gd name="connsiteX32" fmla="*/ 4179735 w 6542752"/>
              <a:gd name="connsiteY32" fmla="*/ 166545 h 2477661"/>
              <a:gd name="connsiteX33" fmla="*/ 4424283 w 6542752"/>
              <a:gd name="connsiteY33" fmla="*/ 161737 h 2477661"/>
              <a:gd name="connsiteX34" fmla="*/ 4430571 w 6542752"/>
              <a:gd name="connsiteY34" fmla="*/ 478402 h 2477661"/>
              <a:gd name="connsiteX35" fmla="*/ 4605500 w 6542752"/>
              <a:gd name="connsiteY35" fmla="*/ 629477 h 2477661"/>
              <a:gd name="connsiteX36" fmla="*/ 4661159 w 6542752"/>
              <a:gd name="connsiteY36" fmla="*/ 740795 h 2477661"/>
              <a:gd name="connsiteX37" fmla="*/ 4605500 w 6542752"/>
              <a:gd name="connsiteY37" fmla="*/ 899821 h 2477661"/>
              <a:gd name="connsiteX38" fmla="*/ 4438523 w 6542752"/>
              <a:gd name="connsiteY38" fmla="*/ 1090653 h 2477661"/>
              <a:gd name="connsiteX39" fmla="*/ 4416424 w 6542752"/>
              <a:gd name="connsiteY39" fmla="*/ 1806824 h 2477661"/>
              <a:gd name="connsiteX40" fmla="*/ 4461636 w 6542752"/>
              <a:gd name="connsiteY40" fmla="*/ 2133198 h 2477661"/>
              <a:gd name="connsiteX41" fmla="*/ 5074626 w 6542752"/>
              <a:gd name="connsiteY41" fmla="*/ 2164078 h 2477661"/>
              <a:gd name="connsiteX42" fmla="*/ 5429292 w 6542752"/>
              <a:gd name="connsiteY42" fmla="*/ 2451342 h 2477661"/>
              <a:gd name="connsiteX43" fmla="*/ 6117449 w 6542752"/>
              <a:gd name="connsiteY43" fmla="*/ 2006162 h 2477661"/>
              <a:gd name="connsiteX44" fmla="*/ 6159980 w 6542752"/>
              <a:gd name="connsiteY44" fmla="*/ 911009 h 2477661"/>
              <a:gd name="connsiteX45" fmla="*/ 6191877 w 6542752"/>
              <a:gd name="connsiteY45" fmla="*/ 666460 h 2477661"/>
              <a:gd name="connsiteX46" fmla="*/ 6489589 w 6542752"/>
              <a:gd name="connsiteY46" fmla="*/ 666460 h 2477661"/>
              <a:gd name="connsiteX47" fmla="*/ 6510854 w 6542752"/>
              <a:gd name="connsiteY47" fmla="*/ 326218 h 2477661"/>
              <a:gd name="connsiteX0" fmla="*/ 545989 w 6542752"/>
              <a:gd name="connsiteY0" fmla="*/ 262422 h 2510792"/>
              <a:gd name="connsiteX1" fmla="*/ 556621 w 6542752"/>
              <a:gd name="connsiteY1" fmla="*/ 570767 h 2510792"/>
              <a:gd name="connsiteX2" fmla="*/ 208428 w 6542752"/>
              <a:gd name="connsiteY2" fmla="*/ 526110 h 2510792"/>
              <a:gd name="connsiteX3" fmla="*/ 25179 w 6542752"/>
              <a:gd name="connsiteY3" fmla="*/ 658509 h 2510792"/>
              <a:gd name="connsiteX4" fmla="*/ 57354 w 6542752"/>
              <a:gd name="connsiteY4" fmla="*/ 868017 h 2510792"/>
              <a:gd name="connsiteX5" fmla="*/ 168672 w 6542752"/>
              <a:gd name="connsiteY5" fmla="*/ 971384 h 2510792"/>
              <a:gd name="connsiteX6" fmla="*/ 248278 w 6542752"/>
              <a:gd name="connsiteY6" fmla="*/ 1038599 h 2510792"/>
              <a:gd name="connsiteX7" fmla="*/ 261406 w 6542752"/>
              <a:gd name="connsiteY7" fmla="*/ 1841497 h 2510792"/>
              <a:gd name="connsiteX8" fmla="*/ 386501 w 6542752"/>
              <a:gd name="connsiteY8" fmla="*/ 2176283 h 2510792"/>
              <a:gd name="connsiteX9" fmla="*/ 615147 w 6542752"/>
              <a:gd name="connsiteY9" fmla="*/ 2155111 h 2510792"/>
              <a:gd name="connsiteX10" fmla="*/ 765021 w 6542752"/>
              <a:gd name="connsiteY10" fmla="*/ 2315153 h 2510792"/>
              <a:gd name="connsiteX11" fmla="*/ 1019092 w 6542752"/>
              <a:gd name="connsiteY11" fmla="*/ 2459293 h 2510792"/>
              <a:gd name="connsiteX12" fmla="*/ 1273903 w 6542752"/>
              <a:gd name="connsiteY12" fmla="*/ 2323105 h 2510792"/>
              <a:gd name="connsiteX13" fmla="*/ 1449757 w 6542752"/>
              <a:gd name="connsiteY13" fmla="*/ 2155019 h 2510792"/>
              <a:gd name="connsiteX14" fmla="*/ 2119608 w 6542752"/>
              <a:gd name="connsiteY14" fmla="*/ 2144385 h 2510792"/>
              <a:gd name="connsiteX15" fmla="*/ 2106201 w 6542752"/>
              <a:gd name="connsiteY15" fmla="*/ 2133753 h 2510792"/>
              <a:gd name="connsiteX16" fmla="*/ 2108975 w 6542752"/>
              <a:gd name="connsiteY16" fmla="*/ 1984897 h 2510792"/>
              <a:gd name="connsiteX17" fmla="*/ 2114337 w 6542752"/>
              <a:gd name="connsiteY17" fmla="*/ 1711131 h 2510792"/>
              <a:gd name="connsiteX18" fmla="*/ 2098342 w 6542752"/>
              <a:gd name="connsiteY18" fmla="*/ 1113027 h 2510792"/>
              <a:gd name="connsiteX19" fmla="*/ 2236011 w 6542752"/>
              <a:gd name="connsiteY19" fmla="*/ 923676 h 2510792"/>
              <a:gd name="connsiteX20" fmla="*/ 2315524 w 6542752"/>
              <a:gd name="connsiteY20" fmla="*/ 780553 h 2510792"/>
              <a:gd name="connsiteX21" fmla="*/ 2267817 w 6542752"/>
              <a:gd name="connsiteY21" fmla="*/ 605624 h 2510792"/>
              <a:gd name="connsiteX22" fmla="*/ 2108790 w 6542752"/>
              <a:gd name="connsiteY22" fmla="*/ 486354 h 2510792"/>
              <a:gd name="connsiteX23" fmla="*/ 2119607 w 6542752"/>
              <a:gd name="connsiteY23" fmla="*/ 294320 h 2510792"/>
              <a:gd name="connsiteX24" fmla="*/ 2124693 w 6542752"/>
              <a:gd name="connsiteY24" fmla="*/ 160351 h 2510792"/>
              <a:gd name="connsiteX25" fmla="*/ 2382833 w 6542752"/>
              <a:gd name="connsiteY25" fmla="*/ 163955 h 2510792"/>
              <a:gd name="connsiteX26" fmla="*/ 2569966 w 6542752"/>
              <a:gd name="connsiteY26" fmla="*/ 25179 h 2510792"/>
              <a:gd name="connsiteX27" fmla="*/ 2911872 w 6542752"/>
              <a:gd name="connsiteY27" fmla="*/ 176254 h 2510792"/>
              <a:gd name="connsiteX28" fmla="*/ 3738808 w 6542752"/>
              <a:gd name="connsiteY28" fmla="*/ 176253 h 2510792"/>
              <a:gd name="connsiteX29" fmla="*/ 3881932 w 6542752"/>
              <a:gd name="connsiteY29" fmla="*/ 25179 h 2510792"/>
              <a:gd name="connsiteX30" fmla="*/ 3953494 w 6542752"/>
              <a:gd name="connsiteY30" fmla="*/ 25178 h 2510792"/>
              <a:gd name="connsiteX31" fmla="*/ 4033006 w 6542752"/>
              <a:gd name="connsiteY31" fmla="*/ 56983 h 2510792"/>
              <a:gd name="connsiteX32" fmla="*/ 4179735 w 6542752"/>
              <a:gd name="connsiteY32" fmla="*/ 166545 h 2510792"/>
              <a:gd name="connsiteX33" fmla="*/ 4424283 w 6542752"/>
              <a:gd name="connsiteY33" fmla="*/ 161737 h 2510792"/>
              <a:gd name="connsiteX34" fmla="*/ 4430571 w 6542752"/>
              <a:gd name="connsiteY34" fmla="*/ 478402 h 2510792"/>
              <a:gd name="connsiteX35" fmla="*/ 4605500 w 6542752"/>
              <a:gd name="connsiteY35" fmla="*/ 629477 h 2510792"/>
              <a:gd name="connsiteX36" fmla="*/ 4661159 w 6542752"/>
              <a:gd name="connsiteY36" fmla="*/ 740795 h 2510792"/>
              <a:gd name="connsiteX37" fmla="*/ 4605500 w 6542752"/>
              <a:gd name="connsiteY37" fmla="*/ 899821 h 2510792"/>
              <a:gd name="connsiteX38" fmla="*/ 4438523 w 6542752"/>
              <a:gd name="connsiteY38" fmla="*/ 1090653 h 2510792"/>
              <a:gd name="connsiteX39" fmla="*/ 4416424 w 6542752"/>
              <a:gd name="connsiteY39" fmla="*/ 1806824 h 2510792"/>
              <a:gd name="connsiteX40" fmla="*/ 4461636 w 6542752"/>
              <a:gd name="connsiteY40" fmla="*/ 2133198 h 2510792"/>
              <a:gd name="connsiteX41" fmla="*/ 5074626 w 6542752"/>
              <a:gd name="connsiteY41" fmla="*/ 2164078 h 2510792"/>
              <a:gd name="connsiteX42" fmla="*/ 5154140 w 6542752"/>
              <a:gd name="connsiteY42" fmla="*/ 2362861 h 2510792"/>
              <a:gd name="connsiteX43" fmla="*/ 5429292 w 6542752"/>
              <a:gd name="connsiteY43" fmla="*/ 2451342 h 2510792"/>
              <a:gd name="connsiteX44" fmla="*/ 6117449 w 6542752"/>
              <a:gd name="connsiteY44" fmla="*/ 2006162 h 2510792"/>
              <a:gd name="connsiteX45" fmla="*/ 6159980 w 6542752"/>
              <a:gd name="connsiteY45" fmla="*/ 911009 h 2510792"/>
              <a:gd name="connsiteX46" fmla="*/ 6191877 w 6542752"/>
              <a:gd name="connsiteY46" fmla="*/ 666460 h 2510792"/>
              <a:gd name="connsiteX47" fmla="*/ 6489589 w 6542752"/>
              <a:gd name="connsiteY47" fmla="*/ 666460 h 2510792"/>
              <a:gd name="connsiteX48" fmla="*/ 6510854 w 6542752"/>
              <a:gd name="connsiteY48" fmla="*/ 326218 h 2510792"/>
              <a:gd name="connsiteX0" fmla="*/ 545989 w 6542752"/>
              <a:gd name="connsiteY0" fmla="*/ 262422 h 2510792"/>
              <a:gd name="connsiteX1" fmla="*/ 556621 w 6542752"/>
              <a:gd name="connsiteY1" fmla="*/ 570767 h 2510792"/>
              <a:gd name="connsiteX2" fmla="*/ 208428 w 6542752"/>
              <a:gd name="connsiteY2" fmla="*/ 526110 h 2510792"/>
              <a:gd name="connsiteX3" fmla="*/ 25179 w 6542752"/>
              <a:gd name="connsiteY3" fmla="*/ 658509 h 2510792"/>
              <a:gd name="connsiteX4" fmla="*/ 57354 w 6542752"/>
              <a:gd name="connsiteY4" fmla="*/ 868017 h 2510792"/>
              <a:gd name="connsiteX5" fmla="*/ 168672 w 6542752"/>
              <a:gd name="connsiteY5" fmla="*/ 971384 h 2510792"/>
              <a:gd name="connsiteX6" fmla="*/ 248278 w 6542752"/>
              <a:gd name="connsiteY6" fmla="*/ 1038599 h 2510792"/>
              <a:gd name="connsiteX7" fmla="*/ 261406 w 6542752"/>
              <a:gd name="connsiteY7" fmla="*/ 1841497 h 2510792"/>
              <a:gd name="connsiteX8" fmla="*/ 386501 w 6542752"/>
              <a:gd name="connsiteY8" fmla="*/ 2176283 h 2510792"/>
              <a:gd name="connsiteX9" fmla="*/ 615147 w 6542752"/>
              <a:gd name="connsiteY9" fmla="*/ 2155111 h 2510792"/>
              <a:gd name="connsiteX10" fmla="*/ 765021 w 6542752"/>
              <a:gd name="connsiteY10" fmla="*/ 2315153 h 2510792"/>
              <a:gd name="connsiteX11" fmla="*/ 1019092 w 6542752"/>
              <a:gd name="connsiteY11" fmla="*/ 2459293 h 2510792"/>
              <a:gd name="connsiteX12" fmla="*/ 1273903 w 6542752"/>
              <a:gd name="connsiteY12" fmla="*/ 2323105 h 2510792"/>
              <a:gd name="connsiteX13" fmla="*/ 1449757 w 6542752"/>
              <a:gd name="connsiteY13" fmla="*/ 2155019 h 2510792"/>
              <a:gd name="connsiteX14" fmla="*/ 2119608 w 6542752"/>
              <a:gd name="connsiteY14" fmla="*/ 2144385 h 2510792"/>
              <a:gd name="connsiteX15" fmla="*/ 2106201 w 6542752"/>
              <a:gd name="connsiteY15" fmla="*/ 2133753 h 2510792"/>
              <a:gd name="connsiteX16" fmla="*/ 2108975 w 6542752"/>
              <a:gd name="connsiteY16" fmla="*/ 1984897 h 2510792"/>
              <a:gd name="connsiteX17" fmla="*/ 2114337 w 6542752"/>
              <a:gd name="connsiteY17" fmla="*/ 1711131 h 2510792"/>
              <a:gd name="connsiteX18" fmla="*/ 2098342 w 6542752"/>
              <a:gd name="connsiteY18" fmla="*/ 1113027 h 2510792"/>
              <a:gd name="connsiteX19" fmla="*/ 2236011 w 6542752"/>
              <a:gd name="connsiteY19" fmla="*/ 923676 h 2510792"/>
              <a:gd name="connsiteX20" fmla="*/ 2315524 w 6542752"/>
              <a:gd name="connsiteY20" fmla="*/ 780553 h 2510792"/>
              <a:gd name="connsiteX21" fmla="*/ 2267817 w 6542752"/>
              <a:gd name="connsiteY21" fmla="*/ 605624 h 2510792"/>
              <a:gd name="connsiteX22" fmla="*/ 2108790 w 6542752"/>
              <a:gd name="connsiteY22" fmla="*/ 486354 h 2510792"/>
              <a:gd name="connsiteX23" fmla="*/ 2119607 w 6542752"/>
              <a:gd name="connsiteY23" fmla="*/ 294320 h 2510792"/>
              <a:gd name="connsiteX24" fmla="*/ 2124693 w 6542752"/>
              <a:gd name="connsiteY24" fmla="*/ 160351 h 2510792"/>
              <a:gd name="connsiteX25" fmla="*/ 2382833 w 6542752"/>
              <a:gd name="connsiteY25" fmla="*/ 163955 h 2510792"/>
              <a:gd name="connsiteX26" fmla="*/ 2569966 w 6542752"/>
              <a:gd name="connsiteY26" fmla="*/ 25179 h 2510792"/>
              <a:gd name="connsiteX27" fmla="*/ 2911872 w 6542752"/>
              <a:gd name="connsiteY27" fmla="*/ 176254 h 2510792"/>
              <a:gd name="connsiteX28" fmla="*/ 3738808 w 6542752"/>
              <a:gd name="connsiteY28" fmla="*/ 176253 h 2510792"/>
              <a:gd name="connsiteX29" fmla="*/ 3881932 w 6542752"/>
              <a:gd name="connsiteY29" fmla="*/ 25179 h 2510792"/>
              <a:gd name="connsiteX30" fmla="*/ 3953494 w 6542752"/>
              <a:gd name="connsiteY30" fmla="*/ 25178 h 2510792"/>
              <a:gd name="connsiteX31" fmla="*/ 4033006 w 6542752"/>
              <a:gd name="connsiteY31" fmla="*/ 56983 h 2510792"/>
              <a:gd name="connsiteX32" fmla="*/ 4179735 w 6542752"/>
              <a:gd name="connsiteY32" fmla="*/ 166545 h 2510792"/>
              <a:gd name="connsiteX33" fmla="*/ 4424283 w 6542752"/>
              <a:gd name="connsiteY33" fmla="*/ 161737 h 2510792"/>
              <a:gd name="connsiteX34" fmla="*/ 4430571 w 6542752"/>
              <a:gd name="connsiteY34" fmla="*/ 478402 h 2510792"/>
              <a:gd name="connsiteX35" fmla="*/ 4605500 w 6542752"/>
              <a:gd name="connsiteY35" fmla="*/ 629477 h 2510792"/>
              <a:gd name="connsiteX36" fmla="*/ 4661159 w 6542752"/>
              <a:gd name="connsiteY36" fmla="*/ 740795 h 2510792"/>
              <a:gd name="connsiteX37" fmla="*/ 4605500 w 6542752"/>
              <a:gd name="connsiteY37" fmla="*/ 899821 h 2510792"/>
              <a:gd name="connsiteX38" fmla="*/ 4438523 w 6542752"/>
              <a:gd name="connsiteY38" fmla="*/ 1090653 h 2510792"/>
              <a:gd name="connsiteX39" fmla="*/ 4416424 w 6542752"/>
              <a:gd name="connsiteY39" fmla="*/ 1806824 h 2510792"/>
              <a:gd name="connsiteX40" fmla="*/ 4461636 w 6542752"/>
              <a:gd name="connsiteY40" fmla="*/ 2133198 h 2510792"/>
              <a:gd name="connsiteX41" fmla="*/ 5074626 w 6542752"/>
              <a:gd name="connsiteY41" fmla="*/ 2164078 h 2510792"/>
              <a:gd name="connsiteX42" fmla="*/ 5082578 w 6542752"/>
              <a:gd name="connsiteY42" fmla="*/ 2251542 h 2510792"/>
              <a:gd name="connsiteX43" fmla="*/ 5154140 w 6542752"/>
              <a:gd name="connsiteY43" fmla="*/ 2362861 h 2510792"/>
              <a:gd name="connsiteX44" fmla="*/ 5429292 w 6542752"/>
              <a:gd name="connsiteY44" fmla="*/ 2451342 h 2510792"/>
              <a:gd name="connsiteX45" fmla="*/ 6117449 w 6542752"/>
              <a:gd name="connsiteY45" fmla="*/ 2006162 h 2510792"/>
              <a:gd name="connsiteX46" fmla="*/ 6159980 w 6542752"/>
              <a:gd name="connsiteY46" fmla="*/ 911009 h 2510792"/>
              <a:gd name="connsiteX47" fmla="*/ 6191877 w 6542752"/>
              <a:gd name="connsiteY47" fmla="*/ 666460 h 2510792"/>
              <a:gd name="connsiteX48" fmla="*/ 6489589 w 6542752"/>
              <a:gd name="connsiteY48" fmla="*/ 666460 h 2510792"/>
              <a:gd name="connsiteX49" fmla="*/ 6510854 w 6542752"/>
              <a:gd name="connsiteY49" fmla="*/ 326218 h 2510792"/>
              <a:gd name="connsiteX0" fmla="*/ 545989 w 6542752"/>
              <a:gd name="connsiteY0" fmla="*/ 262422 h 2510792"/>
              <a:gd name="connsiteX1" fmla="*/ 556621 w 6542752"/>
              <a:gd name="connsiteY1" fmla="*/ 570767 h 2510792"/>
              <a:gd name="connsiteX2" fmla="*/ 208428 w 6542752"/>
              <a:gd name="connsiteY2" fmla="*/ 526110 h 2510792"/>
              <a:gd name="connsiteX3" fmla="*/ 25179 w 6542752"/>
              <a:gd name="connsiteY3" fmla="*/ 658509 h 2510792"/>
              <a:gd name="connsiteX4" fmla="*/ 57354 w 6542752"/>
              <a:gd name="connsiteY4" fmla="*/ 868017 h 2510792"/>
              <a:gd name="connsiteX5" fmla="*/ 168672 w 6542752"/>
              <a:gd name="connsiteY5" fmla="*/ 971384 h 2510792"/>
              <a:gd name="connsiteX6" fmla="*/ 248278 w 6542752"/>
              <a:gd name="connsiteY6" fmla="*/ 1038599 h 2510792"/>
              <a:gd name="connsiteX7" fmla="*/ 261406 w 6542752"/>
              <a:gd name="connsiteY7" fmla="*/ 1841497 h 2510792"/>
              <a:gd name="connsiteX8" fmla="*/ 386501 w 6542752"/>
              <a:gd name="connsiteY8" fmla="*/ 2176283 h 2510792"/>
              <a:gd name="connsiteX9" fmla="*/ 615147 w 6542752"/>
              <a:gd name="connsiteY9" fmla="*/ 2155111 h 2510792"/>
              <a:gd name="connsiteX10" fmla="*/ 765021 w 6542752"/>
              <a:gd name="connsiteY10" fmla="*/ 2315153 h 2510792"/>
              <a:gd name="connsiteX11" fmla="*/ 1019092 w 6542752"/>
              <a:gd name="connsiteY11" fmla="*/ 2459293 h 2510792"/>
              <a:gd name="connsiteX12" fmla="*/ 1273903 w 6542752"/>
              <a:gd name="connsiteY12" fmla="*/ 2323105 h 2510792"/>
              <a:gd name="connsiteX13" fmla="*/ 1449757 w 6542752"/>
              <a:gd name="connsiteY13" fmla="*/ 2155019 h 2510792"/>
              <a:gd name="connsiteX14" fmla="*/ 2119608 w 6542752"/>
              <a:gd name="connsiteY14" fmla="*/ 2144385 h 2510792"/>
              <a:gd name="connsiteX15" fmla="*/ 2106201 w 6542752"/>
              <a:gd name="connsiteY15" fmla="*/ 2133753 h 2510792"/>
              <a:gd name="connsiteX16" fmla="*/ 2108975 w 6542752"/>
              <a:gd name="connsiteY16" fmla="*/ 1984897 h 2510792"/>
              <a:gd name="connsiteX17" fmla="*/ 2114337 w 6542752"/>
              <a:gd name="connsiteY17" fmla="*/ 1711131 h 2510792"/>
              <a:gd name="connsiteX18" fmla="*/ 2098342 w 6542752"/>
              <a:gd name="connsiteY18" fmla="*/ 1113027 h 2510792"/>
              <a:gd name="connsiteX19" fmla="*/ 2236011 w 6542752"/>
              <a:gd name="connsiteY19" fmla="*/ 923676 h 2510792"/>
              <a:gd name="connsiteX20" fmla="*/ 2315524 w 6542752"/>
              <a:gd name="connsiteY20" fmla="*/ 780553 h 2510792"/>
              <a:gd name="connsiteX21" fmla="*/ 2267817 w 6542752"/>
              <a:gd name="connsiteY21" fmla="*/ 605624 h 2510792"/>
              <a:gd name="connsiteX22" fmla="*/ 2108790 w 6542752"/>
              <a:gd name="connsiteY22" fmla="*/ 486354 h 2510792"/>
              <a:gd name="connsiteX23" fmla="*/ 2119607 w 6542752"/>
              <a:gd name="connsiteY23" fmla="*/ 294320 h 2510792"/>
              <a:gd name="connsiteX24" fmla="*/ 2124693 w 6542752"/>
              <a:gd name="connsiteY24" fmla="*/ 160351 h 2510792"/>
              <a:gd name="connsiteX25" fmla="*/ 2382833 w 6542752"/>
              <a:gd name="connsiteY25" fmla="*/ 163955 h 2510792"/>
              <a:gd name="connsiteX26" fmla="*/ 2569966 w 6542752"/>
              <a:gd name="connsiteY26" fmla="*/ 25179 h 2510792"/>
              <a:gd name="connsiteX27" fmla="*/ 2911872 w 6542752"/>
              <a:gd name="connsiteY27" fmla="*/ 176254 h 2510792"/>
              <a:gd name="connsiteX28" fmla="*/ 3738808 w 6542752"/>
              <a:gd name="connsiteY28" fmla="*/ 176253 h 2510792"/>
              <a:gd name="connsiteX29" fmla="*/ 3881932 w 6542752"/>
              <a:gd name="connsiteY29" fmla="*/ 25179 h 2510792"/>
              <a:gd name="connsiteX30" fmla="*/ 3953494 w 6542752"/>
              <a:gd name="connsiteY30" fmla="*/ 25178 h 2510792"/>
              <a:gd name="connsiteX31" fmla="*/ 4033006 w 6542752"/>
              <a:gd name="connsiteY31" fmla="*/ 56983 h 2510792"/>
              <a:gd name="connsiteX32" fmla="*/ 4179735 w 6542752"/>
              <a:gd name="connsiteY32" fmla="*/ 166545 h 2510792"/>
              <a:gd name="connsiteX33" fmla="*/ 4424283 w 6542752"/>
              <a:gd name="connsiteY33" fmla="*/ 161737 h 2510792"/>
              <a:gd name="connsiteX34" fmla="*/ 4430571 w 6542752"/>
              <a:gd name="connsiteY34" fmla="*/ 478402 h 2510792"/>
              <a:gd name="connsiteX35" fmla="*/ 4605500 w 6542752"/>
              <a:gd name="connsiteY35" fmla="*/ 629477 h 2510792"/>
              <a:gd name="connsiteX36" fmla="*/ 4661159 w 6542752"/>
              <a:gd name="connsiteY36" fmla="*/ 740795 h 2510792"/>
              <a:gd name="connsiteX37" fmla="*/ 4605500 w 6542752"/>
              <a:gd name="connsiteY37" fmla="*/ 899821 h 2510792"/>
              <a:gd name="connsiteX38" fmla="*/ 4438523 w 6542752"/>
              <a:gd name="connsiteY38" fmla="*/ 1090653 h 2510792"/>
              <a:gd name="connsiteX39" fmla="*/ 4416424 w 6542752"/>
              <a:gd name="connsiteY39" fmla="*/ 1806824 h 2510792"/>
              <a:gd name="connsiteX40" fmla="*/ 4461636 w 6542752"/>
              <a:gd name="connsiteY40" fmla="*/ 2133198 h 2510792"/>
              <a:gd name="connsiteX41" fmla="*/ 4820185 w 6542752"/>
              <a:gd name="connsiteY41" fmla="*/ 2140224 h 2510792"/>
              <a:gd name="connsiteX42" fmla="*/ 5074626 w 6542752"/>
              <a:gd name="connsiteY42" fmla="*/ 2164078 h 2510792"/>
              <a:gd name="connsiteX43" fmla="*/ 5082578 w 6542752"/>
              <a:gd name="connsiteY43" fmla="*/ 2251542 h 2510792"/>
              <a:gd name="connsiteX44" fmla="*/ 5154140 w 6542752"/>
              <a:gd name="connsiteY44" fmla="*/ 2362861 h 2510792"/>
              <a:gd name="connsiteX45" fmla="*/ 5429292 w 6542752"/>
              <a:gd name="connsiteY45" fmla="*/ 2451342 h 2510792"/>
              <a:gd name="connsiteX46" fmla="*/ 6117449 w 6542752"/>
              <a:gd name="connsiteY46" fmla="*/ 2006162 h 2510792"/>
              <a:gd name="connsiteX47" fmla="*/ 6159980 w 6542752"/>
              <a:gd name="connsiteY47" fmla="*/ 911009 h 2510792"/>
              <a:gd name="connsiteX48" fmla="*/ 6191877 w 6542752"/>
              <a:gd name="connsiteY48" fmla="*/ 666460 h 2510792"/>
              <a:gd name="connsiteX49" fmla="*/ 6489589 w 6542752"/>
              <a:gd name="connsiteY49" fmla="*/ 666460 h 2510792"/>
              <a:gd name="connsiteX50" fmla="*/ 6510854 w 6542752"/>
              <a:gd name="connsiteY50" fmla="*/ 326218 h 2510792"/>
              <a:gd name="connsiteX0" fmla="*/ 545989 w 6542752"/>
              <a:gd name="connsiteY0" fmla="*/ 262422 h 2510792"/>
              <a:gd name="connsiteX1" fmla="*/ 556621 w 6542752"/>
              <a:gd name="connsiteY1" fmla="*/ 570767 h 2510792"/>
              <a:gd name="connsiteX2" fmla="*/ 208428 w 6542752"/>
              <a:gd name="connsiteY2" fmla="*/ 526110 h 2510792"/>
              <a:gd name="connsiteX3" fmla="*/ 25179 w 6542752"/>
              <a:gd name="connsiteY3" fmla="*/ 658509 h 2510792"/>
              <a:gd name="connsiteX4" fmla="*/ 57354 w 6542752"/>
              <a:gd name="connsiteY4" fmla="*/ 868017 h 2510792"/>
              <a:gd name="connsiteX5" fmla="*/ 168672 w 6542752"/>
              <a:gd name="connsiteY5" fmla="*/ 971384 h 2510792"/>
              <a:gd name="connsiteX6" fmla="*/ 248278 w 6542752"/>
              <a:gd name="connsiteY6" fmla="*/ 1038599 h 2510792"/>
              <a:gd name="connsiteX7" fmla="*/ 261406 w 6542752"/>
              <a:gd name="connsiteY7" fmla="*/ 1841497 h 2510792"/>
              <a:gd name="connsiteX8" fmla="*/ 386501 w 6542752"/>
              <a:gd name="connsiteY8" fmla="*/ 2176283 h 2510792"/>
              <a:gd name="connsiteX9" fmla="*/ 615147 w 6542752"/>
              <a:gd name="connsiteY9" fmla="*/ 2155111 h 2510792"/>
              <a:gd name="connsiteX10" fmla="*/ 765021 w 6542752"/>
              <a:gd name="connsiteY10" fmla="*/ 2315153 h 2510792"/>
              <a:gd name="connsiteX11" fmla="*/ 1019092 w 6542752"/>
              <a:gd name="connsiteY11" fmla="*/ 2459293 h 2510792"/>
              <a:gd name="connsiteX12" fmla="*/ 1273903 w 6542752"/>
              <a:gd name="connsiteY12" fmla="*/ 2323105 h 2510792"/>
              <a:gd name="connsiteX13" fmla="*/ 1449757 w 6542752"/>
              <a:gd name="connsiteY13" fmla="*/ 2155019 h 2510792"/>
              <a:gd name="connsiteX14" fmla="*/ 2119608 w 6542752"/>
              <a:gd name="connsiteY14" fmla="*/ 2144385 h 2510792"/>
              <a:gd name="connsiteX15" fmla="*/ 2106201 w 6542752"/>
              <a:gd name="connsiteY15" fmla="*/ 2133753 h 2510792"/>
              <a:gd name="connsiteX16" fmla="*/ 2108975 w 6542752"/>
              <a:gd name="connsiteY16" fmla="*/ 1984897 h 2510792"/>
              <a:gd name="connsiteX17" fmla="*/ 2114337 w 6542752"/>
              <a:gd name="connsiteY17" fmla="*/ 1711131 h 2510792"/>
              <a:gd name="connsiteX18" fmla="*/ 2098342 w 6542752"/>
              <a:gd name="connsiteY18" fmla="*/ 1113027 h 2510792"/>
              <a:gd name="connsiteX19" fmla="*/ 2236011 w 6542752"/>
              <a:gd name="connsiteY19" fmla="*/ 923676 h 2510792"/>
              <a:gd name="connsiteX20" fmla="*/ 2315524 w 6542752"/>
              <a:gd name="connsiteY20" fmla="*/ 780553 h 2510792"/>
              <a:gd name="connsiteX21" fmla="*/ 2267817 w 6542752"/>
              <a:gd name="connsiteY21" fmla="*/ 605624 h 2510792"/>
              <a:gd name="connsiteX22" fmla="*/ 2108790 w 6542752"/>
              <a:gd name="connsiteY22" fmla="*/ 486354 h 2510792"/>
              <a:gd name="connsiteX23" fmla="*/ 2119607 w 6542752"/>
              <a:gd name="connsiteY23" fmla="*/ 294320 h 2510792"/>
              <a:gd name="connsiteX24" fmla="*/ 2124693 w 6542752"/>
              <a:gd name="connsiteY24" fmla="*/ 160351 h 2510792"/>
              <a:gd name="connsiteX25" fmla="*/ 2382833 w 6542752"/>
              <a:gd name="connsiteY25" fmla="*/ 163955 h 2510792"/>
              <a:gd name="connsiteX26" fmla="*/ 2569966 w 6542752"/>
              <a:gd name="connsiteY26" fmla="*/ 25179 h 2510792"/>
              <a:gd name="connsiteX27" fmla="*/ 2911872 w 6542752"/>
              <a:gd name="connsiteY27" fmla="*/ 176254 h 2510792"/>
              <a:gd name="connsiteX28" fmla="*/ 3738808 w 6542752"/>
              <a:gd name="connsiteY28" fmla="*/ 176253 h 2510792"/>
              <a:gd name="connsiteX29" fmla="*/ 3881932 w 6542752"/>
              <a:gd name="connsiteY29" fmla="*/ 25179 h 2510792"/>
              <a:gd name="connsiteX30" fmla="*/ 3953494 w 6542752"/>
              <a:gd name="connsiteY30" fmla="*/ 25178 h 2510792"/>
              <a:gd name="connsiteX31" fmla="*/ 4033006 w 6542752"/>
              <a:gd name="connsiteY31" fmla="*/ 56983 h 2510792"/>
              <a:gd name="connsiteX32" fmla="*/ 4179735 w 6542752"/>
              <a:gd name="connsiteY32" fmla="*/ 166545 h 2510792"/>
              <a:gd name="connsiteX33" fmla="*/ 4424283 w 6542752"/>
              <a:gd name="connsiteY33" fmla="*/ 161737 h 2510792"/>
              <a:gd name="connsiteX34" fmla="*/ 4430571 w 6542752"/>
              <a:gd name="connsiteY34" fmla="*/ 478402 h 2510792"/>
              <a:gd name="connsiteX35" fmla="*/ 4605500 w 6542752"/>
              <a:gd name="connsiteY35" fmla="*/ 629477 h 2510792"/>
              <a:gd name="connsiteX36" fmla="*/ 4661159 w 6542752"/>
              <a:gd name="connsiteY36" fmla="*/ 740795 h 2510792"/>
              <a:gd name="connsiteX37" fmla="*/ 4605500 w 6542752"/>
              <a:gd name="connsiteY37" fmla="*/ 899821 h 2510792"/>
              <a:gd name="connsiteX38" fmla="*/ 4438523 w 6542752"/>
              <a:gd name="connsiteY38" fmla="*/ 1090653 h 2510792"/>
              <a:gd name="connsiteX39" fmla="*/ 4416424 w 6542752"/>
              <a:gd name="connsiteY39" fmla="*/ 1806824 h 2510792"/>
              <a:gd name="connsiteX40" fmla="*/ 4413928 w 6542752"/>
              <a:gd name="connsiteY40" fmla="*/ 2133198 h 2510792"/>
              <a:gd name="connsiteX41" fmla="*/ 4820185 w 6542752"/>
              <a:gd name="connsiteY41" fmla="*/ 2140224 h 2510792"/>
              <a:gd name="connsiteX42" fmla="*/ 5074626 w 6542752"/>
              <a:gd name="connsiteY42" fmla="*/ 2164078 h 2510792"/>
              <a:gd name="connsiteX43" fmla="*/ 5082578 w 6542752"/>
              <a:gd name="connsiteY43" fmla="*/ 2251542 h 2510792"/>
              <a:gd name="connsiteX44" fmla="*/ 5154140 w 6542752"/>
              <a:gd name="connsiteY44" fmla="*/ 2362861 h 2510792"/>
              <a:gd name="connsiteX45" fmla="*/ 5429292 w 6542752"/>
              <a:gd name="connsiteY45" fmla="*/ 2451342 h 2510792"/>
              <a:gd name="connsiteX46" fmla="*/ 6117449 w 6542752"/>
              <a:gd name="connsiteY46" fmla="*/ 2006162 h 2510792"/>
              <a:gd name="connsiteX47" fmla="*/ 6159980 w 6542752"/>
              <a:gd name="connsiteY47" fmla="*/ 911009 h 2510792"/>
              <a:gd name="connsiteX48" fmla="*/ 6191877 w 6542752"/>
              <a:gd name="connsiteY48" fmla="*/ 666460 h 2510792"/>
              <a:gd name="connsiteX49" fmla="*/ 6489589 w 6542752"/>
              <a:gd name="connsiteY49" fmla="*/ 666460 h 2510792"/>
              <a:gd name="connsiteX50" fmla="*/ 6510854 w 6542752"/>
              <a:gd name="connsiteY50" fmla="*/ 326218 h 2510792"/>
              <a:gd name="connsiteX0" fmla="*/ 545989 w 6542752"/>
              <a:gd name="connsiteY0" fmla="*/ 262422 h 2510792"/>
              <a:gd name="connsiteX1" fmla="*/ 556621 w 6542752"/>
              <a:gd name="connsiteY1" fmla="*/ 570767 h 2510792"/>
              <a:gd name="connsiteX2" fmla="*/ 208428 w 6542752"/>
              <a:gd name="connsiteY2" fmla="*/ 526110 h 2510792"/>
              <a:gd name="connsiteX3" fmla="*/ 25179 w 6542752"/>
              <a:gd name="connsiteY3" fmla="*/ 658509 h 2510792"/>
              <a:gd name="connsiteX4" fmla="*/ 57354 w 6542752"/>
              <a:gd name="connsiteY4" fmla="*/ 868017 h 2510792"/>
              <a:gd name="connsiteX5" fmla="*/ 168672 w 6542752"/>
              <a:gd name="connsiteY5" fmla="*/ 971384 h 2510792"/>
              <a:gd name="connsiteX6" fmla="*/ 248278 w 6542752"/>
              <a:gd name="connsiteY6" fmla="*/ 1038599 h 2510792"/>
              <a:gd name="connsiteX7" fmla="*/ 261406 w 6542752"/>
              <a:gd name="connsiteY7" fmla="*/ 1841497 h 2510792"/>
              <a:gd name="connsiteX8" fmla="*/ 386501 w 6542752"/>
              <a:gd name="connsiteY8" fmla="*/ 2176283 h 2510792"/>
              <a:gd name="connsiteX9" fmla="*/ 615147 w 6542752"/>
              <a:gd name="connsiteY9" fmla="*/ 2155111 h 2510792"/>
              <a:gd name="connsiteX10" fmla="*/ 765021 w 6542752"/>
              <a:gd name="connsiteY10" fmla="*/ 2315153 h 2510792"/>
              <a:gd name="connsiteX11" fmla="*/ 1019092 w 6542752"/>
              <a:gd name="connsiteY11" fmla="*/ 2459293 h 2510792"/>
              <a:gd name="connsiteX12" fmla="*/ 1273903 w 6542752"/>
              <a:gd name="connsiteY12" fmla="*/ 2323105 h 2510792"/>
              <a:gd name="connsiteX13" fmla="*/ 1449757 w 6542752"/>
              <a:gd name="connsiteY13" fmla="*/ 2155019 h 2510792"/>
              <a:gd name="connsiteX14" fmla="*/ 2119608 w 6542752"/>
              <a:gd name="connsiteY14" fmla="*/ 2144385 h 2510792"/>
              <a:gd name="connsiteX15" fmla="*/ 2106201 w 6542752"/>
              <a:gd name="connsiteY15" fmla="*/ 2133753 h 2510792"/>
              <a:gd name="connsiteX16" fmla="*/ 2108975 w 6542752"/>
              <a:gd name="connsiteY16" fmla="*/ 1984897 h 2510792"/>
              <a:gd name="connsiteX17" fmla="*/ 2114337 w 6542752"/>
              <a:gd name="connsiteY17" fmla="*/ 1711131 h 2510792"/>
              <a:gd name="connsiteX18" fmla="*/ 2098342 w 6542752"/>
              <a:gd name="connsiteY18" fmla="*/ 1113027 h 2510792"/>
              <a:gd name="connsiteX19" fmla="*/ 2236011 w 6542752"/>
              <a:gd name="connsiteY19" fmla="*/ 923676 h 2510792"/>
              <a:gd name="connsiteX20" fmla="*/ 2315524 w 6542752"/>
              <a:gd name="connsiteY20" fmla="*/ 780553 h 2510792"/>
              <a:gd name="connsiteX21" fmla="*/ 2267817 w 6542752"/>
              <a:gd name="connsiteY21" fmla="*/ 605624 h 2510792"/>
              <a:gd name="connsiteX22" fmla="*/ 2108790 w 6542752"/>
              <a:gd name="connsiteY22" fmla="*/ 486354 h 2510792"/>
              <a:gd name="connsiteX23" fmla="*/ 2119607 w 6542752"/>
              <a:gd name="connsiteY23" fmla="*/ 294320 h 2510792"/>
              <a:gd name="connsiteX24" fmla="*/ 2124693 w 6542752"/>
              <a:gd name="connsiteY24" fmla="*/ 160351 h 2510792"/>
              <a:gd name="connsiteX25" fmla="*/ 2382833 w 6542752"/>
              <a:gd name="connsiteY25" fmla="*/ 163955 h 2510792"/>
              <a:gd name="connsiteX26" fmla="*/ 2569966 w 6542752"/>
              <a:gd name="connsiteY26" fmla="*/ 25179 h 2510792"/>
              <a:gd name="connsiteX27" fmla="*/ 2911872 w 6542752"/>
              <a:gd name="connsiteY27" fmla="*/ 176254 h 2510792"/>
              <a:gd name="connsiteX28" fmla="*/ 3738808 w 6542752"/>
              <a:gd name="connsiteY28" fmla="*/ 176253 h 2510792"/>
              <a:gd name="connsiteX29" fmla="*/ 3881932 w 6542752"/>
              <a:gd name="connsiteY29" fmla="*/ 25179 h 2510792"/>
              <a:gd name="connsiteX30" fmla="*/ 3953494 w 6542752"/>
              <a:gd name="connsiteY30" fmla="*/ 25178 h 2510792"/>
              <a:gd name="connsiteX31" fmla="*/ 4033006 w 6542752"/>
              <a:gd name="connsiteY31" fmla="*/ 56983 h 2510792"/>
              <a:gd name="connsiteX32" fmla="*/ 4179735 w 6542752"/>
              <a:gd name="connsiteY32" fmla="*/ 166545 h 2510792"/>
              <a:gd name="connsiteX33" fmla="*/ 4424283 w 6542752"/>
              <a:gd name="connsiteY33" fmla="*/ 161737 h 2510792"/>
              <a:gd name="connsiteX34" fmla="*/ 4430571 w 6542752"/>
              <a:gd name="connsiteY34" fmla="*/ 478402 h 2510792"/>
              <a:gd name="connsiteX35" fmla="*/ 4605500 w 6542752"/>
              <a:gd name="connsiteY35" fmla="*/ 629477 h 2510792"/>
              <a:gd name="connsiteX36" fmla="*/ 4661159 w 6542752"/>
              <a:gd name="connsiteY36" fmla="*/ 740795 h 2510792"/>
              <a:gd name="connsiteX37" fmla="*/ 4605500 w 6542752"/>
              <a:gd name="connsiteY37" fmla="*/ 899821 h 2510792"/>
              <a:gd name="connsiteX38" fmla="*/ 4438523 w 6542752"/>
              <a:gd name="connsiteY38" fmla="*/ 1090653 h 2510792"/>
              <a:gd name="connsiteX39" fmla="*/ 4416424 w 6542752"/>
              <a:gd name="connsiteY39" fmla="*/ 1806824 h 2510792"/>
              <a:gd name="connsiteX40" fmla="*/ 4413928 w 6542752"/>
              <a:gd name="connsiteY40" fmla="*/ 2133198 h 2510792"/>
              <a:gd name="connsiteX41" fmla="*/ 4820185 w 6542752"/>
              <a:gd name="connsiteY41" fmla="*/ 2140224 h 2510792"/>
              <a:gd name="connsiteX42" fmla="*/ 5074626 w 6542752"/>
              <a:gd name="connsiteY42" fmla="*/ 2164078 h 2510792"/>
              <a:gd name="connsiteX43" fmla="*/ 5082578 w 6542752"/>
              <a:gd name="connsiteY43" fmla="*/ 2251542 h 2510792"/>
              <a:gd name="connsiteX44" fmla="*/ 5154140 w 6542752"/>
              <a:gd name="connsiteY44" fmla="*/ 2362861 h 2510792"/>
              <a:gd name="connsiteX45" fmla="*/ 5429292 w 6542752"/>
              <a:gd name="connsiteY45" fmla="*/ 2451342 h 2510792"/>
              <a:gd name="connsiteX46" fmla="*/ 6117449 w 6542752"/>
              <a:gd name="connsiteY46" fmla="*/ 2006162 h 2510792"/>
              <a:gd name="connsiteX47" fmla="*/ 6159980 w 6542752"/>
              <a:gd name="connsiteY47" fmla="*/ 911009 h 2510792"/>
              <a:gd name="connsiteX48" fmla="*/ 6191877 w 6542752"/>
              <a:gd name="connsiteY48" fmla="*/ 666460 h 2510792"/>
              <a:gd name="connsiteX49" fmla="*/ 6489589 w 6542752"/>
              <a:gd name="connsiteY49" fmla="*/ 666460 h 2510792"/>
              <a:gd name="connsiteX50" fmla="*/ 6510854 w 6542752"/>
              <a:gd name="connsiteY50" fmla="*/ 326218 h 2510792"/>
              <a:gd name="connsiteX0" fmla="*/ 545989 w 6542752"/>
              <a:gd name="connsiteY0" fmla="*/ 262422 h 2496214"/>
              <a:gd name="connsiteX1" fmla="*/ 556621 w 6542752"/>
              <a:gd name="connsiteY1" fmla="*/ 570767 h 2496214"/>
              <a:gd name="connsiteX2" fmla="*/ 208428 w 6542752"/>
              <a:gd name="connsiteY2" fmla="*/ 526110 h 2496214"/>
              <a:gd name="connsiteX3" fmla="*/ 25179 w 6542752"/>
              <a:gd name="connsiteY3" fmla="*/ 658509 h 2496214"/>
              <a:gd name="connsiteX4" fmla="*/ 57354 w 6542752"/>
              <a:gd name="connsiteY4" fmla="*/ 868017 h 2496214"/>
              <a:gd name="connsiteX5" fmla="*/ 168672 w 6542752"/>
              <a:gd name="connsiteY5" fmla="*/ 971384 h 2496214"/>
              <a:gd name="connsiteX6" fmla="*/ 248278 w 6542752"/>
              <a:gd name="connsiteY6" fmla="*/ 1038599 h 2496214"/>
              <a:gd name="connsiteX7" fmla="*/ 261406 w 6542752"/>
              <a:gd name="connsiteY7" fmla="*/ 1841497 h 2496214"/>
              <a:gd name="connsiteX8" fmla="*/ 386501 w 6542752"/>
              <a:gd name="connsiteY8" fmla="*/ 2176283 h 2496214"/>
              <a:gd name="connsiteX9" fmla="*/ 615147 w 6542752"/>
              <a:gd name="connsiteY9" fmla="*/ 2155111 h 2496214"/>
              <a:gd name="connsiteX10" fmla="*/ 765021 w 6542752"/>
              <a:gd name="connsiteY10" fmla="*/ 2315153 h 2496214"/>
              <a:gd name="connsiteX11" fmla="*/ 1019092 w 6542752"/>
              <a:gd name="connsiteY11" fmla="*/ 2459293 h 2496214"/>
              <a:gd name="connsiteX12" fmla="*/ 1273903 w 6542752"/>
              <a:gd name="connsiteY12" fmla="*/ 2323105 h 2496214"/>
              <a:gd name="connsiteX13" fmla="*/ 1449757 w 6542752"/>
              <a:gd name="connsiteY13" fmla="*/ 2155019 h 2496214"/>
              <a:gd name="connsiteX14" fmla="*/ 2119608 w 6542752"/>
              <a:gd name="connsiteY14" fmla="*/ 2144385 h 2496214"/>
              <a:gd name="connsiteX15" fmla="*/ 2106201 w 6542752"/>
              <a:gd name="connsiteY15" fmla="*/ 2133753 h 2496214"/>
              <a:gd name="connsiteX16" fmla="*/ 2108975 w 6542752"/>
              <a:gd name="connsiteY16" fmla="*/ 1984897 h 2496214"/>
              <a:gd name="connsiteX17" fmla="*/ 2114337 w 6542752"/>
              <a:gd name="connsiteY17" fmla="*/ 1711131 h 2496214"/>
              <a:gd name="connsiteX18" fmla="*/ 2098342 w 6542752"/>
              <a:gd name="connsiteY18" fmla="*/ 1113027 h 2496214"/>
              <a:gd name="connsiteX19" fmla="*/ 2236011 w 6542752"/>
              <a:gd name="connsiteY19" fmla="*/ 923676 h 2496214"/>
              <a:gd name="connsiteX20" fmla="*/ 2315524 w 6542752"/>
              <a:gd name="connsiteY20" fmla="*/ 780553 h 2496214"/>
              <a:gd name="connsiteX21" fmla="*/ 2267817 w 6542752"/>
              <a:gd name="connsiteY21" fmla="*/ 605624 h 2496214"/>
              <a:gd name="connsiteX22" fmla="*/ 2108790 w 6542752"/>
              <a:gd name="connsiteY22" fmla="*/ 486354 h 2496214"/>
              <a:gd name="connsiteX23" fmla="*/ 2119607 w 6542752"/>
              <a:gd name="connsiteY23" fmla="*/ 294320 h 2496214"/>
              <a:gd name="connsiteX24" fmla="*/ 2124693 w 6542752"/>
              <a:gd name="connsiteY24" fmla="*/ 160351 h 2496214"/>
              <a:gd name="connsiteX25" fmla="*/ 2382833 w 6542752"/>
              <a:gd name="connsiteY25" fmla="*/ 163955 h 2496214"/>
              <a:gd name="connsiteX26" fmla="*/ 2569966 w 6542752"/>
              <a:gd name="connsiteY26" fmla="*/ 25179 h 2496214"/>
              <a:gd name="connsiteX27" fmla="*/ 2911872 w 6542752"/>
              <a:gd name="connsiteY27" fmla="*/ 176254 h 2496214"/>
              <a:gd name="connsiteX28" fmla="*/ 3738808 w 6542752"/>
              <a:gd name="connsiteY28" fmla="*/ 176253 h 2496214"/>
              <a:gd name="connsiteX29" fmla="*/ 3881932 w 6542752"/>
              <a:gd name="connsiteY29" fmla="*/ 25179 h 2496214"/>
              <a:gd name="connsiteX30" fmla="*/ 3953494 w 6542752"/>
              <a:gd name="connsiteY30" fmla="*/ 25178 h 2496214"/>
              <a:gd name="connsiteX31" fmla="*/ 4033006 w 6542752"/>
              <a:gd name="connsiteY31" fmla="*/ 56983 h 2496214"/>
              <a:gd name="connsiteX32" fmla="*/ 4179735 w 6542752"/>
              <a:gd name="connsiteY32" fmla="*/ 166545 h 2496214"/>
              <a:gd name="connsiteX33" fmla="*/ 4424283 w 6542752"/>
              <a:gd name="connsiteY33" fmla="*/ 161737 h 2496214"/>
              <a:gd name="connsiteX34" fmla="*/ 4430571 w 6542752"/>
              <a:gd name="connsiteY34" fmla="*/ 478402 h 2496214"/>
              <a:gd name="connsiteX35" fmla="*/ 4605500 w 6542752"/>
              <a:gd name="connsiteY35" fmla="*/ 629477 h 2496214"/>
              <a:gd name="connsiteX36" fmla="*/ 4661159 w 6542752"/>
              <a:gd name="connsiteY36" fmla="*/ 740795 h 2496214"/>
              <a:gd name="connsiteX37" fmla="*/ 4605500 w 6542752"/>
              <a:gd name="connsiteY37" fmla="*/ 899821 h 2496214"/>
              <a:gd name="connsiteX38" fmla="*/ 4438523 w 6542752"/>
              <a:gd name="connsiteY38" fmla="*/ 1090653 h 2496214"/>
              <a:gd name="connsiteX39" fmla="*/ 4416424 w 6542752"/>
              <a:gd name="connsiteY39" fmla="*/ 1806824 h 2496214"/>
              <a:gd name="connsiteX40" fmla="*/ 4413928 w 6542752"/>
              <a:gd name="connsiteY40" fmla="*/ 2133198 h 2496214"/>
              <a:gd name="connsiteX41" fmla="*/ 4820185 w 6542752"/>
              <a:gd name="connsiteY41" fmla="*/ 2140224 h 2496214"/>
              <a:gd name="connsiteX42" fmla="*/ 5074626 w 6542752"/>
              <a:gd name="connsiteY42" fmla="*/ 2164078 h 2496214"/>
              <a:gd name="connsiteX43" fmla="*/ 5082578 w 6542752"/>
              <a:gd name="connsiteY43" fmla="*/ 2251542 h 2496214"/>
              <a:gd name="connsiteX44" fmla="*/ 5154140 w 6542752"/>
              <a:gd name="connsiteY44" fmla="*/ 2362861 h 2496214"/>
              <a:gd name="connsiteX45" fmla="*/ 5429292 w 6542752"/>
              <a:gd name="connsiteY45" fmla="*/ 2451342 h 2496214"/>
              <a:gd name="connsiteX46" fmla="*/ 6292378 w 6542752"/>
              <a:gd name="connsiteY46" fmla="*/ 2093626 h 2496214"/>
              <a:gd name="connsiteX47" fmla="*/ 6159980 w 6542752"/>
              <a:gd name="connsiteY47" fmla="*/ 911009 h 2496214"/>
              <a:gd name="connsiteX48" fmla="*/ 6191877 w 6542752"/>
              <a:gd name="connsiteY48" fmla="*/ 666460 h 2496214"/>
              <a:gd name="connsiteX49" fmla="*/ 6489589 w 6542752"/>
              <a:gd name="connsiteY49" fmla="*/ 666460 h 2496214"/>
              <a:gd name="connsiteX50" fmla="*/ 6510854 w 6542752"/>
              <a:gd name="connsiteY50" fmla="*/ 326218 h 2496214"/>
              <a:gd name="connsiteX0" fmla="*/ 545989 w 6542752"/>
              <a:gd name="connsiteY0" fmla="*/ 262422 h 2496214"/>
              <a:gd name="connsiteX1" fmla="*/ 556621 w 6542752"/>
              <a:gd name="connsiteY1" fmla="*/ 570767 h 2496214"/>
              <a:gd name="connsiteX2" fmla="*/ 208428 w 6542752"/>
              <a:gd name="connsiteY2" fmla="*/ 526110 h 2496214"/>
              <a:gd name="connsiteX3" fmla="*/ 25179 w 6542752"/>
              <a:gd name="connsiteY3" fmla="*/ 658509 h 2496214"/>
              <a:gd name="connsiteX4" fmla="*/ 57354 w 6542752"/>
              <a:gd name="connsiteY4" fmla="*/ 868017 h 2496214"/>
              <a:gd name="connsiteX5" fmla="*/ 168672 w 6542752"/>
              <a:gd name="connsiteY5" fmla="*/ 971384 h 2496214"/>
              <a:gd name="connsiteX6" fmla="*/ 248278 w 6542752"/>
              <a:gd name="connsiteY6" fmla="*/ 1038599 h 2496214"/>
              <a:gd name="connsiteX7" fmla="*/ 261406 w 6542752"/>
              <a:gd name="connsiteY7" fmla="*/ 1841497 h 2496214"/>
              <a:gd name="connsiteX8" fmla="*/ 386501 w 6542752"/>
              <a:gd name="connsiteY8" fmla="*/ 2176283 h 2496214"/>
              <a:gd name="connsiteX9" fmla="*/ 615147 w 6542752"/>
              <a:gd name="connsiteY9" fmla="*/ 2155111 h 2496214"/>
              <a:gd name="connsiteX10" fmla="*/ 765021 w 6542752"/>
              <a:gd name="connsiteY10" fmla="*/ 2315153 h 2496214"/>
              <a:gd name="connsiteX11" fmla="*/ 1019092 w 6542752"/>
              <a:gd name="connsiteY11" fmla="*/ 2459293 h 2496214"/>
              <a:gd name="connsiteX12" fmla="*/ 1273903 w 6542752"/>
              <a:gd name="connsiteY12" fmla="*/ 2323105 h 2496214"/>
              <a:gd name="connsiteX13" fmla="*/ 1449757 w 6542752"/>
              <a:gd name="connsiteY13" fmla="*/ 2155019 h 2496214"/>
              <a:gd name="connsiteX14" fmla="*/ 2119608 w 6542752"/>
              <a:gd name="connsiteY14" fmla="*/ 2144385 h 2496214"/>
              <a:gd name="connsiteX15" fmla="*/ 2106201 w 6542752"/>
              <a:gd name="connsiteY15" fmla="*/ 2133753 h 2496214"/>
              <a:gd name="connsiteX16" fmla="*/ 2108975 w 6542752"/>
              <a:gd name="connsiteY16" fmla="*/ 1984897 h 2496214"/>
              <a:gd name="connsiteX17" fmla="*/ 2114337 w 6542752"/>
              <a:gd name="connsiteY17" fmla="*/ 1711131 h 2496214"/>
              <a:gd name="connsiteX18" fmla="*/ 2098342 w 6542752"/>
              <a:gd name="connsiteY18" fmla="*/ 1113027 h 2496214"/>
              <a:gd name="connsiteX19" fmla="*/ 2236011 w 6542752"/>
              <a:gd name="connsiteY19" fmla="*/ 923676 h 2496214"/>
              <a:gd name="connsiteX20" fmla="*/ 2315524 w 6542752"/>
              <a:gd name="connsiteY20" fmla="*/ 780553 h 2496214"/>
              <a:gd name="connsiteX21" fmla="*/ 2267817 w 6542752"/>
              <a:gd name="connsiteY21" fmla="*/ 605624 h 2496214"/>
              <a:gd name="connsiteX22" fmla="*/ 2108790 w 6542752"/>
              <a:gd name="connsiteY22" fmla="*/ 486354 h 2496214"/>
              <a:gd name="connsiteX23" fmla="*/ 2119607 w 6542752"/>
              <a:gd name="connsiteY23" fmla="*/ 294320 h 2496214"/>
              <a:gd name="connsiteX24" fmla="*/ 2124693 w 6542752"/>
              <a:gd name="connsiteY24" fmla="*/ 160351 h 2496214"/>
              <a:gd name="connsiteX25" fmla="*/ 2382833 w 6542752"/>
              <a:gd name="connsiteY25" fmla="*/ 163955 h 2496214"/>
              <a:gd name="connsiteX26" fmla="*/ 2569966 w 6542752"/>
              <a:gd name="connsiteY26" fmla="*/ 25179 h 2496214"/>
              <a:gd name="connsiteX27" fmla="*/ 2911872 w 6542752"/>
              <a:gd name="connsiteY27" fmla="*/ 176254 h 2496214"/>
              <a:gd name="connsiteX28" fmla="*/ 3738808 w 6542752"/>
              <a:gd name="connsiteY28" fmla="*/ 176253 h 2496214"/>
              <a:gd name="connsiteX29" fmla="*/ 3881932 w 6542752"/>
              <a:gd name="connsiteY29" fmla="*/ 25179 h 2496214"/>
              <a:gd name="connsiteX30" fmla="*/ 3953494 w 6542752"/>
              <a:gd name="connsiteY30" fmla="*/ 25178 h 2496214"/>
              <a:gd name="connsiteX31" fmla="*/ 4033006 w 6542752"/>
              <a:gd name="connsiteY31" fmla="*/ 56983 h 2496214"/>
              <a:gd name="connsiteX32" fmla="*/ 4179735 w 6542752"/>
              <a:gd name="connsiteY32" fmla="*/ 166545 h 2496214"/>
              <a:gd name="connsiteX33" fmla="*/ 4424283 w 6542752"/>
              <a:gd name="connsiteY33" fmla="*/ 161737 h 2496214"/>
              <a:gd name="connsiteX34" fmla="*/ 4430571 w 6542752"/>
              <a:gd name="connsiteY34" fmla="*/ 478402 h 2496214"/>
              <a:gd name="connsiteX35" fmla="*/ 4605500 w 6542752"/>
              <a:gd name="connsiteY35" fmla="*/ 629477 h 2496214"/>
              <a:gd name="connsiteX36" fmla="*/ 4661159 w 6542752"/>
              <a:gd name="connsiteY36" fmla="*/ 740795 h 2496214"/>
              <a:gd name="connsiteX37" fmla="*/ 4605500 w 6542752"/>
              <a:gd name="connsiteY37" fmla="*/ 899821 h 2496214"/>
              <a:gd name="connsiteX38" fmla="*/ 4438523 w 6542752"/>
              <a:gd name="connsiteY38" fmla="*/ 1090653 h 2496214"/>
              <a:gd name="connsiteX39" fmla="*/ 4416424 w 6542752"/>
              <a:gd name="connsiteY39" fmla="*/ 1806824 h 2496214"/>
              <a:gd name="connsiteX40" fmla="*/ 4413928 w 6542752"/>
              <a:gd name="connsiteY40" fmla="*/ 2133198 h 2496214"/>
              <a:gd name="connsiteX41" fmla="*/ 4820185 w 6542752"/>
              <a:gd name="connsiteY41" fmla="*/ 2140224 h 2496214"/>
              <a:gd name="connsiteX42" fmla="*/ 5074626 w 6542752"/>
              <a:gd name="connsiteY42" fmla="*/ 2164078 h 2496214"/>
              <a:gd name="connsiteX43" fmla="*/ 5082578 w 6542752"/>
              <a:gd name="connsiteY43" fmla="*/ 2251542 h 2496214"/>
              <a:gd name="connsiteX44" fmla="*/ 5154140 w 6542752"/>
              <a:gd name="connsiteY44" fmla="*/ 2362861 h 2496214"/>
              <a:gd name="connsiteX45" fmla="*/ 5429292 w 6542752"/>
              <a:gd name="connsiteY45" fmla="*/ 2451342 h 2496214"/>
              <a:gd name="connsiteX46" fmla="*/ 6292378 w 6542752"/>
              <a:gd name="connsiteY46" fmla="*/ 2093626 h 2496214"/>
              <a:gd name="connsiteX47" fmla="*/ 6159980 w 6542752"/>
              <a:gd name="connsiteY47" fmla="*/ 911009 h 2496214"/>
              <a:gd name="connsiteX48" fmla="*/ 6191877 w 6542752"/>
              <a:gd name="connsiteY48" fmla="*/ 666460 h 2496214"/>
              <a:gd name="connsiteX49" fmla="*/ 6489589 w 6542752"/>
              <a:gd name="connsiteY49" fmla="*/ 666460 h 2496214"/>
              <a:gd name="connsiteX50" fmla="*/ 6510854 w 6542752"/>
              <a:gd name="connsiteY50" fmla="*/ 326218 h 2496214"/>
              <a:gd name="connsiteX0" fmla="*/ 545989 w 6542752"/>
              <a:gd name="connsiteY0" fmla="*/ 262422 h 2487123"/>
              <a:gd name="connsiteX1" fmla="*/ 556621 w 6542752"/>
              <a:gd name="connsiteY1" fmla="*/ 570767 h 2487123"/>
              <a:gd name="connsiteX2" fmla="*/ 208428 w 6542752"/>
              <a:gd name="connsiteY2" fmla="*/ 526110 h 2487123"/>
              <a:gd name="connsiteX3" fmla="*/ 25179 w 6542752"/>
              <a:gd name="connsiteY3" fmla="*/ 658509 h 2487123"/>
              <a:gd name="connsiteX4" fmla="*/ 57354 w 6542752"/>
              <a:gd name="connsiteY4" fmla="*/ 868017 h 2487123"/>
              <a:gd name="connsiteX5" fmla="*/ 168672 w 6542752"/>
              <a:gd name="connsiteY5" fmla="*/ 971384 h 2487123"/>
              <a:gd name="connsiteX6" fmla="*/ 248278 w 6542752"/>
              <a:gd name="connsiteY6" fmla="*/ 1038599 h 2487123"/>
              <a:gd name="connsiteX7" fmla="*/ 261406 w 6542752"/>
              <a:gd name="connsiteY7" fmla="*/ 1841497 h 2487123"/>
              <a:gd name="connsiteX8" fmla="*/ 386501 w 6542752"/>
              <a:gd name="connsiteY8" fmla="*/ 2176283 h 2487123"/>
              <a:gd name="connsiteX9" fmla="*/ 615147 w 6542752"/>
              <a:gd name="connsiteY9" fmla="*/ 2155111 h 2487123"/>
              <a:gd name="connsiteX10" fmla="*/ 765021 w 6542752"/>
              <a:gd name="connsiteY10" fmla="*/ 2315153 h 2487123"/>
              <a:gd name="connsiteX11" fmla="*/ 1019092 w 6542752"/>
              <a:gd name="connsiteY11" fmla="*/ 2459293 h 2487123"/>
              <a:gd name="connsiteX12" fmla="*/ 1273903 w 6542752"/>
              <a:gd name="connsiteY12" fmla="*/ 2323105 h 2487123"/>
              <a:gd name="connsiteX13" fmla="*/ 1449757 w 6542752"/>
              <a:gd name="connsiteY13" fmla="*/ 2155019 h 2487123"/>
              <a:gd name="connsiteX14" fmla="*/ 2119608 w 6542752"/>
              <a:gd name="connsiteY14" fmla="*/ 2144385 h 2487123"/>
              <a:gd name="connsiteX15" fmla="*/ 2106201 w 6542752"/>
              <a:gd name="connsiteY15" fmla="*/ 2133753 h 2487123"/>
              <a:gd name="connsiteX16" fmla="*/ 2108975 w 6542752"/>
              <a:gd name="connsiteY16" fmla="*/ 1984897 h 2487123"/>
              <a:gd name="connsiteX17" fmla="*/ 2114337 w 6542752"/>
              <a:gd name="connsiteY17" fmla="*/ 1711131 h 2487123"/>
              <a:gd name="connsiteX18" fmla="*/ 2098342 w 6542752"/>
              <a:gd name="connsiteY18" fmla="*/ 1113027 h 2487123"/>
              <a:gd name="connsiteX19" fmla="*/ 2236011 w 6542752"/>
              <a:gd name="connsiteY19" fmla="*/ 923676 h 2487123"/>
              <a:gd name="connsiteX20" fmla="*/ 2315524 w 6542752"/>
              <a:gd name="connsiteY20" fmla="*/ 780553 h 2487123"/>
              <a:gd name="connsiteX21" fmla="*/ 2267817 w 6542752"/>
              <a:gd name="connsiteY21" fmla="*/ 605624 h 2487123"/>
              <a:gd name="connsiteX22" fmla="*/ 2108790 w 6542752"/>
              <a:gd name="connsiteY22" fmla="*/ 486354 h 2487123"/>
              <a:gd name="connsiteX23" fmla="*/ 2119607 w 6542752"/>
              <a:gd name="connsiteY23" fmla="*/ 294320 h 2487123"/>
              <a:gd name="connsiteX24" fmla="*/ 2124693 w 6542752"/>
              <a:gd name="connsiteY24" fmla="*/ 160351 h 2487123"/>
              <a:gd name="connsiteX25" fmla="*/ 2382833 w 6542752"/>
              <a:gd name="connsiteY25" fmla="*/ 163955 h 2487123"/>
              <a:gd name="connsiteX26" fmla="*/ 2569966 w 6542752"/>
              <a:gd name="connsiteY26" fmla="*/ 25179 h 2487123"/>
              <a:gd name="connsiteX27" fmla="*/ 2911872 w 6542752"/>
              <a:gd name="connsiteY27" fmla="*/ 176254 h 2487123"/>
              <a:gd name="connsiteX28" fmla="*/ 3738808 w 6542752"/>
              <a:gd name="connsiteY28" fmla="*/ 176253 h 2487123"/>
              <a:gd name="connsiteX29" fmla="*/ 3881932 w 6542752"/>
              <a:gd name="connsiteY29" fmla="*/ 25179 h 2487123"/>
              <a:gd name="connsiteX30" fmla="*/ 3953494 w 6542752"/>
              <a:gd name="connsiteY30" fmla="*/ 25178 h 2487123"/>
              <a:gd name="connsiteX31" fmla="*/ 4033006 w 6542752"/>
              <a:gd name="connsiteY31" fmla="*/ 56983 h 2487123"/>
              <a:gd name="connsiteX32" fmla="*/ 4179735 w 6542752"/>
              <a:gd name="connsiteY32" fmla="*/ 166545 h 2487123"/>
              <a:gd name="connsiteX33" fmla="*/ 4424283 w 6542752"/>
              <a:gd name="connsiteY33" fmla="*/ 161737 h 2487123"/>
              <a:gd name="connsiteX34" fmla="*/ 4430571 w 6542752"/>
              <a:gd name="connsiteY34" fmla="*/ 478402 h 2487123"/>
              <a:gd name="connsiteX35" fmla="*/ 4605500 w 6542752"/>
              <a:gd name="connsiteY35" fmla="*/ 629477 h 2487123"/>
              <a:gd name="connsiteX36" fmla="*/ 4661159 w 6542752"/>
              <a:gd name="connsiteY36" fmla="*/ 740795 h 2487123"/>
              <a:gd name="connsiteX37" fmla="*/ 4605500 w 6542752"/>
              <a:gd name="connsiteY37" fmla="*/ 899821 h 2487123"/>
              <a:gd name="connsiteX38" fmla="*/ 4438523 w 6542752"/>
              <a:gd name="connsiteY38" fmla="*/ 1090653 h 2487123"/>
              <a:gd name="connsiteX39" fmla="*/ 4416424 w 6542752"/>
              <a:gd name="connsiteY39" fmla="*/ 1806824 h 2487123"/>
              <a:gd name="connsiteX40" fmla="*/ 4413928 w 6542752"/>
              <a:gd name="connsiteY40" fmla="*/ 2133198 h 2487123"/>
              <a:gd name="connsiteX41" fmla="*/ 4820185 w 6542752"/>
              <a:gd name="connsiteY41" fmla="*/ 2140224 h 2487123"/>
              <a:gd name="connsiteX42" fmla="*/ 5074626 w 6542752"/>
              <a:gd name="connsiteY42" fmla="*/ 2164078 h 2487123"/>
              <a:gd name="connsiteX43" fmla="*/ 5082578 w 6542752"/>
              <a:gd name="connsiteY43" fmla="*/ 2251542 h 2487123"/>
              <a:gd name="connsiteX44" fmla="*/ 5154140 w 6542752"/>
              <a:gd name="connsiteY44" fmla="*/ 2362861 h 2487123"/>
              <a:gd name="connsiteX45" fmla="*/ 5429292 w 6542752"/>
              <a:gd name="connsiteY45" fmla="*/ 2451342 h 2487123"/>
              <a:gd name="connsiteX46" fmla="*/ 5798196 w 6542752"/>
              <a:gd name="connsiteY46" fmla="*/ 2148175 h 2487123"/>
              <a:gd name="connsiteX47" fmla="*/ 6292378 w 6542752"/>
              <a:gd name="connsiteY47" fmla="*/ 2093626 h 2487123"/>
              <a:gd name="connsiteX48" fmla="*/ 6159980 w 6542752"/>
              <a:gd name="connsiteY48" fmla="*/ 911009 h 2487123"/>
              <a:gd name="connsiteX49" fmla="*/ 6191877 w 6542752"/>
              <a:gd name="connsiteY49" fmla="*/ 666460 h 2487123"/>
              <a:gd name="connsiteX50" fmla="*/ 6489589 w 6542752"/>
              <a:gd name="connsiteY50" fmla="*/ 666460 h 2487123"/>
              <a:gd name="connsiteX51" fmla="*/ 6510854 w 6542752"/>
              <a:gd name="connsiteY51" fmla="*/ 326218 h 2487123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92378 w 6542752"/>
              <a:gd name="connsiteY48" fmla="*/ 2093626 h 2460618"/>
              <a:gd name="connsiteX49" fmla="*/ 6159980 w 6542752"/>
              <a:gd name="connsiteY49" fmla="*/ 911009 h 2460618"/>
              <a:gd name="connsiteX50" fmla="*/ 6191877 w 6542752"/>
              <a:gd name="connsiteY50" fmla="*/ 666460 h 2460618"/>
              <a:gd name="connsiteX51" fmla="*/ 6489589 w 6542752"/>
              <a:gd name="connsiteY51" fmla="*/ 666460 h 2460618"/>
              <a:gd name="connsiteX52" fmla="*/ 6510854 w 6542752"/>
              <a:gd name="connsiteY5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8524 w 6542752"/>
              <a:gd name="connsiteY48" fmla="*/ 1974356 h 2460618"/>
              <a:gd name="connsiteX49" fmla="*/ 6159980 w 6542752"/>
              <a:gd name="connsiteY49" fmla="*/ 911009 h 2460618"/>
              <a:gd name="connsiteX50" fmla="*/ 6191877 w 6542752"/>
              <a:gd name="connsiteY50" fmla="*/ 666460 h 2460618"/>
              <a:gd name="connsiteX51" fmla="*/ 6489589 w 6542752"/>
              <a:gd name="connsiteY51" fmla="*/ 666460 h 2460618"/>
              <a:gd name="connsiteX52" fmla="*/ 6510854 w 6542752"/>
              <a:gd name="connsiteY5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8524 w 6542752"/>
              <a:gd name="connsiteY48" fmla="*/ 1974356 h 2460618"/>
              <a:gd name="connsiteX49" fmla="*/ 6159980 w 6542752"/>
              <a:gd name="connsiteY49" fmla="*/ 911009 h 2460618"/>
              <a:gd name="connsiteX50" fmla="*/ 6191877 w 6542752"/>
              <a:gd name="connsiteY50" fmla="*/ 666460 h 2460618"/>
              <a:gd name="connsiteX51" fmla="*/ 6489589 w 6542752"/>
              <a:gd name="connsiteY51" fmla="*/ 666460 h 2460618"/>
              <a:gd name="connsiteX52" fmla="*/ 6510854 w 6542752"/>
              <a:gd name="connsiteY5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8524 w 6542752"/>
              <a:gd name="connsiteY48" fmla="*/ 1974356 h 2460618"/>
              <a:gd name="connsiteX49" fmla="*/ 6159980 w 6542752"/>
              <a:gd name="connsiteY49" fmla="*/ 911009 h 2460618"/>
              <a:gd name="connsiteX50" fmla="*/ 6191877 w 6542752"/>
              <a:gd name="connsiteY50" fmla="*/ 666460 h 2460618"/>
              <a:gd name="connsiteX51" fmla="*/ 6489589 w 6542752"/>
              <a:gd name="connsiteY51" fmla="*/ 666460 h 2460618"/>
              <a:gd name="connsiteX52" fmla="*/ 6510854 w 6542752"/>
              <a:gd name="connsiteY5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8524 w 6542752"/>
              <a:gd name="connsiteY48" fmla="*/ 1974356 h 2460618"/>
              <a:gd name="connsiteX49" fmla="*/ 6159980 w 6542752"/>
              <a:gd name="connsiteY49" fmla="*/ 911009 h 2460618"/>
              <a:gd name="connsiteX50" fmla="*/ 6191877 w 6542752"/>
              <a:gd name="connsiteY50" fmla="*/ 666460 h 2460618"/>
              <a:gd name="connsiteX51" fmla="*/ 6489589 w 6542752"/>
              <a:gd name="connsiteY51" fmla="*/ 666460 h 2460618"/>
              <a:gd name="connsiteX52" fmla="*/ 6510854 w 6542752"/>
              <a:gd name="connsiteY5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03712 w 6542752"/>
              <a:gd name="connsiteY48" fmla="*/ 2108420 h 2460618"/>
              <a:gd name="connsiteX49" fmla="*/ 6268524 w 6542752"/>
              <a:gd name="connsiteY49" fmla="*/ 1974356 h 2460618"/>
              <a:gd name="connsiteX50" fmla="*/ 6159980 w 6542752"/>
              <a:gd name="connsiteY50" fmla="*/ 911009 h 2460618"/>
              <a:gd name="connsiteX51" fmla="*/ 6191877 w 6542752"/>
              <a:gd name="connsiteY51" fmla="*/ 666460 h 2460618"/>
              <a:gd name="connsiteX52" fmla="*/ 6489589 w 6542752"/>
              <a:gd name="connsiteY52" fmla="*/ 666460 h 2460618"/>
              <a:gd name="connsiteX53" fmla="*/ 6510854 w 6542752"/>
              <a:gd name="connsiteY5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03712 w 6542752"/>
              <a:gd name="connsiteY48" fmla="*/ 2108420 h 2460618"/>
              <a:gd name="connsiteX49" fmla="*/ 6268524 w 6542752"/>
              <a:gd name="connsiteY49" fmla="*/ 1974356 h 2460618"/>
              <a:gd name="connsiteX50" fmla="*/ 6159980 w 6542752"/>
              <a:gd name="connsiteY50" fmla="*/ 911009 h 2460618"/>
              <a:gd name="connsiteX51" fmla="*/ 6191877 w 6542752"/>
              <a:gd name="connsiteY51" fmla="*/ 666460 h 2460618"/>
              <a:gd name="connsiteX52" fmla="*/ 6489589 w 6542752"/>
              <a:gd name="connsiteY52" fmla="*/ 666460 h 2460618"/>
              <a:gd name="connsiteX53" fmla="*/ 6510854 w 6542752"/>
              <a:gd name="connsiteY5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7322 w 6542752"/>
              <a:gd name="connsiteY48" fmla="*/ 2156128 h 2460618"/>
              <a:gd name="connsiteX49" fmla="*/ 6268524 w 6542752"/>
              <a:gd name="connsiteY49" fmla="*/ 1974356 h 2460618"/>
              <a:gd name="connsiteX50" fmla="*/ 6159980 w 6542752"/>
              <a:gd name="connsiteY50" fmla="*/ 911009 h 2460618"/>
              <a:gd name="connsiteX51" fmla="*/ 6191877 w 6542752"/>
              <a:gd name="connsiteY51" fmla="*/ 666460 h 2460618"/>
              <a:gd name="connsiteX52" fmla="*/ 6489589 w 6542752"/>
              <a:gd name="connsiteY52" fmla="*/ 666460 h 2460618"/>
              <a:gd name="connsiteX53" fmla="*/ 6510854 w 6542752"/>
              <a:gd name="connsiteY5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7322 w 6542752"/>
              <a:gd name="connsiteY48" fmla="*/ 2156128 h 2460618"/>
              <a:gd name="connsiteX49" fmla="*/ 6268524 w 6542752"/>
              <a:gd name="connsiteY49" fmla="*/ 1974356 h 2460618"/>
              <a:gd name="connsiteX50" fmla="*/ 6159980 w 6542752"/>
              <a:gd name="connsiteY50" fmla="*/ 911009 h 2460618"/>
              <a:gd name="connsiteX51" fmla="*/ 6191877 w 6542752"/>
              <a:gd name="connsiteY51" fmla="*/ 666460 h 2460618"/>
              <a:gd name="connsiteX52" fmla="*/ 6489589 w 6542752"/>
              <a:gd name="connsiteY52" fmla="*/ 666460 h 2460618"/>
              <a:gd name="connsiteX53" fmla="*/ 6510854 w 6542752"/>
              <a:gd name="connsiteY5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7322 w 6542752"/>
              <a:gd name="connsiteY48" fmla="*/ 2156128 h 2460618"/>
              <a:gd name="connsiteX49" fmla="*/ 6268524 w 6542752"/>
              <a:gd name="connsiteY49" fmla="*/ 1974356 h 2460618"/>
              <a:gd name="connsiteX50" fmla="*/ 6235517 w 6542752"/>
              <a:gd name="connsiteY50" fmla="*/ 1074750 h 2460618"/>
              <a:gd name="connsiteX51" fmla="*/ 6159980 w 6542752"/>
              <a:gd name="connsiteY51" fmla="*/ 911009 h 2460618"/>
              <a:gd name="connsiteX52" fmla="*/ 6191877 w 6542752"/>
              <a:gd name="connsiteY52" fmla="*/ 666460 h 2460618"/>
              <a:gd name="connsiteX53" fmla="*/ 6489589 w 6542752"/>
              <a:gd name="connsiteY53" fmla="*/ 666460 h 2460618"/>
              <a:gd name="connsiteX54" fmla="*/ 6510854 w 6542752"/>
              <a:gd name="connsiteY54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7322 w 6542752"/>
              <a:gd name="connsiteY48" fmla="*/ 2156128 h 2460618"/>
              <a:gd name="connsiteX49" fmla="*/ 6268524 w 6542752"/>
              <a:gd name="connsiteY49" fmla="*/ 1974356 h 2460618"/>
              <a:gd name="connsiteX50" fmla="*/ 6235517 w 6542752"/>
              <a:gd name="connsiteY50" fmla="*/ 1074750 h 2460618"/>
              <a:gd name="connsiteX51" fmla="*/ 6048661 w 6542752"/>
              <a:gd name="connsiteY51" fmla="*/ 903057 h 2460618"/>
              <a:gd name="connsiteX52" fmla="*/ 6191877 w 6542752"/>
              <a:gd name="connsiteY52" fmla="*/ 666460 h 2460618"/>
              <a:gd name="connsiteX53" fmla="*/ 6489589 w 6542752"/>
              <a:gd name="connsiteY53" fmla="*/ 666460 h 2460618"/>
              <a:gd name="connsiteX54" fmla="*/ 6510854 w 6542752"/>
              <a:gd name="connsiteY54" fmla="*/ 326218 h 2460618"/>
              <a:gd name="connsiteX0" fmla="*/ 545989 w 6987594"/>
              <a:gd name="connsiteY0" fmla="*/ 262422 h 2460618"/>
              <a:gd name="connsiteX1" fmla="*/ 556621 w 6987594"/>
              <a:gd name="connsiteY1" fmla="*/ 570767 h 2460618"/>
              <a:gd name="connsiteX2" fmla="*/ 208428 w 6987594"/>
              <a:gd name="connsiteY2" fmla="*/ 526110 h 2460618"/>
              <a:gd name="connsiteX3" fmla="*/ 25179 w 6987594"/>
              <a:gd name="connsiteY3" fmla="*/ 658509 h 2460618"/>
              <a:gd name="connsiteX4" fmla="*/ 57354 w 6987594"/>
              <a:gd name="connsiteY4" fmla="*/ 868017 h 2460618"/>
              <a:gd name="connsiteX5" fmla="*/ 168672 w 6987594"/>
              <a:gd name="connsiteY5" fmla="*/ 971384 h 2460618"/>
              <a:gd name="connsiteX6" fmla="*/ 248278 w 6987594"/>
              <a:gd name="connsiteY6" fmla="*/ 1038599 h 2460618"/>
              <a:gd name="connsiteX7" fmla="*/ 261406 w 6987594"/>
              <a:gd name="connsiteY7" fmla="*/ 1841497 h 2460618"/>
              <a:gd name="connsiteX8" fmla="*/ 386501 w 6987594"/>
              <a:gd name="connsiteY8" fmla="*/ 2176283 h 2460618"/>
              <a:gd name="connsiteX9" fmla="*/ 615147 w 6987594"/>
              <a:gd name="connsiteY9" fmla="*/ 2155111 h 2460618"/>
              <a:gd name="connsiteX10" fmla="*/ 765021 w 6987594"/>
              <a:gd name="connsiteY10" fmla="*/ 2315153 h 2460618"/>
              <a:gd name="connsiteX11" fmla="*/ 1019092 w 6987594"/>
              <a:gd name="connsiteY11" fmla="*/ 2459293 h 2460618"/>
              <a:gd name="connsiteX12" fmla="*/ 1273903 w 6987594"/>
              <a:gd name="connsiteY12" fmla="*/ 2323105 h 2460618"/>
              <a:gd name="connsiteX13" fmla="*/ 1449757 w 6987594"/>
              <a:gd name="connsiteY13" fmla="*/ 2155019 h 2460618"/>
              <a:gd name="connsiteX14" fmla="*/ 2119608 w 6987594"/>
              <a:gd name="connsiteY14" fmla="*/ 2144385 h 2460618"/>
              <a:gd name="connsiteX15" fmla="*/ 2106201 w 6987594"/>
              <a:gd name="connsiteY15" fmla="*/ 2133753 h 2460618"/>
              <a:gd name="connsiteX16" fmla="*/ 2108975 w 6987594"/>
              <a:gd name="connsiteY16" fmla="*/ 1984897 h 2460618"/>
              <a:gd name="connsiteX17" fmla="*/ 2114337 w 6987594"/>
              <a:gd name="connsiteY17" fmla="*/ 1711131 h 2460618"/>
              <a:gd name="connsiteX18" fmla="*/ 2098342 w 6987594"/>
              <a:gd name="connsiteY18" fmla="*/ 1113027 h 2460618"/>
              <a:gd name="connsiteX19" fmla="*/ 2236011 w 6987594"/>
              <a:gd name="connsiteY19" fmla="*/ 923676 h 2460618"/>
              <a:gd name="connsiteX20" fmla="*/ 2315524 w 6987594"/>
              <a:gd name="connsiteY20" fmla="*/ 780553 h 2460618"/>
              <a:gd name="connsiteX21" fmla="*/ 2267817 w 6987594"/>
              <a:gd name="connsiteY21" fmla="*/ 605624 h 2460618"/>
              <a:gd name="connsiteX22" fmla="*/ 2108790 w 6987594"/>
              <a:gd name="connsiteY22" fmla="*/ 486354 h 2460618"/>
              <a:gd name="connsiteX23" fmla="*/ 2119607 w 6987594"/>
              <a:gd name="connsiteY23" fmla="*/ 294320 h 2460618"/>
              <a:gd name="connsiteX24" fmla="*/ 2124693 w 6987594"/>
              <a:gd name="connsiteY24" fmla="*/ 160351 h 2460618"/>
              <a:gd name="connsiteX25" fmla="*/ 2382833 w 6987594"/>
              <a:gd name="connsiteY25" fmla="*/ 163955 h 2460618"/>
              <a:gd name="connsiteX26" fmla="*/ 2569966 w 6987594"/>
              <a:gd name="connsiteY26" fmla="*/ 25179 h 2460618"/>
              <a:gd name="connsiteX27" fmla="*/ 2911872 w 6987594"/>
              <a:gd name="connsiteY27" fmla="*/ 176254 h 2460618"/>
              <a:gd name="connsiteX28" fmla="*/ 3738808 w 6987594"/>
              <a:gd name="connsiteY28" fmla="*/ 176253 h 2460618"/>
              <a:gd name="connsiteX29" fmla="*/ 3881932 w 6987594"/>
              <a:gd name="connsiteY29" fmla="*/ 25179 h 2460618"/>
              <a:gd name="connsiteX30" fmla="*/ 3953494 w 6987594"/>
              <a:gd name="connsiteY30" fmla="*/ 25178 h 2460618"/>
              <a:gd name="connsiteX31" fmla="*/ 4033006 w 6987594"/>
              <a:gd name="connsiteY31" fmla="*/ 56983 h 2460618"/>
              <a:gd name="connsiteX32" fmla="*/ 4179735 w 6987594"/>
              <a:gd name="connsiteY32" fmla="*/ 166545 h 2460618"/>
              <a:gd name="connsiteX33" fmla="*/ 4424283 w 6987594"/>
              <a:gd name="connsiteY33" fmla="*/ 161737 h 2460618"/>
              <a:gd name="connsiteX34" fmla="*/ 4430571 w 6987594"/>
              <a:gd name="connsiteY34" fmla="*/ 478402 h 2460618"/>
              <a:gd name="connsiteX35" fmla="*/ 4605500 w 6987594"/>
              <a:gd name="connsiteY35" fmla="*/ 629477 h 2460618"/>
              <a:gd name="connsiteX36" fmla="*/ 4661159 w 6987594"/>
              <a:gd name="connsiteY36" fmla="*/ 740795 h 2460618"/>
              <a:gd name="connsiteX37" fmla="*/ 4605500 w 6987594"/>
              <a:gd name="connsiteY37" fmla="*/ 899821 h 2460618"/>
              <a:gd name="connsiteX38" fmla="*/ 4438523 w 6987594"/>
              <a:gd name="connsiteY38" fmla="*/ 1090653 h 2460618"/>
              <a:gd name="connsiteX39" fmla="*/ 4416424 w 6987594"/>
              <a:gd name="connsiteY39" fmla="*/ 1806824 h 2460618"/>
              <a:gd name="connsiteX40" fmla="*/ 4413928 w 6987594"/>
              <a:gd name="connsiteY40" fmla="*/ 2133198 h 2460618"/>
              <a:gd name="connsiteX41" fmla="*/ 4820185 w 6987594"/>
              <a:gd name="connsiteY41" fmla="*/ 2140224 h 2460618"/>
              <a:gd name="connsiteX42" fmla="*/ 5074626 w 6987594"/>
              <a:gd name="connsiteY42" fmla="*/ 2164078 h 2460618"/>
              <a:gd name="connsiteX43" fmla="*/ 5082578 w 6987594"/>
              <a:gd name="connsiteY43" fmla="*/ 2251542 h 2460618"/>
              <a:gd name="connsiteX44" fmla="*/ 5154140 w 6987594"/>
              <a:gd name="connsiteY44" fmla="*/ 2362861 h 2460618"/>
              <a:gd name="connsiteX45" fmla="*/ 5429292 w 6987594"/>
              <a:gd name="connsiteY45" fmla="*/ 2451342 h 2460618"/>
              <a:gd name="connsiteX46" fmla="*/ 5710731 w 6987594"/>
              <a:gd name="connsiteY46" fmla="*/ 2346959 h 2460618"/>
              <a:gd name="connsiteX47" fmla="*/ 5798196 w 6987594"/>
              <a:gd name="connsiteY47" fmla="*/ 2148175 h 2460618"/>
              <a:gd name="connsiteX48" fmla="*/ 6267322 w 6987594"/>
              <a:gd name="connsiteY48" fmla="*/ 2156128 h 2460618"/>
              <a:gd name="connsiteX49" fmla="*/ 6268524 w 6987594"/>
              <a:gd name="connsiteY49" fmla="*/ 1974356 h 2460618"/>
              <a:gd name="connsiteX50" fmla="*/ 6235517 w 6987594"/>
              <a:gd name="connsiteY50" fmla="*/ 1074750 h 2460618"/>
              <a:gd name="connsiteX51" fmla="*/ 6048661 w 6987594"/>
              <a:gd name="connsiteY51" fmla="*/ 903057 h 2460618"/>
              <a:gd name="connsiteX52" fmla="*/ 6191877 w 6987594"/>
              <a:gd name="connsiteY52" fmla="*/ 666460 h 2460618"/>
              <a:gd name="connsiteX53" fmla="*/ 6489589 w 6987594"/>
              <a:gd name="connsiteY53" fmla="*/ 666460 h 2460618"/>
              <a:gd name="connsiteX54" fmla="*/ 6510854 w 6987594"/>
              <a:gd name="connsiteY54" fmla="*/ 326218 h 2460618"/>
              <a:gd name="connsiteX0" fmla="*/ 545989 w 6987594"/>
              <a:gd name="connsiteY0" fmla="*/ 262422 h 2460618"/>
              <a:gd name="connsiteX1" fmla="*/ 556621 w 6987594"/>
              <a:gd name="connsiteY1" fmla="*/ 570767 h 2460618"/>
              <a:gd name="connsiteX2" fmla="*/ 208428 w 6987594"/>
              <a:gd name="connsiteY2" fmla="*/ 526110 h 2460618"/>
              <a:gd name="connsiteX3" fmla="*/ 25179 w 6987594"/>
              <a:gd name="connsiteY3" fmla="*/ 658509 h 2460618"/>
              <a:gd name="connsiteX4" fmla="*/ 57354 w 6987594"/>
              <a:gd name="connsiteY4" fmla="*/ 868017 h 2460618"/>
              <a:gd name="connsiteX5" fmla="*/ 168672 w 6987594"/>
              <a:gd name="connsiteY5" fmla="*/ 971384 h 2460618"/>
              <a:gd name="connsiteX6" fmla="*/ 248278 w 6987594"/>
              <a:gd name="connsiteY6" fmla="*/ 1038599 h 2460618"/>
              <a:gd name="connsiteX7" fmla="*/ 261406 w 6987594"/>
              <a:gd name="connsiteY7" fmla="*/ 1841497 h 2460618"/>
              <a:gd name="connsiteX8" fmla="*/ 386501 w 6987594"/>
              <a:gd name="connsiteY8" fmla="*/ 2176283 h 2460618"/>
              <a:gd name="connsiteX9" fmla="*/ 615147 w 6987594"/>
              <a:gd name="connsiteY9" fmla="*/ 2155111 h 2460618"/>
              <a:gd name="connsiteX10" fmla="*/ 765021 w 6987594"/>
              <a:gd name="connsiteY10" fmla="*/ 2315153 h 2460618"/>
              <a:gd name="connsiteX11" fmla="*/ 1019092 w 6987594"/>
              <a:gd name="connsiteY11" fmla="*/ 2459293 h 2460618"/>
              <a:gd name="connsiteX12" fmla="*/ 1273903 w 6987594"/>
              <a:gd name="connsiteY12" fmla="*/ 2323105 h 2460618"/>
              <a:gd name="connsiteX13" fmla="*/ 1449757 w 6987594"/>
              <a:gd name="connsiteY13" fmla="*/ 2155019 h 2460618"/>
              <a:gd name="connsiteX14" fmla="*/ 2119608 w 6987594"/>
              <a:gd name="connsiteY14" fmla="*/ 2144385 h 2460618"/>
              <a:gd name="connsiteX15" fmla="*/ 2106201 w 6987594"/>
              <a:gd name="connsiteY15" fmla="*/ 2133753 h 2460618"/>
              <a:gd name="connsiteX16" fmla="*/ 2108975 w 6987594"/>
              <a:gd name="connsiteY16" fmla="*/ 1984897 h 2460618"/>
              <a:gd name="connsiteX17" fmla="*/ 2114337 w 6987594"/>
              <a:gd name="connsiteY17" fmla="*/ 1711131 h 2460618"/>
              <a:gd name="connsiteX18" fmla="*/ 2098342 w 6987594"/>
              <a:gd name="connsiteY18" fmla="*/ 1113027 h 2460618"/>
              <a:gd name="connsiteX19" fmla="*/ 2236011 w 6987594"/>
              <a:gd name="connsiteY19" fmla="*/ 923676 h 2460618"/>
              <a:gd name="connsiteX20" fmla="*/ 2315524 w 6987594"/>
              <a:gd name="connsiteY20" fmla="*/ 780553 h 2460618"/>
              <a:gd name="connsiteX21" fmla="*/ 2267817 w 6987594"/>
              <a:gd name="connsiteY21" fmla="*/ 605624 h 2460618"/>
              <a:gd name="connsiteX22" fmla="*/ 2108790 w 6987594"/>
              <a:gd name="connsiteY22" fmla="*/ 486354 h 2460618"/>
              <a:gd name="connsiteX23" fmla="*/ 2119607 w 6987594"/>
              <a:gd name="connsiteY23" fmla="*/ 294320 h 2460618"/>
              <a:gd name="connsiteX24" fmla="*/ 2124693 w 6987594"/>
              <a:gd name="connsiteY24" fmla="*/ 160351 h 2460618"/>
              <a:gd name="connsiteX25" fmla="*/ 2382833 w 6987594"/>
              <a:gd name="connsiteY25" fmla="*/ 163955 h 2460618"/>
              <a:gd name="connsiteX26" fmla="*/ 2569966 w 6987594"/>
              <a:gd name="connsiteY26" fmla="*/ 25179 h 2460618"/>
              <a:gd name="connsiteX27" fmla="*/ 2911872 w 6987594"/>
              <a:gd name="connsiteY27" fmla="*/ 176254 h 2460618"/>
              <a:gd name="connsiteX28" fmla="*/ 3738808 w 6987594"/>
              <a:gd name="connsiteY28" fmla="*/ 176253 h 2460618"/>
              <a:gd name="connsiteX29" fmla="*/ 3881932 w 6987594"/>
              <a:gd name="connsiteY29" fmla="*/ 25179 h 2460618"/>
              <a:gd name="connsiteX30" fmla="*/ 3953494 w 6987594"/>
              <a:gd name="connsiteY30" fmla="*/ 25178 h 2460618"/>
              <a:gd name="connsiteX31" fmla="*/ 4033006 w 6987594"/>
              <a:gd name="connsiteY31" fmla="*/ 56983 h 2460618"/>
              <a:gd name="connsiteX32" fmla="*/ 4179735 w 6987594"/>
              <a:gd name="connsiteY32" fmla="*/ 166545 h 2460618"/>
              <a:gd name="connsiteX33" fmla="*/ 4424283 w 6987594"/>
              <a:gd name="connsiteY33" fmla="*/ 161737 h 2460618"/>
              <a:gd name="connsiteX34" fmla="*/ 4430571 w 6987594"/>
              <a:gd name="connsiteY34" fmla="*/ 478402 h 2460618"/>
              <a:gd name="connsiteX35" fmla="*/ 4605500 w 6987594"/>
              <a:gd name="connsiteY35" fmla="*/ 629477 h 2460618"/>
              <a:gd name="connsiteX36" fmla="*/ 4661159 w 6987594"/>
              <a:gd name="connsiteY36" fmla="*/ 740795 h 2460618"/>
              <a:gd name="connsiteX37" fmla="*/ 4605500 w 6987594"/>
              <a:gd name="connsiteY37" fmla="*/ 899821 h 2460618"/>
              <a:gd name="connsiteX38" fmla="*/ 4438523 w 6987594"/>
              <a:gd name="connsiteY38" fmla="*/ 1090653 h 2460618"/>
              <a:gd name="connsiteX39" fmla="*/ 4416424 w 6987594"/>
              <a:gd name="connsiteY39" fmla="*/ 1806824 h 2460618"/>
              <a:gd name="connsiteX40" fmla="*/ 4413928 w 6987594"/>
              <a:gd name="connsiteY40" fmla="*/ 2133198 h 2460618"/>
              <a:gd name="connsiteX41" fmla="*/ 4820185 w 6987594"/>
              <a:gd name="connsiteY41" fmla="*/ 2140224 h 2460618"/>
              <a:gd name="connsiteX42" fmla="*/ 5074626 w 6987594"/>
              <a:gd name="connsiteY42" fmla="*/ 2164078 h 2460618"/>
              <a:gd name="connsiteX43" fmla="*/ 5082578 w 6987594"/>
              <a:gd name="connsiteY43" fmla="*/ 2251542 h 2460618"/>
              <a:gd name="connsiteX44" fmla="*/ 5154140 w 6987594"/>
              <a:gd name="connsiteY44" fmla="*/ 2362861 h 2460618"/>
              <a:gd name="connsiteX45" fmla="*/ 5429292 w 6987594"/>
              <a:gd name="connsiteY45" fmla="*/ 2451342 h 2460618"/>
              <a:gd name="connsiteX46" fmla="*/ 5710731 w 6987594"/>
              <a:gd name="connsiteY46" fmla="*/ 2346959 h 2460618"/>
              <a:gd name="connsiteX47" fmla="*/ 5798196 w 6987594"/>
              <a:gd name="connsiteY47" fmla="*/ 2148175 h 2460618"/>
              <a:gd name="connsiteX48" fmla="*/ 6267322 w 6987594"/>
              <a:gd name="connsiteY48" fmla="*/ 2156128 h 2460618"/>
              <a:gd name="connsiteX49" fmla="*/ 6268524 w 6987594"/>
              <a:gd name="connsiteY49" fmla="*/ 1974356 h 2460618"/>
              <a:gd name="connsiteX50" fmla="*/ 6235517 w 6987594"/>
              <a:gd name="connsiteY50" fmla="*/ 1074750 h 2460618"/>
              <a:gd name="connsiteX51" fmla="*/ 6048661 w 6987594"/>
              <a:gd name="connsiteY51" fmla="*/ 903057 h 2460618"/>
              <a:gd name="connsiteX52" fmla="*/ 6191877 w 6987594"/>
              <a:gd name="connsiteY52" fmla="*/ 666460 h 2460618"/>
              <a:gd name="connsiteX53" fmla="*/ 6489589 w 6987594"/>
              <a:gd name="connsiteY53" fmla="*/ 666460 h 2460618"/>
              <a:gd name="connsiteX54" fmla="*/ 6510854 w 6987594"/>
              <a:gd name="connsiteY54" fmla="*/ 326218 h 2460618"/>
              <a:gd name="connsiteX0" fmla="*/ 545989 w 7329500"/>
              <a:gd name="connsiteY0" fmla="*/ 262422 h 2460618"/>
              <a:gd name="connsiteX1" fmla="*/ 556621 w 7329500"/>
              <a:gd name="connsiteY1" fmla="*/ 570767 h 2460618"/>
              <a:gd name="connsiteX2" fmla="*/ 208428 w 7329500"/>
              <a:gd name="connsiteY2" fmla="*/ 526110 h 2460618"/>
              <a:gd name="connsiteX3" fmla="*/ 25179 w 7329500"/>
              <a:gd name="connsiteY3" fmla="*/ 658509 h 2460618"/>
              <a:gd name="connsiteX4" fmla="*/ 57354 w 7329500"/>
              <a:gd name="connsiteY4" fmla="*/ 868017 h 2460618"/>
              <a:gd name="connsiteX5" fmla="*/ 168672 w 7329500"/>
              <a:gd name="connsiteY5" fmla="*/ 971384 h 2460618"/>
              <a:gd name="connsiteX6" fmla="*/ 248278 w 7329500"/>
              <a:gd name="connsiteY6" fmla="*/ 1038599 h 2460618"/>
              <a:gd name="connsiteX7" fmla="*/ 261406 w 7329500"/>
              <a:gd name="connsiteY7" fmla="*/ 1841497 h 2460618"/>
              <a:gd name="connsiteX8" fmla="*/ 386501 w 7329500"/>
              <a:gd name="connsiteY8" fmla="*/ 2176283 h 2460618"/>
              <a:gd name="connsiteX9" fmla="*/ 615147 w 7329500"/>
              <a:gd name="connsiteY9" fmla="*/ 2155111 h 2460618"/>
              <a:gd name="connsiteX10" fmla="*/ 765021 w 7329500"/>
              <a:gd name="connsiteY10" fmla="*/ 2315153 h 2460618"/>
              <a:gd name="connsiteX11" fmla="*/ 1019092 w 7329500"/>
              <a:gd name="connsiteY11" fmla="*/ 2459293 h 2460618"/>
              <a:gd name="connsiteX12" fmla="*/ 1273903 w 7329500"/>
              <a:gd name="connsiteY12" fmla="*/ 2323105 h 2460618"/>
              <a:gd name="connsiteX13" fmla="*/ 1449757 w 7329500"/>
              <a:gd name="connsiteY13" fmla="*/ 2155019 h 2460618"/>
              <a:gd name="connsiteX14" fmla="*/ 2119608 w 7329500"/>
              <a:gd name="connsiteY14" fmla="*/ 2144385 h 2460618"/>
              <a:gd name="connsiteX15" fmla="*/ 2106201 w 7329500"/>
              <a:gd name="connsiteY15" fmla="*/ 2133753 h 2460618"/>
              <a:gd name="connsiteX16" fmla="*/ 2108975 w 7329500"/>
              <a:gd name="connsiteY16" fmla="*/ 1984897 h 2460618"/>
              <a:gd name="connsiteX17" fmla="*/ 2114337 w 7329500"/>
              <a:gd name="connsiteY17" fmla="*/ 1711131 h 2460618"/>
              <a:gd name="connsiteX18" fmla="*/ 2098342 w 7329500"/>
              <a:gd name="connsiteY18" fmla="*/ 1113027 h 2460618"/>
              <a:gd name="connsiteX19" fmla="*/ 2236011 w 7329500"/>
              <a:gd name="connsiteY19" fmla="*/ 923676 h 2460618"/>
              <a:gd name="connsiteX20" fmla="*/ 2315524 w 7329500"/>
              <a:gd name="connsiteY20" fmla="*/ 780553 h 2460618"/>
              <a:gd name="connsiteX21" fmla="*/ 2267817 w 7329500"/>
              <a:gd name="connsiteY21" fmla="*/ 605624 h 2460618"/>
              <a:gd name="connsiteX22" fmla="*/ 2108790 w 7329500"/>
              <a:gd name="connsiteY22" fmla="*/ 486354 h 2460618"/>
              <a:gd name="connsiteX23" fmla="*/ 2119607 w 7329500"/>
              <a:gd name="connsiteY23" fmla="*/ 294320 h 2460618"/>
              <a:gd name="connsiteX24" fmla="*/ 2124693 w 7329500"/>
              <a:gd name="connsiteY24" fmla="*/ 160351 h 2460618"/>
              <a:gd name="connsiteX25" fmla="*/ 2382833 w 7329500"/>
              <a:gd name="connsiteY25" fmla="*/ 163955 h 2460618"/>
              <a:gd name="connsiteX26" fmla="*/ 2569966 w 7329500"/>
              <a:gd name="connsiteY26" fmla="*/ 25179 h 2460618"/>
              <a:gd name="connsiteX27" fmla="*/ 2911872 w 7329500"/>
              <a:gd name="connsiteY27" fmla="*/ 176254 h 2460618"/>
              <a:gd name="connsiteX28" fmla="*/ 3738808 w 7329500"/>
              <a:gd name="connsiteY28" fmla="*/ 176253 h 2460618"/>
              <a:gd name="connsiteX29" fmla="*/ 3881932 w 7329500"/>
              <a:gd name="connsiteY29" fmla="*/ 25179 h 2460618"/>
              <a:gd name="connsiteX30" fmla="*/ 3953494 w 7329500"/>
              <a:gd name="connsiteY30" fmla="*/ 25178 h 2460618"/>
              <a:gd name="connsiteX31" fmla="*/ 4033006 w 7329500"/>
              <a:gd name="connsiteY31" fmla="*/ 56983 h 2460618"/>
              <a:gd name="connsiteX32" fmla="*/ 4179735 w 7329500"/>
              <a:gd name="connsiteY32" fmla="*/ 166545 h 2460618"/>
              <a:gd name="connsiteX33" fmla="*/ 4424283 w 7329500"/>
              <a:gd name="connsiteY33" fmla="*/ 161737 h 2460618"/>
              <a:gd name="connsiteX34" fmla="*/ 4430571 w 7329500"/>
              <a:gd name="connsiteY34" fmla="*/ 478402 h 2460618"/>
              <a:gd name="connsiteX35" fmla="*/ 4605500 w 7329500"/>
              <a:gd name="connsiteY35" fmla="*/ 629477 h 2460618"/>
              <a:gd name="connsiteX36" fmla="*/ 4661159 w 7329500"/>
              <a:gd name="connsiteY36" fmla="*/ 740795 h 2460618"/>
              <a:gd name="connsiteX37" fmla="*/ 4605500 w 7329500"/>
              <a:gd name="connsiteY37" fmla="*/ 899821 h 2460618"/>
              <a:gd name="connsiteX38" fmla="*/ 4438523 w 7329500"/>
              <a:gd name="connsiteY38" fmla="*/ 1090653 h 2460618"/>
              <a:gd name="connsiteX39" fmla="*/ 4416424 w 7329500"/>
              <a:gd name="connsiteY39" fmla="*/ 1806824 h 2460618"/>
              <a:gd name="connsiteX40" fmla="*/ 4413928 w 7329500"/>
              <a:gd name="connsiteY40" fmla="*/ 2133198 h 2460618"/>
              <a:gd name="connsiteX41" fmla="*/ 4820185 w 7329500"/>
              <a:gd name="connsiteY41" fmla="*/ 2140224 h 2460618"/>
              <a:gd name="connsiteX42" fmla="*/ 5074626 w 7329500"/>
              <a:gd name="connsiteY42" fmla="*/ 2164078 h 2460618"/>
              <a:gd name="connsiteX43" fmla="*/ 5082578 w 7329500"/>
              <a:gd name="connsiteY43" fmla="*/ 2251542 h 2460618"/>
              <a:gd name="connsiteX44" fmla="*/ 5154140 w 7329500"/>
              <a:gd name="connsiteY44" fmla="*/ 2362861 h 2460618"/>
              <a:gd name="connsiteX45" fmla="*/ 5429292 w 7329500"/>
              <a:gd name="connsiteY45" fmla="*/ 2451342 h 2460618"/>
              <a:gd name="connsiteX46" fmla="*/ 5710731 w 7329500"/>
              <a:gd name="connsiteY46" fmla="*/ 2346959 h 2460618"/>
              <a:gd name="connsiteX47" fmla="*/ 5798196 w 7329500"/>
              <a:gd name="connsiteY47" fmla="*/ 2148175 h 2460618"/>
              <a:gd name="connsiteX48" fmla="*/ 6267322 w 7329500"/>
              <a:gd name="connsiteY48" fmla="*/ 2156128 h 2460618"/>
              <a:gd name="connsiteX49" fmla="*/ 6268524 w 7329500"/>
              <a:gd name="connsiteY49" fmla="*/ 1974356 h 2460618"/>
              <a:gd name="connsiteX50" fmla="*/ 6235517 w 7329500"/>
              <a:gd name="connsiteY50" fmla="*/ 1074750 h 2460618"/>
              <a:gd name="connsiteX51" fmla="*/ 6390567 w 7329500"/>
              <a:gd name="connsiteY51" fmla="*/ 918960 h 2460618"/>
              <a:gd name="connsiteX52" fmla="*/ 6191877 w 7329500"/>
              <a:gd name="connsiteY52" fmla="*/ 666460 h 2460618"/>
              <a:gd name="connsiteX53" fmla="*/ 6489589 w 7329500"/>
              <a:gd name="connsiteY53" fmla="*/ 666460 h 2460618"/>
              <a:gd name="connsiteX54" fmla="*/ 6510854 w 7329500"/>
              <a:gd name="connsiteY54" fmla="*/ 326218 h 2460618"/>
              <a:gd name="connsiteX0" fmla="*/ 545989 w 6835162"/>
              <a:gd name="connsiteY0" fmla="*/ 262422 h 2460618"/>
              <a:gd name="connsiteX1" fmla="*/ 556621 w 6835162"/>
              <a:gd name="connsiteY1" fmla="*/ 570767 h 2460618"/>
              <a:gd name="connsiteX2" fmla="*/ 208428 w 6835162"/>
              <a:gd name="connsiteY2" fmla="*/ 526110 h 2460618"/>
              <a:gd name="connsiteX3" fmla="*/ 25179 w 6835162"/>
              <a:gd name="connsiteY3" fmla="*/ 658509 h 2460618"/>
              <a:gd name="connsiteX4" fmla="*/ 57354 w 6835162"/>
              <a:gd name="connsiteY4" fmla="*/ 868017 h 2460618"/>
              <a:gd name="connsiteX5" fmla="*/ 168672 w 6835162"/>
              <a:gd name="connsiteY5" fmla="*/ 971384 h 2460618"/>
              <a:gd name="connsiteX6" fmla="*/ 248278 w 6835162"/>
              <a:gd name="connsiteY6" fmla="*/ 1038599 h 2460618"/>
              <a:gd name="connsiteX7" fmla="*/ 261406 w 6835162"/>
              <a:gd name="connsiteY7" fmla="*/ 1841497 h 2460618"/>
              <a:gd name="connsiteX8" fmla="*/ 386501 w 6835162"/>
              <a:gd name="connsiteY8" fmla="*/ 2176283 h 2460618"/>
              <a:gd name="connsiteX9" fmla="*/ 615147 w 6835162"/>
              <a:gd name="connsiteY9" fmla="*/ 2155111 h 2460618"/>
              <a:gd name="connsiteX10" fmla="*/ 765021 w 6835162"/>
              <a:gd name="connsiteY10" fmla="*/ 2315153 h 2460618"/>
              <a:gd name="connsiteX11" fmla="*/ 1019092 w 6835162"/>
              <a:gd name="connsiteY11" fmla="*/ 2459293 h 2460618"/>
              <a:gd name="connsiteX12" fmla="*/ 1273903 w 6835162"/>
              <a:gd name="connsiteY12" fmla="*/ 2323105 h 2460618"/>
              <a:gd name="connsiteX13" fmla="*/ 1449757 w 6835162"/>
              <a:gd name="connsiteY13" fmla="*/ 2155019 h 2460618"/>
              <a:gd name="connsiteX14" fmla="*/ 2119608 w 6835162"/>
              <a:gd name="connsiteY14" fmla="*/ 2144385 h 2460618"/>
              <a:gd name="connsiteX15" fmla="*/ 2106201 w 6835162"/>
              <a:gd name="connsiteY15" fmla="*/ 2133753 h 2460618"/>
              <a:gd name="connsiteX16" fmla="*/ 2108975 w 6835162"/>
              <a:gd name="connsiteY16" fmla="*/ 1984897 h 2460618"/>
              <a:gd name="connsiteX17" fmla="*/ 2114337 w 6835162"/>
              <a:gd name="connsiteY17" fmla="*/ 1711131 h 2460618"/>
              <a:gd name="connsiteX18" fmla="*/ 2098342 w 6835162"/>
              <a:gd name="connsiteY18" fmla="*/ 1113027 h 2460618"/>
              <a:gd name="connsiteX19" fmla="*/ 2236011 w 6835162"/>
              <a:gd name="connsiteY19" fmla="*/ 923676 h 2460618"/>
              <a:gd name="connsiteX20" fmla="*/ 2315524 w 6835162"/>
              <a:gd name="connsiteY20" fmla="*/ 780553 h 2460618"/>
              <a:gd name="connsiteX21" fmla="*/ 2267817 w 6835162"/>
              <a:gd name="connsiteY21" fmla="*/ 605624 h 2460618"/>
              <a:gd name="connsiteX22" fmla="*/ 2108790 w 6835162"/>
              <a:gd name="connsiteY22" fmla="*/ 486354 h 2460618"/>
              <a:gd name="connsiteX23" fmla="*/ 2119607 w 6835162"/>
              <a:gd name="connsiteY23" fmla="*/ 294320 h 2460618"/>
              <a:gd name="connsiteX24" fmla="*/ 2124693 w 6835162"/>
              <a:gd name="connsiteY24" fmla="*/ 160351 h 2460618"/>
              <a:gd name="connsiteX25" fmla="*/ 2382833 w 6835162"/>
              <a:gd name="connsiteY25" fmla="*/ 163955 h 2460618"/>
              <a:gd name="connsiteX26" fmla="*/ 2569966 w 6835162"/>
              <a:gd name="connsiteY26" fmla="*/ 25179 h 2460618"/>
              <a:gd name="connsiteX27" fmla="*/ 2911872 w 6835162"/>
              <a:gd name="connsiteY27" fmla="*/ 176254 h 2460618"/>
              <a:gd name="connsiteX28" fmla="*/ 3738808 w 6835162"/>
              <a:gd name="connsiteY28" fmla="*/ 176253 h 2460618"/>
              <a:gd name="connsiteX29" fmla="*/ 3881932 w 6835162"/>
              <a:gd name="connsiteY29" fmla="*/ 25179 h 2460618"/>
              <a:gd name="connsiteX30" fmla="*/ 3953494 w 6835162"/>
              <a:gd name="connsiteY30" fmla="*/ 25178 h 2460618"/>
              <a:gd name="connsiteX31" fmla="*/ 4033006 w 6835162"/>
              <a:gd name="connsiteY31" fmla="*/ 56983 h 2460618"/>
              <a:gd name="connsiteX32" fmla="*/ 4179735 w 6835162"/>
              <a:gd name="connsiteY32" fmla="*/ 166545 h 2460618"/>
              <a:gd name="connsiteX33" fmla="*/ 4424283 w 6835162"/>
              <a:gd name="connsiteY33" fmla="*/ 161737 h 2460618"/>
              <a:gd name="connsiteX34" fmla="*/ 4430571 w 6835162"/>
              <a:gd name="connsiteY34" fmla="*/ 478402 h 2460618"/>
              <a:gd name="connsiteX35" fmla="*/ 4605500 w 6835162"/>
              <a:gd name="connsiteY35" fmla="*/ 629477 h 2460618"/>
              <a:gd name="connsiteX36" fmla="*/ 4661159 w 6835162"/>
              <a:gd name="connsiteY36" fmla="*/ 740795 h 2460618"/>
              <a:gd name="connsiteX37" fmla="*/ 4605500 w 6835162"/>
              <a:gd name="connsiteY37" fmla="*/ 899821 h 2460618"/>
              <a:gd name="connsiteX38" fmla="*/ 4438523 w 6835162"/>
              <a:gd name="connsiteY38" fmla="*/ 1090653 h 2460618"/>
              <a:gd name="connsiteX39" fmla="*/ 4416424 w 6835162"/>
              <a:gd name="connsiteY39" fmla="*/ 1806824 h 2460618"/>
              <a:gd name="connsiteX40" fmla="*/ 4413928 w 6835162"/>
              <a:gd name="connsiteY40" fmla="*/ 2133198 h 2460618"/>
              <a:gd name="connsiteX41" fmla="*/ 4820185 w 6835162"/>
              <a:gd name="connsiteY41" fmla="*/ 2140224 h 2460618"/>
              <a:gd name="connsiteX42" fmla="*/ 5074626 w 6835162"/>
              <a:gd name="connsiteY42" fmla="*/ 2164078 h 2460618"/>
              <a:gd name="connsiteX43" fmla="*/ 5082578 w 6835162"/>
              <a:gd name="connsiteY43" fmla="*/ 2251542 h 2460618"/>
              <a:gd name="connsiteX44" fmla="*/ 5154140 w 6835162"/>
              <a:gd name="connsiteY44" fmla="*/ 2362861 h 2460618"/>
              <a:gd name="connsiteX45" fmla="*/ 5429292 w 6835162"/>
              <a:gd name="connsiteY45" fmla="*/ 2451342 h 2460618"/>
              <a:gd name="connsiteX46" fmla="*/ 5710731 w 6835162"/>
              <a:gd name="connsiteY46" fmla="*/ 2346959 h 2460618"/>
              <a:gd name="connsiteX47" fmla="*/ 5798196 w 6835162"/>
              <a:gd name="connsiteY47" fmla="*/ 2148175 h 2460618"/>
              <a:gd name="connsiteX48" fmla="*/ 6267322 w 6835162"/>
              <a:gd name="connsiteY48" fmla="*/ 2156128 h 2460618"/>
              <a:gd name="connsiteX49" fmla="*/ 6268524 w 6835162"/>
              <a:gd name="connsiteY49" fmla="*/ 1974356 h 2460618"/>
              <a:gd name="connsiteX50" fmla="*/ 6235517 w 6835162"/>
              <a:gd name="connsiteY50" fmla="*/ 1074750 h 2460618"/>
              <a:gd name="connsiteX51" fmla="*/ 6390567 w 6835162"/>
              <a:gd name="connsiteY51" fmla="*/ 918960 h 2460618"/>
              <a:gd name="connsiteX52" fmla="*/ 6191877 w 6835162"/>
              <a:gd name="connsiteY52" fmla="*/ 666460 h 2460618"/>
              <a:gd name="connsiteX53" fmla="*/ 6489589 w 6835162"/>
              <a:gd name="connsiteY53" fmla="*/ 666460 h 2460618"/>
              <a:gd name="connsiteX54" fmla="*/ 6510854 w 6835162"/>
              <a:gd name="connsiteY54" fmla="*/ 326218 h 2460618"/>
              <a:gd name="connsiteX0" fmla="*/ 545989 w 6574126"/>
              <a:gd name="connsiteY0" fmla="*/ 262422 h 2460618"/>
              <a:gd name="connsiteX1" fmla="*/ 556621 w 6574126"/>
              <a:gd name="connsiteY1" fmla="*/ 570767 h 2460618"/>
              <a:gd name="connsiteX2" fmla="*/ 208428 w 6574126"/>
              <a:gd name="connsiteY2" fmla="*/ 526110 h 2460618"/>
              <a:gd name="connsiteX3" fmla="*/ 25179 w 6574126"/>
              <a:gd name="connsiteY3" fmla="*/ 658509 h 2460618"/>
              <a:gd name="connsiteX4" fmla="*/ 57354 w 6574126"/>
              <a:gd name="connsiteY4" fmla="*/ 868017 h 2460618"/>
              <a:gd name="connsiteX5" fmla="*/ 168672 w 6574126"/>
              <a:gd name="connsiteY5" fmla="*/ 971384 h 2460618"/>
              <a:gd name="connsiteX6" fmla="*/ 248278 w 6574126"/>
              <a:gd name="connsiteY6" fmla="*/ 1038599 h 2460618"/>
              <a:gd name="connsiteX7" fmla="*/ 261406 w 6574126"/>
              <a:gd name="connsiteY7" fmla="*/ 1841497 h 2460618"/>
              <a:gd name="connsiteX8" fmla="*/ 386501 w 6574126"/>
              <a:gd name="connsiteY8" fmla="*/ 2176283 h 2460618"/>
              <a:gd name="connsiteX9" fmla="*/ 615147 w 6574126"/>
              <a:gd name="connsiteY9" fmla="*/ 2155111 h 2460618"/>
              <a:gd name="connsiteX10" fmla="*/ 765021 w 6574126"/>
              <a:gd name="connsiteY10" fmla="*/ 2315153 h 2460618"/>
              <a:gd name="connsiteX11" fmla="*/ 1019092 w 6574126"/>
              <a:gd name="connsiteY11" fmla="*/ 2459293 h 2460618"/>
              <a:gd name="connsiteX12" fmla="*/ 1273903 w 6574126"/>
              <a:gd name="connsiteY12" fmla="*/ 2323105 h 2460618"/>
              <a:gd name="connsiteX13" fmla="*/ 1449757 w 6574126"/>
              <a:gd name="connsiteY13" fmla="*/ 2155019 h 2460618"/>
              <a:gd name="connsiteX14" fmla="*/ 2119608 w 6574126"/>
              <a:gd name="connsiteY14" fmla="*/ 2144385 h 2460618"/>
              <a:gd name="connsiteX15" fmla="*/ 2106201 w 6574126"/>
              <a:gd name="connsiteY15" fmla="*/ 2133753 h 2460618"/>
              <a:gd name="connsiteX16" fmla="*/ 2108975 w 6574126"/>
              <a:gd name="connsiteY16" fmla="*/ 1984897 h 2460618"/>
              <a:gd name="connsiteX17" fmla="*/ 2114337 w 6574126"/>
              <a:gd name="connsiteY17" fmla="*/ 1711131 h 2460618"/>
              <a:gd name="connsiteX18" fmla="*/ 2098342 w 6574126"/>
              <a:gd name="connsiteY18" fmla="*/ 1113027 h 2460618"/>
              <a:gd name="connsiteX19" fmla="*/ 2236011 w 6574126"/>
              <a:gd name="connsiteY19" fmla="*/ 923676 h 2460618"/>
              <a:gd name="connsiteX20" fmla="*/ 2315524 w 6574126"/>
              <a:gd name="connsiteY20" fmla="*/ 780553 h 2460618"/>
              <a:gd name="connsiteX21" fmla="*/ 2267817 w 6574126"/>
              <a:gd name="connsiteY21" fmla="*/ 605624 h 2460618"/>
              <a:gd name="connsiteX22" fmla="*/ 2108790 w 6574126"/>
              <a:gd name="connsiteY22" fmla="*/ 486354 h 2460618"/>
              <a:gd name="connsiteX23" fmla="*/ 2119607 w 6574126"/>
              <a:gd name="connsiteY23" fmla="*/ 294320 h 2460618"/>
              <a:gd name="connsiteX24" fmla="*/ 2124693 w 6574126"/>
              <a:gd name="connsiteY24" fmla="*/ 160351 h 2460618"/>
              <a:gd name="connsiteX25" fmla="*/ 2382833 w 6574126"/>
              <a:gd name="connsiteY25" fmla="*/ 163955 h 2460618"/>
              <a:gd name="connsiteX26" fmla="*/ 2569966 w 6574126"/>
              <a:gd name="connsiteY26" fmla="*/ 25179 h 2460618"/>
              <a:gd name="connsiteX27" fmla="*/ 2911872 w 6574126"/>
              <a:gd name="connsiteY27" fmla="*/ 176254 h 2460618"/>
              <a:gd name="connsiteX28" fmla="*/ 3738808 w 6574126"/>
              <a:gd name="connsiteY28" fmla="*/ 176253 h 2460618"/>
              <a:gd name="connsiteX29" fmla="*/ 3881932 w 6574126"/>
              <a:gd name="connsiteY29" fmla="*/ 25179 h 2460618"/>
              <a:gd name="connsiteX30" fmla="*/ 3953494 w 6574126"/>
              <a:gd name="connsiteY30" fmla="*/ 25178 h 2460618"/>
              <a:gd name="connsiteX31" fmla="*/ 4033006 w 6574126"/>
              <a:gd name="connsiteY31" fmla="*/ 56983 h 2460618"/>
              <a:gd name="connsiteX32" fmla="*/ 4179735 w 6574126"/>
              <a:gd name="connsiteY32" fmla="*/ 166545 h 2460618"/>
              <a:gd name="connsiteX33" fmla="*/ 4424283 w 6574126"/>
              <a:gd name="connsiteY33" fmla="*/ 161737 h 2460618"/>
              <a:gd name="connsiteX34" fmla="*/ 4430571 w 6574126"/>
              <a:gd name="connsiteY34" fmla="*/ 478402 h 2460618"/>
              <a:gd name="connsiteX35" fmla="*/ 4605500 w 6574126"/>
              <a:gd name="connsiteY35" fmla="*/ 629477 h 2460618"/>
              <a:gd name="connsiteX36" fmla="*/ 4661159 w 6574126"/>
              <a:gd name="connsiteY36" fmla="*/ 740795 h 2460618"/>
              <a:gd name="connsiteX37" fmla="*/ 4605500 w 6574126"/>
              <a:gd name="connsiteY37" fmla="*/ 899821 h 2460618"/>
              <a:gd name="connsiteX38" fmla="*/ 4438523 w 6574126"/>
              <a:gd name="connsiteY38" fmla="*/ 1090653 h 2460618"/>
              <a:gd name="connsiteX39" fmla="*/ 4416424 w 6574126"/>
              <a:gd name="connsiteY39" fmla="*/ 1806824 h 2460618"/>
              <a:gd name="connsiteX40" fmla="*/ 4413928 w 6574126"/>
              <a:gd name="connsiteY40" fmla="*/ 2133198 h 2460618"/>
              <a:gd name="connsiteX41" fmla="*/ 4820185 w 6574126"/>
              <a:gd name="connsiteY41" fmla="*/ 2140224 h 2460618"/>
              <a:gd name="connsiteX42" fmla="*/ 5074626 w 6574126"/>
              <a:gd name="connsiteY42" fmla="*/ 2164078 h 2460618"/>
              <a:gd name="connsiteX43" fmla="*/ 5082578 w 6574126"/>
              <a:gd name="connsiteY43" fmla="*/ 2251542 h 2460618"/>
              <a:gd name="connsiteX44" fmla="*/ 5154140 w 6574126"/>
              <a:gd name="connsiteY44" fmla="*/ 2362861 h 2460618"/>
              <a:gd name="connsiteX45" fmla="*/ 5429292 w 6574126"/>
              <a:gd name="connsiteY45" fmla="*/ 2451342 h 2460618"/>
              <a:gd name="connsiteX46" fmla="*/ 5710731 w 6574126"/>
              <a:gd name="connsiteY46" fmla="*/ 2346959 h 2460618"/>
              <a:gd name="connsiteX47" fmla="*/ 5798196 w 6574126"/>
              <a:gd name="connsiteY47" fmla="*/ 2148175 h 2460618"/>
              <a:gd name="connsiteX48" fmla="*/ 6267322 w 6574126"/>
              <a:gd name="connsiteY48" fmla="*/ 2156128 h 2460618"/>
              <a:gd name="connsiteX49" fmla="*/ 6268524 w 6574126"/>
              <a:gd name="connsiteY49" fmla="*/ 1974356 h 2460618"/>
              <a:gd name="connsiteX50" fmla="*/ 6235517 w 6574126"/>
              <a:gd name="connsiteY50" fmla="*/ 1074750 h 2460618"/>
              <a:gd name="connsiteX51" fmla="*/ 6390567 w 6574126"/>
              <a:gd name="connsiteY51" fmla="*/ 918960 h 2460618"/>
              <a:gd name="connsiteX52" fmla="*/ 6191877 w 6574126"/>
              <a:gd name="connsiteY52" fmla="*/ 666460 h 2460618"/>
              <a:gd name="connsiteX53" fmla="*/ 6489589 w 6574126"/>
              <a:gd name="connsiteY53" fmla="*/ 666460 h 2460618"/>
              <a:gd name="connsiteX54" fmla="*/ 6510854 w 6574126"/>
              <a:gd name="connsiteY54" fmla="*/ 326218 h 2460618"/>
              <a:gd name="connsiteX0" fmla="*/ 545989 w 6574126"/>
              <a:gd name="connsiteY0" fmla="*/ 262422 h 2460618"/>
              <a:gd name="connsiteX1" fmla="*/ 556621 w 6574126"/>
              <a:gd name="connsiteY1" fmla="*/ 570767 h 2460618"/>
              <a:gd name="connsiteX2" fmla="*/ 208428 w 6574126"/>
              <a:gd name="connsiteY2" fmla="*/ 526110 h 2460618"/>
              <a:gd name="connsiteX3" fmla="*/ 25179 w 6574126"/>
              <a:gd name="connsiteY3" fmla="*/ 658509 h 2460618"/>
              <a:gd name="connsiteX4" fmla="*/ 57354 w 6574126"/>
              <a:gd name="connsiteY4" fmla="*/ 868017 h 2460618"/>
              <a:gd name="connsiteX5" fmla="*/ 168672 w 6574126"/>
              <a:gd name="connsiteY5" fmla="*/ 971384 h 2460618"/>
              <a:gd name="connsiteX6" fmla="*/ 248278 w 6574126"/>
              <a:gd name="connsiteY6" fmla="*/ 1038599 h 2460618"/>
              <a:gd name="connsiteX7" fmla="*/ 261406 w 6574126"/>
              <a:gd name="connsiteY7" fmla="*/ 1841497 h 2460618"/>
              <a:gd name="connsiteX8" fmla="*/ 386501 w 6574126"/>
              <a:gd name="connsiteY8" fmla="*/ 2176283 h 2460618"/>
              <a:gd name="connsiteX9" fmla="*/ 615147 w 6574126"/>
              <a:gd name="connsiteY9" fmla="*/ 2155111 h 2460618"/>
              <a:gd name="connsiteX10" fmla="*/ 765021 w 6574126"/>
              <a:gd name="connsiteY10" fmla="*/ 2315153 h 2460618"/>
              <a:gd name="connsiteX11" fmla="*/ 1019092 w 6574126"/>
              <a:gd name="connsiteY11" fmla="*/ 2459293 h 2460618"/>
              <a:gd name="connsiteX12" fmla="*/ 1273903 w 6574126"/>
              <a:gd name="connsiteY12" fmla="*/ 2323105 h 2460618"/>
              <a:gd name="connsiteX13" fmla="*/ 1449757 w 6574126"/>
              <a:gd name="connsiteY13" fmla="*/ 2155019 h 2460618"/>
              <a:gd name="connsiteX14" fmla="*/ 2119608 w 6574126"/>
              <a:gd name="connsiteY14" fmla="*/ 2144385 h 2460618"/>
              <a:gd name="connsiteX15" fmla="*/ 2106201 w 6574126"/>
              <a:gd name="connsiteY15" fmla="*/ 2133753 h 2460618"/>
              <a:gd name="connsiteX16" fmla="*/ 2108975 w 6574126"/>
              <a:gd name="connsiteY16" fmla="*/ 1984897 h 2460618"/>
              <a:gd name="connsiteX17" fmla="*/ 2114337 w 6574126"/>
              <a:gd name="connsiteY17" fmla="*/ 1711131 h 2460618"/>
              <a:gd name="connsiteX18" fmla="*/ 2098342 w 6574126"/>
              <a:gd name="connsiteY18" fmla="*/ 1113027 h 2460618"/>
              <a:gd name="connsiteX19" fmla="*/ 2236011 w 6574126"/>
              <a:gd name="connsiteY19" fmla="*/ 923676 h 2460618"/>
              <a:gd name="connsiteX20" fmla="*/ 2315524 w 6574126"/>
              <a:gd name="connsiteY20" fmla="*/ 780553 h 2460618"/>
              <a:gd name="connsiteX21" fmla="*/ 2267817 w 6574126"/>
              <a:gd name="connsiteY21" fmla="*/ 605624 h 2460618"/>
              <a:gd name="connsiteX22" fmla="*/ 2108790 w 6574126"/>
              <a:gd name="connsiteY22" fmla="*/ 486354 h 2460618"/>
              <a:gd name="connsiteX23" fmla="*/ 2119607 w 6574126"/>
              <a:gd name="connsiteY23" fmla="*/ 294320 h 2460618"/>
              <a:gd name="connsiteX24" fmla="*/ 2124693 w 6574126"/>
              <a:gd name="connsiteY24" fmla="*/ 160351 h 2460618"/>
              <a:gd name="connsiteX25" fmla="*/ 2382833 w 6574126"/>
              <a:gd name="connsiteY25" fmla="*/ 163955 h 2460618"/>
              <a:gd name="connsiteX26" fmla="*/ 2569966 w 6574126"/>
              <a:gd name="connsiteY26" fmla="*/ 25179 h 2460618"/>
              <a:gd name="connsiteX27" fmla="*/ 2911872 w 6574126"/>
              <a:gd name="connsiteY27" fmla="*/ 176254 h 2460618"/>
              <a:gd name="connsiteX28" fmla="*/ 3738808 w 6574126"/>
              <a:gd name="connsiteY28" fmla="*/ 176253 h 2460618"/>
              <a:gd name="connsiteX29" fmla="*/ 3881932 w 6574126"/>
              <a:gd name="connsiteY29" fmla="*/ 25179 h 2460618"/>
              <a:gd name="connsiteX30" fmla="*/ 3953494 w 6574126"/>
              <a:gd name="connsiteY30" fmla="*/ 25178 h 2460618"/>
              <a:gd name="connsiteX31" fmla="*/ 4033006 w 6574126"/>
              <a:gd name="connsiteY31" fmla="*/ 56983 h 2460618"/>
              <a:gd name="connsiteX32" fmla="*/ 4179735 w 6574126"/>
              <a:gd name="connsiteY32" fmla="*/ 166545 h 2460618"/>
              <a:gd name="connsiteX33" fmla="*/ 4424283 w 6574126"/>
              <a:gd name="connsiteY33" fmla="*/ 161737 h 2460618"/>
              <a:gd name="connsiteX34" fmla="*/ 4430571 w 6574126"/>
              <a:gd name="connsiteY34" fmla="*/ 478402 h 2460618"/>
              <a:gd name="connsiteX35" fmla="*/ 4605500 w 6574126"/>
              <a:gd name="connsiteY35" fmla="*/ 629477 h 2460618"/>
              <a:gd name="connsiteX36" fmla="*/ 4661159 w 6574126"/>
              <a:gd name="connsiteY36" fmla="*/ 740795 h 2460618"/>
              <a:gd name="connsiteX37" fmla="*/ 4605500 w 6574126"/>
              <a:gd name="connsiteY37" fmla="*/ 899821 h 2460618"/>
              <a:gd name="connsiteX38" fmla="*/ 4438523 w 6574126"/>
              <a:gd name="connsiteY38" fmla="*/ 1090653 h 2460618"/>
              <a:gd name="connsiteX39" fmla="*/ 4416424 w 6574126"/>
              <a:gd name="connsiteY39" fmla="*/ 1806824 h 2460618"/>
              <a:gd name="connsiteX40" fmla="*/ 4413928 w 6574126"/>
              <a:gd name="connsiteY40" fmla="*/ 2133198 h 2460618"/>
              <a:gd name="connsiteX41" fmla="*/ 4820185 w 6574126"/>
              <a:gd name="connsiteY41" fmla="*/ 2140224 h 2460618"/>
              <a:gd name="connsiteX42" fmla="*/ 5074626 w 6574126"/>
              <a:gd name="connsiteY42" fmla="*/ 2164078 h 2460618"/>
              <a:gd name="connsiteX43" fmla="*/ 5082578 w 6574126"/>
              <a:gd name="connsiteY43" fmla="*/ 2251542 h 2460618"/>
              <a:gd name="connsiteX44" fmla="*/ 5154140 w 6574126"/>
              <a:gd name="connsiteY44" fmla="*/ 2362861 h 2460618"/>
              <a:gd name="connsiteX45" fmla="*/ 5429292 w 6574126"/>
              <a:gd name="connsiteY45" fmla="*/ 2451342 h 2460618"/>
              <a:gd name="connsiteX46" fmla="*/ 5710731 w 6574126"/>
              <a:gd name="connsiteY46" fmla="*/ 2346959 h 2460618"/>
              <a:gd name="connsiteX47" fmla="*/ 5798196 w 6574126"/>
              <a:gd name="connsiteY47" fmla="*/ 2148175 h 2460618"/>
              <a:gd name="connsiteX48" fmla="*/ 6267322 w 6574126"/>
              <a:gd name="connsiteY48" fmla="*/ 2156128 h 2460618"/>
              <a:gd name="connsiteX49" fmla="*/ 6268524 w 6574126"/>
              <a:gd name="connsiteY49" fmla="*/ 1974356 h 2460618"/>
              <a:gd name="connsiteX50" fmla="*/ 6235517 w 6574126"/>
              <a:gd name="connsiteY50" fmla="*/ 1074750 h 2460618"/>
              <a:gd name="connsiteX51" fmla="*/ 6390567 w 6574126"/>
              <a:gd name="connsiteY51" fmla="*/ 918960 h 2460618"/>
              <a:gd name="connsiteX52" fmla="*/ 6525831 w 6574126"/>
              <a:gd name="connsiteY52" fmla="*/ 769827 h 2460618"/>
              <a:gd name="connsiteX53" fmla="*/ 6489589 w 6574126"/>
              <a:gd name="connsiteY53" fmla="*/ 666460 h 2460618"/>
              <a:gd name="connsiteX54" fmla="*/ 6510854 w 6574126"/>
              <a:gd name="connsiteY54" fmla="*/ 326218 h 2460618"/>
              <a:gd name="connsiteX0" fmla="*/ 545989 w 6574126"/>
              <a:gd name="connsiteY0" fmla="*/ 262422 h 2460618"/>
              <a:gd name="connsiteX1" fmla="*/ 556621 w 6574126"/>
              <a:gd name="connsiteY1" fmla="*/ 570767 h 2460618"/>
              <a:gd name="connsiteX2" fmla="*/ 208428 w 6574126"/>
              <a:gd name="connsiteY2" fmla="*/ 526110 h 2460618"/>
              <a:gd name="connsiteX3" fmla="*/ 25179 w 6574126"/>
              <a:gd name="connsiteY3" fmla="*/ 658509 h 2460618"/>
              <a:gd name="connsiteX4" fmla="*/ 57354 w 6574126"/>
              <a:gd name="connsiteY4" fmla="*/ 868017 h 2460618"/>
              <a:gd name="connsiteX5" fmla="*/ 168672 w 6574126"/>
              <a:gd name="connsiteY5" fmla="*/ 971384 h 2460618"/>
              <a:gd name="connsiteX6" fmla="*/ 248278 w 6574126"/>
              <a:gd name="connsiteY6" fmla="*/ 1038599 h 2460618"/>
              <a:gd name="connsiteX7" fmla="*/ 261406 w 6574126"/>
              <a:gd name="connsiteY7" fmla="*/ 1841497 h 2460618"/>
              <a:gd name="connsiteX8" fmla="*/ 386501 w 6574126"/>
              <a:gd name="connsiteY8" fmla="*/ 2176283 h 2460618"/>
              <a:gd name="connsiteX9" fmla="*/ 615147 w 6574126"/>
              <a:gd name="connsiteY9" fmla="*/ 2155111 h 2460618"/>
              <a:gd name="connsiteX10" fmla="*/ 765021 w 6574126"/>
              <a:gd name="connsiteY10" fmla="*/ 2315153 h 2460618"/>
              <a:gd name="connsiteX11" fmla="*/ 1019092 w 6574126"/>
              <a:gd name="connsiteY11" fmla="*/ 2459293 h 2460618"/>
              <a:gd name="connsiteX12" fmla="*/ 1273903 w 6574126"/>
              <a:gd name="connsiteY12" fmla="*/ 2323105 h 2460618"/>
              <a:gd name="connsiteX13" fmla="*/ 1449757 w 6574126"/>
              <a:gd name="connsiteY13" fmla="*/ 2155019 h 2460618"/>
              <a:gd name="connsiteX14" fmla="*/ 2119608 w 6574126"/>
              <a:gd name="connsiteY14" fmla="*/ 2144385 h 2460618"/>
              <a:gd name="connsiteX15" fmla="*/ 2106201 w 6574126"/>
              <a:gd name="connsiteY15" fmla="*/ 2133753 h 2460618"/>
              <a:gd name="connsiteX16" fmla="*/ 2108975 w 6574126"/>
              <a:gd name="connsiteY16" fmla="*/ 1984897 h 2460618"/>
              <a:gd name="connsiteX17" fmla="*/ 2114337 w 6574126"/>
              <a:gd name="connsiteY17" fmla="*/ 1711131 h 2460618"/>
              <a:gd name="connsiteX18" fmla="*/ 2098342 w 6574126"/>
              <a:gd name="connsiteY18" fmla="*/ 1113027 h 2460618"/>
              <a:gd name="connsiteX19" fmla="*/ 2236011 w 6574126"/>
              <a:gd name="connsiteY19" fmla="*/ 923676 h 2460618"/>
              <a:gd name="connsiteX20" fmla="*/ 2315524 w 6574126"/>
              <a:gd name="connsiteY20" fmla="*/ 780553 h 2460618"/>
              <a:gd name="connsiteX21" fmla="*/ 2267817 w 6574126"/>
              <a:gd name="connsiteY21" fmla="*/ 605624 h 2460618"/>
              <a:gd name="connsiteX22" fmla="*/ 2108790 w 6574126"/>
              <a:gd name="connsiteY22" fmla="*/ 486354 h 2460618"/>
              <a:gd name="connsiteX23" fmla="*/ 2119607 w 6574126"/>
              <a:gd name="connsiteY23" fmla="*/ 294320 h 2460618"/>
              <a:gd name="connsiteX24" fmla="*/ 2124693 w 6574126"/>
              <a:gd name="connsiteY24" fmla="*/ 160351 h 2460618"/>
              <a:gd name="connsiteX25" fmla="*/ 2382833 w 6574126"/>
              <a:gd name="connsiteY25" fmla="*/ 163955 h 2460618"/>
              <a:gd name="connsiteX26" fmla="*/ 2569966 w 6574126"/>
              <a:gd name="connsiteY26" fmla="*/ 25179 h 2460618"/>
              <a:gd name="connsiteX27" fmla="*/ 2911872 w 6574126"/>
              <a:gd name="connsiteY27" fmla="*/ 176254 h 2460618"/>
              <a:gd name="connsiteX28" fmla="*/ 3738808 w 6574126"/>
              <a:gd name="connsiteY28" fmla="*/ 176253 h 2460618"/>
              <a:gd name="connsiteX29" fmla="*/ 3881932 w 6574126"/>
              <a:gd name="connsiteY29" fmla="*/ 25179 h 2460618"/>
              <a:gd name="connsiteX30" fmla="*/ 3953494 w 6574126"/>
              <a:gd name="connsiteY30" fmla="*/ 25178 h 2460618"/>
              <a:gd name="connsiteX31" fmla="*/ 4033006 w 6574126"/>
              <a:gd name="connsiteY31" fmla="*/ 56983 h 2460618"/>
              <a:gd name="connsiteX32" fmla="*/ 4179735 w 6574126"/>
              <a:gd name="connsiteY32" fmla="*/ 166545 h 2460618"/>
              <a:gd name="connsiteX33" fmla="*/ 4424283 w 6574126"/>
              <a:gd name="connsiteY33" fmla="*/ 161737 h 2460618"/>
              <a:gd name="connsiteX34" fmla="*/ 4430571 w 6574126"/>
              <a:gd name="connsiteY34" fmla="*/ 478402 h 2460618"/>
              <a:gd name="connsiteX35" fmla="*/ 4605500 w 6574126"/>
              <a:gd name="connsiteY35" fmla="*/ 629477 h 2460618"/>
              <a:gd name="connsiteX36" fmla="*/ 4661159 w 6574126"/>
              <a:gd name="connsiteY36" fmla="*/ 740795 h 2460618"/>
              <a:gd name="connsiteX37" fmla="*/ 4605500 w 6574126"/>
              <a:gd name="connsiteY37" fmla="*/ 899821 h 2460618"/>
              <a:gd name="connsiteX38" fmla="*/ 4438523 w 6574126"/>
              <a:gd name="connsiteY38" fmla="*/ 1090653 h 2460618"/>
              <a:gd name="connsiteX39" fmla="*/ 4416424 w 6574126"/>
              <a:gd name="connsiteY39" fmla="*/ 1806824 h 2460618"/>
              <a:gd name="connsiteX40" fmla="*/ 4413928 w 6574126"/>
              <a:gd name="connsiteY40" fmla="*/ 2133198 h 2460618"/>
              <a:gd name="connsiteX41" fmla="*/ 4820185 w 6574126"/>
              <a:gd name="connsiteY41" fmla="*/ 2140224 h 2460618"/>
              <a:gd name="connsiteX42" fmla="*/ 5074626 w 6574126"/>
              <a:gd name="connsiteY42" fmla="*/ 2164078 h 2460618"/>
              <a:gd name="connsiteX43" fmla="*/ 5082578 w 6574126"/>
              <a:gd name="connsiteY43" fmla="*/ 2251542 h 2460618"/>
              <a:gd name="connsiteX44" fmla="*/ 5154140 w 6574126"/>
              <a:gd name="connsiteY44" fmla="*/ 2362861 h 2460618"/>
              <a:gd name="connsiteX45" fmla="*/ 5429292 w 6574126"/>
              <a:gd name="connsiteY45" fmla="*/ 2451342 h 2460618"/>
              <a:gd name="connsiteX46" fmla="*/ 5710731 w 6574126"/>
              <a:gd name="connsiteY46" fmla="*/ 2346959 h 2460618"/>
              <a:gd name="connsiteX47" fmla="*/ 5798196 w 6574126"/>
              <a:gd name="connsiteY47" fmla="*/ 2148175 h 2460618"/>
              <a:gd name="connsiteX48" fmla="*/ 6267322 w 6574126"/>
              <a:gd name="connsiteY48" fmla="*/ 2156128 h 2460618"/>
              <a:gd name="connsiteX49" fmla="*/ 6268524 w 6574126"/>
              <a:gd name="connsiteY49" fmla="*/ 1974356 h 2460618"/>
              <a:gd name="connsiteX50" fmla="*/ 6235517 w 6574126"/>
              <a:gd name="connsiteY50" fmla="*/ 1074750 h 2460618"/>
              <a:gd name="connsiteX51" fmla="*/ 6390567 w 6574126"/>
              <a:gd name="connsiteY51" fmla="*/ 918960 h 2460618"/>
              <a:gd name="connsiteX52" fmla="*/ 6525831 w 6574126"/>
              <a:gd name="connsiteY52" fmla="*/ 769827 h 2460618"/>
              <a:gd name="connsiteX53" fmla="*/ 6489589 w 6574126"/>
              <a:gd name="connsiteY53" fmla="*/ 666460 h 2460618"/>
              <a:gd name="connsiteX54" fmla="*/ 6510854 w 6574126"/>
              <a:gd name="connsiteY54" fmla="*/ 326218 h 2460618"/>
              <a:gd name="connsiteX0" fmla="*/ 545989 w 6613897"/>
              <a:gd name="connsiteY0" fmla="*/ 262422 h 2460618"/>
              <a:gd name="connsiteX1" fmla="*/ 556621 w 6613897"/>
              <a:gd name="connsiteY1" fmla="*/ 570767 h 2460618"/>
              <a:gd name="connsiteX2" fmla="*/ 208428 w 6613897"/>
              <a:gd name="connsiteY2" fmla="*/ 526110 h 2460618"/>
              <a:gd name="connsiteX3" fmla="*/ 25179 w 6613897"/>
              <a:gd name="connsiteY3" fmla="*/ 658509 h 2460618"/>
              <a:gd name="connsiteX4" fmla="*/ 57354 w 6613897"/>
              <a:gd name="connsiteY4" fmla="*/ 868017 h 2460618"/>
              <a:gd name="connsiteX5" fmla="*/ 168672 w 6613897"/>
              <a:gd name="connsiteY5" fmla="*/ 971384 h 2460618"/>
              <a:gd name="connsiteX6" fmla="*/ 248278 w 6613897"/>
              <a:gd name="connsiteY6" fmla="*/ 1038599 h 2460618"/>
              <a:gd name="connsiteX7" fmla="*/ 261406 w 6613897"/>
              <a:gd name="connsiteY7" fmla="*/ 1841497 h 2460618"/>
              <a:gd name="connsiteX8" fmla="*/ 386501 w 6613897"/>
              <a:gd name="connsiteY8" fmla="*/ 2176283 h 2460618"/>
              <a:gd name="connsiteX9" fmla="*/ 615147 w 6613897"/>
              <a:gd name="connsiteY9" fmla="*/ 2155111 h 2460618"/>
              <a:gd name="connsiteX10" fmla="*/ 765021 w 6613897"/>
              <a:gd name="connsiteY10" fmla="*/ 2315153 h 2460618"/>
              <a:gd name="connsiteX11" fmla="*/ 1019092 w 6613897"/>
              <a:gd name="connsiteY11" fmla="*/ 2459293 h 2460618"/>
              <a:gd name="connsiteX12" fmla="*/ 1273903 w 6613897"/>
              <a:gd name="connsiteY12" fmla="*/ 2323105 h 2460618"/>
              <a:gd name="connsiteX13" fmla="*/ 1449757 w 6613897"/>
              <a:gd name="connsiteY13" fmla="*/ 2155019 h 2460618"/>
              <a:gd name="connsiteX14" fmla="*/ 2119608 w 6613897"/>
              <a:gd name="connsiteY14" fmla="*/ 2144385 h 2460618"/>
              <a:gd name="connsiteX15" fmla="*/ 2106201 w 6613897"/>
              <a:gd name="connsiteY15" fmla="*/ 2133753 h 2460618"/>
              <a:gd name="connsiteX16" fmla="*/ 2108975 w 6613897"/>
              <a:gd name="connsiteY16" fmla="*/ 1984897 h 2460618"/>
              <a:gd name="connsiteX17" fmla="*/ 2114337 w 6613897"/>
              <a:gd name="connsiteY17" fmla="*/ 1711131 h 2460618"/>
              <a:gd name="connsiteX18" fmla="*/ 2098342 w 6613897"/>
              <a:gd name="connsiteY18" fmla="*/ 1113027 h 2460618"/>
              <a:gd name="connsiteX19" fmla="*/ 2236011 w 6613897"/>
              <a:gd name="connsiteY19" fmla="*/ 923676 h 2460618"/>
              <a:gd name="connsiteX20" fmla="*/ 2315524 w 6613897"/>
              <a:gd name="connsiteY20" fmla="*/ 780553 h 2460618"/>
              <a:gd name="connsiteX21" fmla="*/ 2267817 w 6613897"/>
              <a:gd name="connsiteY21" fmla="*/ 605624 h 2460618"/>
              <a:gd name="connsiteX22" fmla="*/ 2108790 w 6613897"/>
              <a:gd name="connsiteY22" fmla="*/ 486354 h 2460618"/>
              <a:gd name="connsiteX23" fmla="*/ 2119607 w 6613897"/>
              <a:gd name="connsiteY23" fmla="*/ 294320 h 2460618"/>
              <a:gd name="connsiteX24" fmla="*/ 2124693 w 6613897"/>
              <a:gd name="connsiteY24" fmla="*/ 160351 h 2460618"/>
              <a:gd name="connsiteX25" fmla="*/ 2382833 w 6613897"/>
              <a:gd name="connsiteY25" fmla="*/ 163955 h 2460618"/>
              <a:gd name="connsiteX26" fmla="*/ 2569966 w 6613897"/>
              <a:gd name="connsiteY26" fmla="*/ 25179 h 2460618"/>
              <a:gd name="connsiteX27" fmla="*/ 2911872 w 6613897"/>
              <a:gd name="connsiteY27" fmla="*/ 176254 h 2460618"/>
              <a:gd name="connsiteX28" fmla="*/ 3738808 w 6613897"/>
              <a:gd name="connsiteY28" fmla="*/ 176253 h 2460618"/>
              <a:gd name="connsiteX29" fmla="*/ 3881932 w 6613897"/>
              <a:gd name="connsiteY29" fmla="*/ 25179 h 2460618"/>
              <a:gd name="connsiteX30" fmla="*/ 3953494 w 6613897"/>
              <a:gd name="connsiteY30" fmla="*/ 25178 h 2460618"/>
              <a:gd name="connsiteX31" fmla="*/ 4033006 w 6613897"/>
              <a:gd name="connsiteY31" fmla="*/ 56983 h 2460618"/>
              <a:gd name="connsiteX32" fmla="*/ 4179735 w 6613897"/>
              <a:gd name="connsiteY32" fmla="*/ 166545 h 2460618"/>
              <a:gd name="connsiteX33" fmla="*/ 4424283 w 6613897"/>
              <a:gd name="connsiteY33" fmla="*/ 161737 h 2460618"/>
              <a:gd name="connsiteX34" fmla="*/ 4430571 w 6613897"/>
              <a:gd name="connsiteY34" fmla="*/ 478402 h 2460618"/>
              <a:gd name="connsiteX35" fmla="*/ 4605500 w 6613897"/>
              <a:gd name="connsiteY35" fmla="*/ 629477 h 2460618"/>
              <a:gd name="connsiteX36" fmla="*/ 4661159 w 6613897"/>
              <a:gd name="connsiteY36" fmla="*/ 740795 h 2460618"/>
              <a:gd name="connsiteX37" fmla="*/ 4605500 w 6613897"/>
              <a:gd name="connsiteY37" fmla="*/ 899821 h 2460618"/>
              <a:gd name="connsiteX38" fmla="*/ 4438523 w 6613897"/>
              <a:gd name="connsiteY38" fmla="*/ 1090653 h 2460618"/>
              <a:gd name="connsiteX39" fmla="*/ 4416424 w 6613897"/>
              <a:gd name="connsiteY39" fmla="*/ 1806824 h 2460618"/>
              <a:gd name="connsiteX40" fmla="*/ 4413928 w 6613897"/>
              <a:gd name="connsiteY40" fmla="*/ 2133198 h 2460618"/>
              <a:gd name="connsiteX41" fmla="*/ 4820185 w 6613897"/>
              <a:gd name="connsiteY41" fmla="*/ 2140224 h 2460618"/>
              <a:gd name="connsiteX42" fmla="*/ 5074626 w 6613897"/>
              <a:gd name="connsiteY42" fmla="*/ 2164078 h 2460618"/>
              <a:gd name="connsiteX43" fmla="*/ 5082578 w 6613897"/>
              <a:gd name="connsiteY43" fmla="*/ 2251542 h 2460618"/>
              <a:gd name="connsiteX44" fmla="*/ 5154140 w 6613897"/>
              <a:gd name="connsiteY44" fmla="*/ 2362861 h 2460618"/>
              <a:gd name="connsiteX45" fmla="*/ 5429292 w 6613897"/>
              <a:gd name="connsiteY45" fmla="*/ 2451342 h 2460618"/>
              <a:gd name="connsiteX46" fmla="*/ 5710731 w 6613897"/>
              <a:gd name="connsiteY46" fmla="*/ 2346959 h 2460618"/>
              <a:gd name="connsiteX47" fmla="*/ 5798196 w 6613897"/>
              <a:gd name="connsiteY47" fmla="*/ 2148175 h 2460618"/>
              <a:gd name="connsiteX48" fmla="*/ 6267322 w 6613897"/>
              <a:gd name="connsiteY48" fmla="*/ 2156128 h 2460618"/>
              <a:gd name="connsiteX49" fmla="*/ 6268524 w 6613897"/>
              <a:gd name="connsiteY49" fmla="*/ 1974356 h 2460618"/>
              <a:gd name="connsiteX50" fmla="*/ 6235517 w 6613897"/>
              <a:gd name="connsiteY50" fmla="*/ 1074750 h 2460618"/>
              <a:gd name="connsiteX51" fmla="*/ 6390567 w 6613897"/>
              <a:gd name="connsiteY51" fmla="*/ 918960 h 2460618"/>
              <a:gd name="connsiteX52" fmla="*/ 6581490 w 6613897"/>
              <a:gd name="connsiteY52" fmla="*/ 745973 h 2460618"/>
              <a:gd name="connsiteX53" fmla="*/ 6489589 w 6613897"/>
              <a:gd name="connsiteY53" fmla="*/ 666460 h 2460618"/>
              <a:gd name="connsiteX54" fmla="*/ 6510854 w 6613897"/>
              <a:gd name="connsiteY54" fmla="*/ 326218 h 2460618"/>
              <a:gd name="connsiteX0" fmla="*/ 545989 w 6581490"/>
              <a:gd name="connsiteY0" fmla="*/ 262422 h 2460618"/>
              <a:gd name="connsiteX1" fmla="*/ 556621 w 6581490"/>
              <a:gd name="connsiteY1" fmla="*/ 570767 h 2460618"/>
              <a:gd name="connsiteX2" fmla="*/ 208428 w 6581490"/>
              <a:gd name="connsiteY2" fmla="*/ 526110 h 2460618"/>
              <a:gd name="connsiteX3" fmla="*/ 25179 w 6581490"/>
              <a:gd name="connsiteY3" fmla="*/ 658509 h 2460618"/>
              <a:gd name="connsiteX4" fmla="*/ 57354 w 6581490"/>
              <a:gd name="connsiteY4" fmla="*/ 868017 h 2460618"/>
              <a:gd name="connsiteX5" fmla="*/ 168672 w 6581490"/>
              <a:gd name="connsiteY5" fmla="*/ 971384 h 2460618"/>
              <a:gd name="connsiteX6" fmla="*/ 248278 w 6581490"/>
              <a:gd name="connsiteY6" fmla="*/ 1038599 h 2460618"/>
              <a:gd name="connsiteX7" fmla="*/ 261406 w 6581490"/>
              <a:gd name="connsiteY7" fmla="*/ 1841497 h 2460618"/>
              <a:gd name="connsiteX8" fmla="*/ 386501 w 6581490"/>
              <a:gd name="connsiteY8" fmla="*/ 2176283 h 2460618"/>
              <a:gd name="connsiteX9" fmla="*/ 615147 w 6581490"/>
              <a:gd name="connsiteY9" fmla="*/ 2155111 h 2460618"/>
              <a:gd name="connsiteX10" fmla="*/ 765021 w 6581490"/>
              <a:gd name="connsiteY10" fmla="*/ 2315153 h 2460618"/>
              <a:gd name="connsiteX11" fmla="*/ 1019092 w 6581490"/>
              <a:gd name="connsiteY11" fmla="*/ 2459293 h 2460618"/>
              <a:gd name="connsiteX12" fmla="*/ 1273903 w 6581490"/>
              <a:gd name="connsiteY12" fmla="*/ 2323105 h 2460618"/>
              <a:gd name="connsiteX13" fmla="*/ 1449757 w 6581490"/>
              <a:gd name="connsiteY13" fmla="*/ 2155019 h 2460618"/>
              <a:gd name="connsiteX14" fmla="*/ 2119608 w 6581490"/>
              <a:gd name="connsiteY14" fmla="*/ 2144385 h 2460618"/>
              <a:gd name="connsiteX15" fmla="*/ 2106201 w 6581490"/>
              <a:gd name="connsiteY15" fmla="*/ 2133753 h 2460618"/>
              <a:gd name="connsiteX16" fmla="*/ 2108975 w 6581490"/>
              <a:gd name="connsiteY16" fmla="*/ 1984897 h 2460618"/>
              <a:gd name="connsiteX17" fmla="*/ 2114337 w 6581490"/>
              <a:gd name="connsiteY17" fmla="*/ 1711131 h 2460618"/>
              <a:gd name="connsiteX18" fmla="*/ 2098342 w 6581490"/>
              <a:gd name="connsiteY18" fmla="*/ 1113027 h 2460618"/>
              <a:gd name="connsiteX19" fmla="*/ 2236011 w 6581490"/>
              <a:gd name="connsiteY19" fmla="*/ 923676 h 2460618"/>
              <a:gd name="connsiteX20" fmla="*/ 2315524 w 6581490"/>
              <a:gd name="connsiteY20" fmla="*/ 780553 h 2460618"/>
              <a:gd name="connsiteX21" fmla="*/ 2267817 w 6581490"/>
              <a:gd name="connsiteY21" fmla="*/ 605624 h 2460618"/>
              <a:gd name="connsiteX22" fmla="*/ 2108790 w 6581490"/>
              <a:gd name="connsiteY22" fmla="*/ 486354 h 2460618"/>
              <a:gd name="connsiteX23" fmla="*/ 2119607 w 6581490"/>
              <a:gd name="connsiteY23" fmla="*/ 294320 h 2460618"/>
              <a:gd name="connsiteX24" fmla="*/ 2124693 w 6581490"/>
              <a:gd name="connsiteY24" fmla="*/ 160351 h 2460618"/>
              <a:gd name="connsiteX25" fmla="*/ 2382833 w 6581490"/>
              <a:gd name="connsiteY25" fmla="*/ 163955 h 2460618"/>
              <a:gd name="connsiteX26" fmla="*/ 2569966 w 6581490"/>
              <a:gd name="connsiteY26" fmla="*/ 25179 h 2460618"/>
              <a:gd name="connsiteX27" fmla="*/ 2911872 w 6581490"/>
              <a:gd name="connsiteY27" fmla="*/ 176254 h 2460618"/>
              <a:gd name="connsiteX28" fmla="*/ 3738808 w 6581490"/>
              <a:gd name="connsiteY28" fmla="*/ 176253 h 2460618"/>
              <a:gd name="connsiteX29" fmla="*/ 3881932 w 6581490"/>
              <a:gd name="connsiteY29" fmla="*/ 25179 h 2460618"/>
              <a:gd name="connsiteX30" fmla="*/ 3953494 w 6581490"/>
              <a:gd name="connsiteY30" fmla="*/ 25178 h 2460618"/>
              <a:gd name="connsiteX31" fmla="*/ 4033006 w 6581490"/>
              <a:gd name="connsiteY31" fmla="*/ 56983 h 2460618"/>
              <a:gd name="connsiteX32" fmla="*/ 4179735 w 6581490"/>
              <a:gd name="connsiteY32" fmla="*/ 166545 h 2460618"/>
              <a:gd name="connsiteX33" fmla="*/ 4424283 w 6581490"/>
              <a:gd name="connsiteY33" fmla="*/ 161737 h 2460618"/>
              <a:gd name="connsiteX34" fmla="*/ 4430571 w 6581490"/>
              <a:gd name="connsiteY34" fmla="*/ 478402 h 2460618"/>
              <a:gd name="connsiteX35" fmla="*/ 4605500 w 6581490"/>
              <a:gd name="connsiteY35" fmla="*/ 629477 h 2460618"/>
              <a:gd name="connsiteX36" fmla="*/ 4661159 w 6581490"/>
              <a:gd name="connsiteY36" fmla="*/ 740795 h 2460618"/>
              <a:gd name="connsiteX37" fmla="*/ 4605500 w 6581490"/>
              <a:gd name="connsiteY37" fmla="*/ 899821 h 2460618"/>
              <a:gd name="connsiteX38" fmla="*/ 4438523 w 6581490"/>
              <a:gd name="connsiteY38" fmla="*/ 1090653 h 2460618"/>
              <a:gd name="connsiteX39" fmla="*/ 4416424 w 6581490"/>
              <a:gd name="connsiteY39" fmla="*/ 1806824 h 2460618"/>
              <a:gd name="connsiteX40" fmla="*/ 4413928 w 6581490"/>
              <a:gd name="connsiteY40" fmla="*/ 2133198 h 2460618"/>
              <a:gd name="connsiteX41" fmla="*/ 4820185 w 6581490"/>
              <a:gd name="connsiteY41" fmla="*/ 2140224 h 2460618"/>
              <a:gd name="connsiteX42" fmla="*/ 5074626 w 6581490"/>
              <a:gd name="connsiteY42" fmla="*/ 2164078 h 2460618"/>
              <a:gd name="connsiteX43" fmla="*/ 5082578 w 6581490"/>
              <a:gd name="connsiteY43" fmla="*/ 2251542 h 2460618"/>
              <a:gd name="connsiteX44" fmla="*/ 5154140 w 6581490"/>
              <a:gd name="connsiteY44" fmla="*/ 2362861 h 2460618"/>
              <a:gd name="connsiteX45" fmla="*/ 5429292 w 6581490"/>
              <a:gd name="connsiteY45" fmla="*/ 2451342 h 2460618"/>
              <a:gd name="connsiteX46" fmla="*/ 5710731 w 6581490"/>
              <a:gd name="connsiteY46" fmla="*/ 2346959 h 2460618"/>
              <a:gd name="connsiteX47" fmla="*/ 5798196 w 6581490"/>
              <a:gd name="connsiteY47" fmla="*/ 2148175 h 2460618"/>
              <a:gd name="connsiteX48" fmla="*/ 6267322 w 6581490"/>
              <a:gd name="connsiteY48" fmla="*/ 2156128 h 2460618"/>
              <a:gd name="connsiteX49" fmla="*/ 6268524 w 6581490"/>
              <a:gd name="connsiteY49" fmla="*/ 1974356 h 2460618"/>
              <a:gd name="connsiteX50" fmla="*/ 6235517 w 6581490"/>
              <a:gd name="connsiteY50" fmla="*/ 1074750 h 2460618"/>
              <a:gd name="connsiteX51" fmla="*/ 6390567 w 6581490"/>
              <a:gd name="connsiteY51" fmla="*/ 918960 h 2460618"/>
              <a:gd name="connsiteX52" fmla="*/ 6581490 w 6581490"/>
              <a:gd name="connsiteY52" fmla="*/ 745973 h 2460618"/>
              <a:gd name="connsiteX53" fmla="*/ 6489589 w 6581490"/>
              <a:gd name="connsiteY53" fmla="*/ 666460 h 2460618"/>
              <a:gd name="connsiteX54" fmla="*/ 6510854 w 6581490"/>
              <a:gd name="connsiteY54" fmla="*/ 326218 h 2460618"/>
              <a:gd name="connsiteX0" fmla="*/ 545989 w 6581490"/>
              <a:gd name="connsiteY0" fmla="*/ 262422 h 2460618"/>
              <a:gd name="connsiteX1" fmla="*/ 556621 w 6581490"/>
              <a:gd name="connsiteY1" fmla="*/ 570767 h 2460618"/>
              <a:gd name="connsiteX2" fmla="*/ 208428 w 6581490"/>
              <a:gd name="connsiteY2" fmla="*/ 526110 h 2460618"/>
              <a:gd name="connsiteX3" fmla="*/ 25179 w 6581490"/>
              <a:gd name="connsiteY3" fmla="*/ 658509 h 2460618"/>
              <a:gd name="connsiteX4" fmla="*/ 57354 w 6581490"/>
              <a:gd name="connsiteY4" fmla="*/ 868017 h 2460618"/>
              <a:gd name="connsiteX5" fmla="*/ 168672 w 6581490"/>
              <a:gd name="connsiteY5" fmla="*/ 971384 h 2460618"/>
              <a:gd name="connsiteX6" fmla="*/ 248278 w 6581490"/>
              <a:gd name="connsiteY6" fmla="*/ 1038599 h 2460618"/>
              <a:gd name="connsiteX7" fmla="*/ 261406 w 6581490"/>
              <a:gd name="connsiteY7" fmla="*/ 1841497 h 2460618"/>
              <a:gd name="connsiteX8" fmla="*/ 386501 w 6581490"/>
              <a:gd name="connsiteY8" fmla="*/ 2176283 h 2460618"/>
              <a:gd name="connsiteX9" fmla="*/ 615147 w 6581490"/>
              <a:gd name="connsiteY9" fmla="*/ 2155111 h 2460618"/>
              <a:gd name="connsiteX10" fmla="*/ 765021 w 6581490"/>
              <a:gd name="connsiteY10" fmla="*/ 2315153 h 2460618"/>
              <a:gd name="connsiteX11" fmla="*/ 1019092 w 6581490"/>
              <a:gd name="connsiteY11" fmla="*/ 2459293 h 2460618"/>
              <a:gd name="connsiteX12" fmla="*/ 1273903 w 6581490"/>
              <a:gd name="connsiteY12" fmla="*/ 2323105 h 2460618"/>
              <a:gd name="connsiteX13" fmla="*/ 1449757 w 6581490"/>
              <a:gd name="connsiteY13" fmla="*/ 2155019 h 2460618"/>
              <a:gd name="connsiteX14" fmla="*/ 2119608 w 6581490"/>
              <a:gd name="connsiteY14" fmla="*/ 2144385 h 2460618"/>
              <a:gd name="connsiteX15" fmla="*/ 2106201 w 6581490"/>
              <a:gd name="connsiteY15" fmla="*/ 2133753 h 2460618"/>
              <a:gd name="connsiteX16" fmla="*/ 2108975 w 6581490"/>
              <a:gd name="connsiteY16" fmla="*/ 1984897 h 2460618"/>
              <a:gd name="connsiteX17" fmla="*/ 2114337 w 6581490"/>
              <a:gd name="connsiteY17" fmla="*/ 1711131 h 2460618"/>
              <a:gd name="connsiteX18" fmla="*/ 2098342 w 6581490"/>
              <a:gd name="connsiteY18" fmla="*/ 1113027 h 2460618"/>
              <a:gd name="connsiteX19" fmla="*/ 2236011 w 6581490"/>
              <a:gd name="connsiteY19" fmla="*/ 923676 h 2460618"/>
              <a:gd name="connsiteX20" fmla="*/ 2315524 w 6581490"/>
              <a:gd name="connsiteY20" fmla="*/ 780553 h 2460618"/>
              <a:gd name="connsiteX21" fmla="*/ 2267817 w 6581490"/>
              <a:gd name="connsiteY21" fmla="*/ 605624 h 2460618"/>
              <a:gd name="connsiteX22" fmla="*/ 2108790 w 6581490"/>
              <a:gd name="connsiteY22" fmla="*/ 486354 h 2460618"/>
              <a:gd name="connsiteX23" fmla="*/ 2119607 w 6581490"/>
              <a:gd name="connsiteY23" fmla="*/ 294320 h 2460618"/>
              <a:gd name="connsiteX24" fmla="*/ 2124693 w 6581490"/>
              <a:gd name="connsiteY24" fmla="*/ 160351 h 2460618"/>
              <a:gd name="connsiteX25" fmla="*/ 2382833 w 6581490"/>
              <a:gd name="connsiteY25" fmla="*/ 163955 h 2460618"/>
              <a:gd name="connsiteX26" fmla="*/ 2569966 w 6581490"/>
              <a:gd name="connsiteY26" fmla="*/ 25179 h 2460618"/>
              <a:gd name="connsiteX27" fmla="*/ 2911872 w 6581490"/>
              <a:gd name="connsiteY27" fmla="*/ 176254 h 2460618"/>
              <a:gd name="connsiteX28" fmla="*/ 3738808 w 6581490"/>
              <a:gd name="connsiteY28" fmla="*/ 176253 h 2460618"/>
              <a:gd name="connsiteX29" fmla="*/ 3881932 w 6581490"/>
              <a:gd name="connsiteY29" fmla="*/ 25179 h 2460618"/>
              <a:gd name="connsiteX30" fmla="*/ 3953494 w 6581490"/>
              <a:gd name="connsiteY30" fmla="*/ 25178 h 2460618"/>
              <a:gd name="connsiteX31" fmla="*/ 4033006 w 6581490"/>
              <a:gd name="connsiteY31" fmla="*/ 56983 h 2460618"/>
              <a:gd name="connsiteX32" fmla="*/ 4179735 w 6581490"/>
              <a:gd name="connsiteY32" fmla="*/ 166545 h 2460618"/>
              <a:gd name="connsiteX33" fmla="*/ 4424283 w 6581490"/>
              <a:gd name="connsiteY33" fmla="*/ 161737 h 2460618"/>
              <a:gd name="connsiteX34" fmla="*/ 4430571 w 6581490"/>
              <a:gd name="connsiteY34" fmla="*/ 478402 h 2460618"/>
              <a:gd name="connsiteX35" fmla="*/ 4605500 w 6581490"/>
              <a:gd name="connsiteY35" fmla="*/ 629477 h 2460618"/>
              <a:gd name="connsiteX36" fmla="*/ 4661159 w 6581490"/>
              <a:gd name="connsiteY36" fmla="*/ 740795 h 2460618"/>
              <a:gd name="connsiteX37" fmla="*/ 4605500 w 6581490"/>
              <a:gd name="connsiteY37" fmla="*/ 899821 h 2460618"/>
              <a:gd name="connsiteX38" fmla="*/ 4438523 w 6581490"/>
              <a:gd name="connsiteY38" fmla="*/ 1090653 h 2460618"/>
              <a:gd name="connsiteX39" fmla="*/ 4416424 w 6581490"/>
              <a:gd name="connsiteY39" fmla="*/ 1806824 h 2460618"/>
              <a:gd name="connsiteX40" fmla="*/ 4413928 w 6581490"/>
              <a:gd name="connsiteY40" fmla="*/ 2133198 h 2460618"/>
              <a:gd name="connsiteX41" fmla="*/ 4820185 w 6581490"/>
              <a:gd name="connsiteY41" fmla="*/ 2140224 h 2460618"/>
              <a:gd name="connsiteX42" fmla="*/ 5074626 w 6581490"/>
              <a:gd name="connsiteY42" fmla="*/ 2164078 h 2460618"/>
              <a:gd name="connsiteX43" fmla="*/ 5082578 w 6581490"/>
              <a:gd name="connsiteY43" fmla="*/ 2251542 h 2460618"/>
              <a:gd name="connsiteX44" fmla="*/ 5154140 w 6581490"/>
              <a:gd name="connsiteY44" fmla="*/ 2362861 h 2460618"/>
              <a:gd name="connsiteX45" fmla="*/ 5429292 w 6581490"/>
              <a:gd name="connsiteY45" fmla="*/ 2451342 h 2460618"/>
              <a:gd name="connsiteX46" fmla="*/ 5710731 w 6581490"/>
              <a:gd name="connsiteY46" fmla="*/ 2346959 h 2460618"/>
              <a:gd name="connsiteX47" fmla="*/ 5798196 w 6581490"/>
              <a:gd name="connsiteY47" fmla="*/ 2148175 h 2460618"/>
              <a:gd name="connsiteX48" fmla="*/ 6267322 w 6581490"/>
              <a:gd name="connsiteY48" fmla="*/ 2156128 h 2460618"/>
              <a:gd name="connsiteX49" fmla="*/ 6268524 w 6581490"/>
              <a:gd name="connsiteY49" fmla="*/ 1974356 h 2460618"/>
              <a:gd name="connsiteX50" fmla="*/ 6235517 w 6581490"/>
              <a:gd name="connsiteY50" fmla="*/ 1074750 h 2460618"/>
              <a:gd name="connsiteX51" fmla="*/ 6390567 w 6581490"/>
              <a:gd name="connsiteY51" fmla="*/ 918960 h 2460618"/>
              <a:gd name="connsiteX52" fmla="*/ 6581490 w 6581490"/>
              <a:gd name="connsiteY52" fmla="*/ 745973 h 2460618"/>
              <a:gd name="connsiteX53" fmla="*/ 6569102 w 6581490"/>
              <a:gd name="connsiteY53" fmla="*/ 674412 h 2460618"/>
              <a:gd name="connsiteX54" fmla="*/ 6510854 w 6581490"/>
              <a:gd name="connsiteY54" fmla="*/ 326218 h 2460618"/>
              <a:gd name="connsiteX0" fmla="*/ 545989 w 6574126"/>
              <a:gd name="connsiteY0" fmla="*/ 262422 h 2460618"/>
              <a:gd name="connsiteX1" fmla="*/ 556621 w 6574126"/>
              <a:gd name="connsiteY1" fmla="*/ 570767 h 2460618"/>
              <a:gd name="connsiteX2" fmla="*/ 208428 w 6574126"/>
              <a:gd name="connsiteY2" fmla="*/ 526110 h 2460618"/>
              <a:gd name="connsiteX3" fmla="*/ 25179 w 6574126"/>
              <a:gd name="connsiteY3" fmla="*/ 658509 h 2460618"/>
              <a:gd name="connsiteX4" fmla="*/ 57354 w 6574126"/>
              <a:gd name="connsiteY4" fmla="*/ 868017 h 2460618"/>
              <a:gd name="connsiteX5" fmla="*/ 168672 w 6574126"/>
              <a:gd name="connsiteY5" fmla="*/ 971384 h 2460618"/>
              <a:gd name="connsiteX6" fmla="*/ 248278 w 6574126"/>
              <a:gd name="connsiteY6" fmla="*/ 1038599 h 2460618"/>
              <a:gd name="connsiteX7" fmla="*/ 261406 w 6574126"/>
              <a:gd name="connsiteY7" fmla="*/ 1841497 h 2460618"/>
              <a:gd name="connsiteX8" fmla="*/ 386501 w 6574126"/>
              <a:gd name="connsiteY8" fmla="*/ 2176283 h 2460618"/>
              <a:gd name="connsiteX9" fmla="*/ 615147 w 6574126"/>
              <a:gd name="connsiteY9" fmla="*/ 2155111 h 2460618"/>
              <a:gd name="connsiteX10" fmla="*/ 765021 w 6574126"/>
              <a:gd name="connsiteY10" fmla="*/ 2315153 h 2460618"/>
              <a:gd name="connsiteX11" fmla="*/ 1019092 w 6574126"/>
              <a:gd name="connsiteY11" fmla="*/ 2459293 h 2460618"/>
              <a:gd name="connsiteX12" fmla="*/ 1273903 w 6574126"/>
              <a:gd name="connsiteY12" fmla="*/ 2323105 h 2460618"/>
              <a:gd name="connsiteX13" fmla="*/ 1449757 w 6574126"/>
              <a:gd name="connsiteY13" fmla="*/ 2155019 h 2460618"/>
              <a:gd name="connsiteX14" fmla="*/ 2119608 w 6574126"/>
              <a:gd name="connsiteY14" fmla="*/ 2144385 h 2460618"/>
              <a:gd name="connsiteX15" fmla="*/ 2106201 w 6574126"/>
              <a:gd name="connsiteY15" fmla="*/ 2133753 h 2460618"/>
              <a:gd name="connsiteX16" fmla="*/ 2108975 w 6574126"/>
              <a:gd name="connsiteY16" fmla="*/ 1984897 h 2460618"/>
              <a:gd name="connsiteX17" fmla="*/ 2114337 w 6574126"/>
              <a:gd name="connsiteY17" fmla="*/ 1711131 h 2460618"/>
              <a:gd name="connsiteX18" fmla="*/ 2098342 w 6574126"/>
              <a:gd name="connsiteY18" fmla="*/ 1113027 h 2460618"/>
              <a:gd name="connsiteX19" fmla="*/ 2236011 w 6574126"/>
              <a:gd name="connsiteY19" fmla="*/ 923676 h 2460618"/>
              <a:gd name="connsiteX20" fmla="*/ 2315524 w 6574126"/>
              <a:gd name="connsiteY20" fmla="*/ 780553 h 2460618"/>
              <a:gd name="connsiteX21" fmla="*/ 2267817 w 6574126"/>
              <a:gd name="connsiteY21" fmla="*/ 605624 h 2460618"/>
              <a:gd name="connsiteX22" fmla="*/ 2108790 w 6574126"/>
              <a:gd name="connsiteY22" fmla="*/ 486354 h 2460618"/>
              <a:gd name="connsiteX23" fmla="*/ 2119607 w 6574126"/>
              <a:gd name="connsiteY23" fmla="*/ 294320 h 2460618"/>
              <a:gd name="connsiteX24" fmla="*/ 2124693 w 6574126"/>
              <a:gd name="connsiteY24" fmla="*/ 160351 h 2460618"/>
              <a:gd name="connsiteX25" fmla="*/ 2382833 w 6574126"/>
              <a:gd name="connsiteY25" fmla="*/ 163955 h 2460618"/>
              <a:gd name="connsiteX26" fmla="*/ 2569966 w 6574126"/>
              <a:gd name="connsiteY26" fmla="*/ 25179 h 2460618"/>
              <a:gd name="connsiteX27" fmla="*/ 2911872 w 6574126"/>
              <a:gd name="connsiteY27" fmla="*/ 176254 h 2460618"/>
              <a:gd name="connsiteX28" fmla="*/ 3738808 w 6574126"/>
              <a:gd name="connsiteY28" fmla="*/ 176253 h 2460618"/>
              <a:gd name="connsiteX29" fmla="*/ 3881932 w 6574126"/>
              <a:gd name="connsiteY29" fmla="*/ 25179 h 2460618"/>
              <a:gd name="connsiteX30" fmla="*/ 3953494 w 6574126"/>
              <a:gd name="connsiteY30" fmla="*/ 25178 h 2460618"/>
              <a:gd name="connsiteX31" fmla="*/ 4033006 w 6574126"/>
              <a:gd name="connsiteY31" fmla="*/ 56983 h 2460618"/>
              <a:gd name="connsiteX32" fmla="*/ 4179735 w 6574126"/>
              <a:gd name="connsiteY32" fmla="*/ 166545 h 2460618"/>
              <a:gd name="connsiteX33" fmla="*/ 4424283 w 6574126"/>
              <a:gd name="connsiteY33" fmla="*/ 161737 h 2460618"/>
              <a:gd name="connsiteX34" fmla="*/ 4430571 w 6574126"/>
              <a:gd name="connsiteY34" fmla="*/ 478402 h 2460618"/>
              <a:gd name="connsiteX35" fmla="*/ 4605500 w 6574126"/>
              <a:gd name="connsiteY35" fmla="*/ 629477 h 2460618"/>
              <a:gd name="connsiteX36" fmla="*/ 4661159 w 6574126"/>
              <a:gd name="connsiteY36" fmla="*/ 740795 h 2460618"/>
              <a:gd name="connsiteX37" fmla="*/ 4605500 w 6574126"/>
              <a:gd name="connsiteY37" fmla="*/ 899821 h 2460618"/>
              <a:gd name="connsiteX38" fmla="*/ 4438523 w 6574126"/>
              <a:gd name="connsiteY38" fmla="*/ 1090653 h 2460618"/>
              <a:gd name="connsiteX39" fmla="*/ 4416424 w 6574126"/>
              <a:gd name="connsiteY39" fmla="*/ 1806824 h 2460618"/>
              <a:gd name="connsiteX40" fmla="*/ 4413928 w 6574126"/>
              <a:gd name="connsiteY40" fmla="*/ 2133198 h 2460618"/>
              <a:gd name="connsiteX41" fmla="*/ 4820185 w 6574126"/>
              <a:gd name="connsiteY41" fmla="*/ 2140224 h 2460618"/>
              <a:gd name="connsiteX42" fmla="*/ 5074626 w 6574126"/>
              <a:gd name="connsiteY42" fmla="*/ 2164078 h 2460618"/>
              <a:gd name="connsiteX43" fmla="*/ 5082578 w 6574126"/>
              <a:gd name="connsiteY43" fmla="*/ 2251542 h 2460618"/>
              <a:gd name="connsiteX44" fmla="*/ 5154140 w 6574126"/>
              <a:gd name="connsiteY44" fmla="*/ 2362861 h 2460618"/>
              <a:gd name="connsiteX45" fmla="*/ 5429292 w 6574126"/>
              <a:gd name="connsiteY45" fmla="*/ 2451342 h 2460618"/>
              <a:gd name="connsiteX46" fmla="*/ 5710731 w 6574126"/>
              <a:gd name="connsiteY46" fmla="*/ 2346959 h 2460618"/>
              <a:gd name="connsiteX47" fmla="*/ 5798196 w 6574126"/>
              <a:gd name="connsiteY47" fmla="*/ 2148175 h 2460618"/>
              <a:gd name="connsiteX48" fmla="*/ 6267322 w 6574126"/>
              <a:gd name="connsiteY48" fmla="*/ 2156128 h 2460618"/>
              <a:gd name="connsiteX49" fmla="*/ 6268524 w 6574126"/>
              <a:gd name="connsiteY49" fmla="*/ 1974356 h 2460618"/>
              <a:gd name="connsiteX50" fmla="*/ 6235517 w 6574126"/>
              <a:gd name="connsiteY50" fmla="*/ 1074750 h 2460618"/>
              <a:gd name="connsiteX51" fmla="*/ 6390567 w 6574126"/>
              <a:gd name="connsiteY51" fmla="*/ 918960 h 2460618"/>
              <a:gd name="connsiteX52" fmla="*/ 6533782 w 6574126"/>
              <a:gd name="connsiteY52" fmla="*/ 745973 h 2460618"/>
              <a:gd name="connsiteX53" fmla="*/ 6569102 w 6574126"/>
              <a:gd name="connsiteY53" fmla="*/ 674412 h 2460618"/>
              <a:gd name="connsiteX54" fmla="*/ 6510854 w 6574126"/>
              <a:gd name="connsiteY54" fmla="*/ 326218 h 2460618"/>
              <a:gd name="connsiteX0" fmla="*/ 545989 w 6598364"/>
              <a:gd name="connsiteY0" fmla="*/ 262422 h 2460618"/>
              <a:gd name="connsiteX1" fmla="*/ 556621 w 6598364"/>
              <a:gd name="connsiteY1" fmla="*/ 570767 h 2460618"/>
              <a:gd name="connsiteX2" fmla="*/ 208428 w 6598364"/>
              <a:gd name="connsiteY2" fmla="*/ 526110 h 2460618"/>
              <a:gd name="connsiteX3" fmla="*/ 25179 w 6598364"/>
              <a:gd name="connsiteY3" fmla="*/ 658509 h 2460618"/>
              <a:gd name="connsiteX4" fmla="*/ 57354 w 6598364"/>
              <a:gd name="connsiteY4" fmla="*/ 868017 h 2460618"/>
              <a:gd name="connsiteX5" fmla="*/ 168672 w 6598364"/>
              <a:gd name="connsiteY5" fmla="*/ 971384 h 2460618"/>
              <a:gd name="connsiteX6" fmla="*/ 248278 w 6598364"/>
              <a:gd name="connsiteY6" fmla="*/ 1038599 h 2460618"/>
              <a:gd name="connsiteX7" fmla="*/ 261406 w 6598364"/>
              <a:gd name="connsiteY7" fmla="*/ 1841497 h 2460618"/>
              <a:gd name="connsiteX8" fmla="*/ 386501 w 6598364"/>
              <a:gd name="connsiteY8" fmla="*/ 2176283 h 2460618"/>
              <a:gd name="connsiteX9" fmla="*/ 615147 w 6598364"/>
              <a:gd name="connsiteY9" fmla="*/ 2155111 h 2460618"/>
              <a:gd name="connsiteX10" fmla="*/ 765021 w 6598364"/>
              <a:gd name="connsiteY10" fmla="*/ 2315153 h 2460618"/>
              <a:gd name="connsiteX11" fmla="*/ 1019092 w 6598364"/>
              <a:gd name="connsiteY11" fmla="*/ 2459293 h 2460618"/>
              <a:gd name="connsiteX12" fmla="*/ 1273903 w 6598364"/>
              <a:gd name="connsiteY12" fmla="*/ 2323105 h 2460618"/>
              <a:gd name="connsiteX13" fmla="*/ 1449757 w 6598364"/>
              <a:gd name="connsiteY13" fmla="*/ 2155019 h 2460618"/>
              <a:gd name="connsiteX14" fmla="*/ 2119608 w 6598364"/>
              <a:gd name="connsiteY14" fmla="*/ 2144385 h 2460618"/>
              <a:gd name="connsiteX15" fmla="*/ 2106201 w 6598364"/>
              <a:gd name="connsiteY15" fmla="*/ 2133753 h 2460618"/>
              <a:gd name="connsiteX16" fmla="*/ 2108975 w 6598364"/>
              <a:gd name="connsiteY16" fmla="*/ 1984897 h 2460618"/>
              <a:gd name="connsiteX17" fmla="*/ 2114337 w 6598364"/>
              <a:gd name="connsiteY17" fmla="*/ 1711131 h 2460618"/>
              <a:gd name="connsiteX18" fmla="*/ 2098342 w 6598364"/>
              <a:gd name="connsiteY18" fmla="*/ 1113027 h 2460618"/>
              <a:gd name="connsiteX19" fmla="*/ 2236011 w 6598364"/>
              <a:gd name="connsiteY19" fmla="*/ 923676 h 2460618"/>
              <a:gd name="connsiteX20" fmla="*/ 2315524 w 6598364"/>
              <a:gd name="connsiteY20" fmla="*/ 780553 h 2460618"/>
              <a:gd name="connsiteX21" fmla="*/ 2267817 w 6598364"/>
              <a:gd name="connsiteY21" fmla="*/ 605624 h 2460618"/>
              <a:gd name="connsiteX22" fmla="*/ 2108790 w 6598364"/>
              <a:gd name="connsiteY22" fmla="*/ 486354 h 2460618"/>
              <a:gd name="connsiteX23" fmla="*/ 2119607 w 6598364"/>
              <a:gd name="connsiteY23" fmla="*/ 294320 h 2460618"/>
              <a:gd name="connsiteX24" fmla="*/ 2124693 w 6598364"/>
              <a:gd name="connsiteY24" fmla="*/ 160351 h 2460618"/>
              <a:gd name="connsiteX25" fmla="*/ 2382833 w 6598364"/>
              <a:gd name="connsiteY25" fmla="*/ 163955 h 2460618"/>
              <a:gd name="connsiteX26" fmla="*/ 2569966 w 6598364"/>
              <a:gd name="connsiteY26" fmla="*/ 25179 h 2460618"/>
              <a:gd name="connsiteX27" fmla="*/ 2911872 w 6598364"/>
              <a:gd name="connsiteY27" fmla="*/ 176254 h 2460618"/>
              <a:gd name="connsiteX28" fmla="*/ 3738808 w 6598364"/>
              <a:gd name="connsiteY28" fmla="*/ 176253 h 2460618"/>
              <a:gd name="connsiteX29" fmla="*/ 3881932 w 6598364"/>
              <a:gd name="connsiteY29" fmla="*/ 25179 h 2460618"/>
              <a:gd name="connsiteX30" fmla="*/ 3953494 w 6598364"/>
              <a:gd name="connsiteY30" fmla="*/ 25178 h 2460618"/>
              <a:gd name="connsiteX31" fmla="*/ 4033006 w 6598364"/>
              <a:gd name="connsiteY31" fmla="*/ 56983 h 2460618"/>
              <a:gd name="connsiteX32" fmla="*/ 4179735 w 6598364"/>
              <a:gd name="connsiteY32" fmla="*/ 166545 h 2460618"/>
              <a:gd name="connsiteX33" fmla="*/ 4424283 w 6598364"/>
              <a:gd name="connsiteY33" fmla="*/ 161737 h 2460618"/>
              <a:gd name="connsiteX34" fmla="*/ 4430571 w 6598364"/>
              <a:gd name="connsiteY34" fmla="*/ 478402 h 2460618"/>
              <a:gd name="connsiteX35" fmla="*/ 4605500 w 6598364"/>
              <a:gd name="connsiteY35" fmla="*/ 629477 h 2460618"/>
              <a:gd name="connsiteX36" fmla="*/ 4661159 w 6598364"/>
              <a:gd name="connsiteY36" fmla="*/ 740795 h 2460618"/>
              <a:gd name="connsiteX37" fmla="*/ 4605500 w 6598364"/>
              <a:gd name="connsiteY37" fmla="*/ 899821 h 2460618"/>
              <a:gd name="connsiteX38" fmla="*/ 4438523 w 6598364"/>
              <a:gd name="connsiteY38" fmla="*/ 1090653 h 2460618"/>
              <a:gd name="connsiteX39" fmla="*/ 4416424 w 6598364"/>
              <a:gd name="connsiteY39" fmla="*/ 1806824 h 2460618"/>
              <a:gd name="connsiteX40" fmla="*/ 4413928 w 6598364"/>
              <a:gd name="connsiteY40" fmla="*/ 2133198 h 2460618"/>
              <a:gd name="connsiteX41" fmla="*/ 4820185 w 6598364"/>
              <a:gd name="connsiteY41" fmla="*/ 2140224 h 2460618"/>
              <a:gd name="connsiteX42" fmla="*/ 5074626 w 6598364"/>
              <a:gd name="connsiteY42" fmla="*/ 2164078 h 2460618"/>
              <a:gd name="connsiteX43" fmla="*/ 5082578 w 6598364"/>
              <a:gd name="connsiteY43" fmla="*/ 2251542 h 2460618"/>
              <a:gd name="connsiteX44" fmla="*/ 5154140 w 6598364"/>
              <a:gd name="connsiteY44" fmla="*/ 2362861 h 2460618"/>
              <a:gd name="connsiteX45" fmla="*/ 5429292 w 6598364"/>
              <a:gd name="connsiteY45" fmla="*/ 2451342 h 2460618"/>
              <a:gd name="connsiteX46" fmla="*/ 5710731 w 6598364"/>
              <a:gd name="connsiteY46" fmla="*/ 2346959 h 2460618"/>
              <a:gd name="connsiteX47" fmla="*/ 5798196 w 6598364"/>
              <a:gd name="connsiteY47" fmla="*/ 2148175 h 2460618"/>
              <a:gd name="connsiteX48" fmla="*/ 6267322 w 6598364"/>
              <a:gd name="connsiteY48" fmla="*/ 2156128 h 2460618"/>
              <a:gd name="connsiteX49" fmla="*/ 6268524 w 6598364"/>
              <a:gd name="connsiteY49" fmla="*/ 1974356 h 2460618"/>
              <a:gd name="connsiteX50" fmla="*/ 6235517 w 6598364"/>
              <a:gd name="connsiteY50" fmla="*/ 1074750 h 2460618"/>
              <a:gd name="connsiteX51" fmla="*/ 6390567 w 6598364"/>
              <a:gd name="connsiteY51" fmla="*/ 918960 h 2460618"/>
              <a:gd name="connsiteX52" fmla="*/ 6533782 w 6598364"/>
              <a:gd name="connsiteY52" fmla="*/ 745973 h 2460618"/>
              <a:gd name="connsiteX53" fmla="*/ 6569102 w 6598364"/>
              <a:gd name="connsiteY53" fmla="*/ 674412 h 2460618"/>
              <a:gd name="connsiteX54" fmla="*/ 6582415 w 6598364"/>
              <a:gd name="connsiteY54" fmla="*/ 405731 h 2460618"/>
              <a:gd name="connsiteX0" fmla="*/ 545989 w 6598364"/>
              <a:gd name="connsiteY0" fmla="*/ 262422 h 2460618"/>
              <a:gd name="connsiteX1" fmla="*/ 556621 w 6598364"/>
              <a:gd name="connsiteY1" fmla="*/ 570767 h 2460618"/>
              <a:gd name="connsiteX2" fmla="*/ 208428 w 6598364"/>
              <a:gd name="connsiteY2" fmla="*/ 526110 h 2460618"/>
              <a:gd name="connsiteX3" fmla="*/ 25179 w 6598364"/>
              <a:gd name="connsiteY3" fmla="*/ 658509 h 2460618"/>
              <a:gd name="connsiteX4" fmla="*/ 57354 w 6598364"/>
              <a:gd name="connsiteY4" fmla="*/ 868017 h 2460618"/>
              <a:gd name="connsiteX5" fmla="*/ 168672 w 6598364"/>
              <a:gd name="connsiteY5" fmla="*/ 971384 h 2460618"/>
              <a:gd name="connsiteX6" fmla="*/ 248278 w 6598364"/>
              <a:gd name="connsiteY6" fmla="*/ 1038599 h 2460618"/>
              <a:gd name="connsiteX7" fmla="*/ 261406 w 6598364"/>
              <a:gd name="connsiteY7" fmla="*/ 1841497 h 2460618"/>
              <a:gd name="connsiteX8" fmla="*/ 386501 w 6598364"/>
              <a:gd name="connsiteY8" fmla="*/ 2176283 h 2460618"/>
              <a:gd name="connsiteX9" fmla="*/ 615147 w 6598364"/>
              <a:gd name="connsiteY9" fmla="*/ 2155111 h 2460618"/>
              <a:gd name="connsiteX10" fmla="*/ 765021 w 6598364"/>
              <a:gd name="connsiteY10" fmla="*/ 2315153 h 2460618"/>
              <a:gd name="connsiteX11" fmla="*/ 1019092 w 6598364"/>
              <a:gd name="connsiteY11" fmla="*/ 2459293 h 2460618"/>
              <a:gd name="connsiteX12" fmla="*/ 1273903 w 6598364"/>
              <a:gd name="connsiteY12" fmla="*/ 2323105 h 2460618"/>
              <a:gd name="connsiteX13" fmla="*/ 1449757 w 6598364"/>
              <a:gd name="connsiteY13" fmla="*/ 2155019 h 2460618"/>
              <a:gd name="connsiteX14" fmla="*/ 2119608 w 6598364"/>
              <a:gd name="connsiteY14" fmla="*/ 2144385 h 2460618"/>
              <a:gd name="connsiteX15" fmla="*/ 2106201 w 6598364"/>
              <a:gd name="connsiteY15" fmla="*/ 2133753 h 2460618"/>
              <a:gd name="connsiteX16" fmla="*/ 2108975 w 6598364"/>
              <a:gd name="connsiteY16" fmla="*/ 1984897 h 2460618"/>
              <a:gd name="connsiteX17" fmla="*/ 2114337 w 6598364"/>
              <a:gd name="connsiteY17" fmla="*/ 1711131 h 2460618"/>
              <a:gd name="connsiteX18" fmla="*/ 2098342 w 6598364"/>
              <a:gd name="connsiteY18" fmla="*/ 1113027 h 2460618"/>
              <a:gd name="connsiteX19" fmla="*/ 2236011 w 6598364"/>
              <a:gd name="connsiteY19" fmla="*/ 923676 h 2460618"/>
              <a:gd name="connsiteX20" fmla="*/ 2315524 w 6598364"/>
              <a:gd name="connsiteY20" fmla="*/ 780553 h 2460618"/>
              <a:gd name="connsiteX21" fmla="*/ 2267817 w 6598364"/>
              <a:gd name="connsiteY21" fmla="*/ 605624 h 2460618"/>
              <a:gd name="connsiteX22" fmla="*/ 2108790 w 6598364"/>
              <a:gd name="connsiteY22" fmla="*/ 486354 h 2460618"/>
              <a:gd name="connsiteX23" fmla="*/ 2119607 w 6598364"/>
              <a:gd name="connsiteY23" fmla="*/ 294320 h 2460618"/>
              <a:gd name="connsiteX24" fmla="*/ 2124693 w 6598364"/>
              <a:gd name="connsiteY24" fmla="*/ 160351 h 2460618"/>
              <a:gd name="connsiteX25" fmla="*/ 2382833 w 6598364"/>
              <a:gd name="connsiteY25" fmla="*/ 163955 h 2460618"/>
              <a:gd name="connsiteX26" fmla="*/ 2569966 w 6598364"/>
              <a:gd name="connsiteY26" fmla="*/ 25179 h 2460618"/>
              <a:gd name="connsiteX27" fmla="*/ 2911872 w 6598364"/>
              <a:gd name="connsiteY27" fmla="*/ 176254 h 2460618"/>
              <a:gd name="connsiteX28" fmla="*/ 3738808 w 6598364"/>
              <a:gd name="connsiteY28" fmla="*/ 176253 h 2460618"/>
              <a:gd name="connsiteX29" fmla="*/ 3881932 w 6598364"/>
              <a:gd name="connsiteY29" fmla="*/ 25179 h 2460618"/>
              <a:gd name="connsiteX30" fmla="*/ 3953494 w 6598364"/>
              <a:gd name="connsiteY30" fmla="*/ 25178 h 2460618"/>
              <a:gd name="connsiteX31" fmla="*/ 4033006 w 6598364"/>
              <a:gd name="connsiteY31" fmla="*/ 56983 h 2460618"/>
              <a:gd name="connsiteX32" fmla="*/ 4179735 w 6598364"/>
              <a:gd name="connsiteY32" fmla="*/ 166545 h 2460618"/>
              <a:gd name="connsiteX33" fmla="*/ 4424283 w 6598364"/>
              <a:gd name="connsiteY33" fmla="*/ 161737 h 2460618"/>
              <a:gd name="connsiteX34" fmla="*/ 4430571 w 6598364"/>
              <a:gd name="connsiteY34" fmla="*/ 478402 h 2460618"/>
              <a:gd name="connsiteX35" fmla="*/ 4605500 w 6598364"/>
              <a:gd name="connsiteY35" fmla="*/ 629477 h 2460618"/>
              <a:gd name="connsiteX36" fmla="*/ 4661159 w 6598364"/>
              <a:gd name="connsiteY36" fmla="*/ 740795 h 2460618"/>
              <a:gd name="connsiteX37" fmla="*/ 4605500 w 6598364"/>
              <a:gd name="connsiteY37" fmla="*/ 899821 h 2460618"/>
              <a:gd name="connsiteX38" fmla="*/ 4438523 w 6598364"/>
              <a:gd name="connsiteY38" fmla="*/ 1090653 h 2460618"/>
              <a:gd name="connsiteX39" fmla="*/ 4416424 w 6598364"/>
              <a:gd name="connsiteY39" fmla="*/ 1806824 h 2460618"/>
              <a:gd name="connsiteX40" fmla="*/ 4413928 w 6598364"/>
              <a:gd name="connsiteY40" fmla="*/ 2133198 h 2460618"/>
              <a:gd name="connsiteX41" fmla="*/ 4820185 w 6598364"/>
              <a:gd name="connsiteY41" fmla="*/ 2140224 h 2460618"/>
              <a:gd name="connsiteX42" fmla="*/ 5074626 w 6598364"/>
              <a:gd name="connsiteY42" fmla="*/ 2164078 h 2460618"/>
              <a:gd name="connsiteX43" fmla="*/ 5082578 w 6598364"/>
              <a:gd name="connsiteY43" fmla="*/ 2251542 h 2460618"/>
              <a:gd name="connsiteX44" fmla="*/ 5154140 w 6598364"/>
              <a:gd name="connsiteY44" fmla="*/ 2362861 h 2460618"/>
              <a:gd name="connsiteX45" fmla="*/ 5429292 w 6598364"/>
              <a:gd name="connsiteY45" fmla="*/ 2451342 h 2460618"/>
              <a:gd name="connsiteX46" fmla="*/ 5710731 w 6598364"/>
              <a:gd name="connsiteY46" fmla="*/ 2346959 h 2460618"/>
              <a:gd name="connsiteX47" fmla="*/ 5798196 w 6598364"/>
              <a:gd name="connsiteY47" fmla="*/ 2148175 h 2460618"/>
              <a:gd name="connsiteX48" fmla="*/ 6267322 w 6598364"/>
              <a:gd name="connsiteY48" fmla="*/ 2156128 h 2460618"/>
              <a:gd name="connsiteX49" fmla="*/ 6268524 w 6598364"/>
              <a:gd name="connsiteY49" fmla="*/ 1974356 h 2460618"/>
              <a:gd name="connsiteX50" fmla="*/ 6235517 w 6598364"/>
              <a:gd name="connsiteY50" fmla="*/ 1074750 h 2460618"/>
              <a:gd name="connsiteX51" fmla="*/ 6390567 w 6598364"/>
              <a:gd name="connsiteY51" fmla="*/ 918960 h 2460618"/>
              <a:gd name="connsiteX52" fmla="*/ 6533782 w 6598364"/>
              <a:gd name="connsiteY52" fmla="*/ 745973 h 2460618"/>
              <a:gd name="connsiteX53" fmla="*/ 6585375 w 6598364"/>
              <a:gd name="connsiteY53" fmla="*/ 613574 h 2460618"/>
              <a:gd name="connsiteX54" fmla="*/ 6569102 w 6598364"/>
              <a:gd name="connsiteY54" fmla="*/ 674412 h 2460618"/>
              <a:gd name="connsiteX55" fmla="*/ 6582415 w 6598364"/>
              <a:gd name="connsiteY55" fmla="*/ 405731 h 2460618"/>
              <a:gd name="connsiteX0" fmla="*/ 545989 w 6598364"/>
              <a:gd name="connsiteY0" fmla="*/ 262422 h 2460618"/>
              <a:gd name="connsiteX1" fmla="*/ 556621 w 6598364"/>
              <a:gd name="connsiteY1" fmla="*/ 570767 h 2460618"/>
              <a:gd name="connsiteX2" fmla="*/ 208428 w 6598364"/>
              <a:gd name="connsiteY2" fmla="*/ 526110 h 2460618"/>
              <a:gd name="connsiteX3" fmla="*/ 25179 w 6598364"/>
              <a:gd name="connsiteY3" fmla="*/ 658509 h 2460618"/>
              <a:gd name="connsiteX4" fmla="*/ 57354 w 6598364"/>
              <a:gd name="connsiteY4" fmla="*/ 868017 h 2460618"/>
              <a:gd name="connsiteX5" fmla="*/ 168672 w 6598364"/>
              <a:gd name="connsiteY5" fmla="*/ 971384 h 2460618"/>
              <a:gd name="connsiteX6" fmla="*/ 248278 w 6598364"/>
              <a:gd name="connsiteY6" fmla="*/ 1038599 h 2460618"/>
              <a:gd name="connsiteX7" fmla="*/ 261406 w 6598364"/>
              <a:gd name="connsiteY7" fmla="*/ 1841497 h 2460618"/>
              <a:gd name="connsiteX8" fmla="*/ 386501 w 6598364"/>
              <a:gd name="connsiteY8" fmla="*/ 2176283 h 2460618"/>
              <a:gd name="connsiteX9" fmla="*/ 615147 w 6598364"/>
              <a:gd name="connsiteY9" fmla="*/ 2155111 h 2460618"/>
              <a:gd name="connsiteX10" fmla="*/ 765021 w 6598364"/>
              <a:gd name="connsiteY10" fmla="*/ 2315153 h 2460618"/>
              <a:gd name="connsiteX11" fmla="*/ 1019092 w 6598364"/>
              <a:gd name="connsiteY11" fmla="*/ 2459293 h 2460618"/>
              <a:gd name="connsiteX12" fmla="*/ 1273903 w 6598364"/>
              <a:gd name="connsiteY12" fmla="*/ 2323105 h 2460618"/>
              <a:gd name="connsiteX13" fmla="*/ 1449757 w 6598364"/>
              <a:gd name="connsiteY13" fmla="*/ 2155019 h 2460618"/>
              <a:gd name="connsiteX14" fmla="*/ 2119608 w 6598364"/>
              <a:gd name="connsiteY14" fmla="*/ 2144385 h 2460618"/>
              <a:gd name="connsiteX15" fmla="*/ 2106201 w 6598364"/>
              <a:gd name="connsiteY15" fmla="*/ 2133753 h 2460618"/>
              <a:gd name="connsiteX16" fmla="*/ 2108975 w 6598364"/>
              <a:gd name="connsiteY16" fmla="*/ 1984897 h 2460618"/>
              <a:gd name="connsiteX17" fmla="*/ 2114337 w 6598364"/>
              <a:gd name="connsiteY17" fmla="*/ 1711131 h 2460618"/>
              <a:gd name="connsiteX18" fmla="*/ 2098342 w 6598364"/>
              <a:gd name="connsiteY18" fmla="*/ 1113027 h 2460618"/>
              <a:gd name="connsiteX19" fmla="*/ 2236011 w 6598364"/>
              <a:gd name="connsiteY19" fmla="*/ 923676 h 2460618"/>
              <a:gd name="connsiteX20" fmla="*/ 2315524 w 6598364"/>
              <a:gd name="connsiteY20" fmla="*/ 780553 h 2460618"/>
              <a:gd name="connsiteX21" fmla="*/ 2267817 w 6598364"/>
              <a:gd name="connsiteY21" fmla="*/ 605624 h 2460618"/>
              <a:gd name="connsiteX22" fmla="*/ 2108790 w 6598364"/>
              <a:gd name="connsiteY22" fmla="*/ 486354 h 2460618"/>
              <a:gd name="connsiteX23" fmla="*/ 2119607 w 6598364"/>
              <a:gd name="connsiteY23" fmla="*/ 294320 h 2460618"/>
              <a:gd name="connsiteX24" fmla="*/ 2124693 w 6598364"/>
              <a:gd name="connsiteY24" fmla="*/ 160351 h 2460618"/>
              <a:gd name="connsiteX25" fmla="*/ 2382833 w 6598364"/>
              <a:gd name="connsiteY25" fmla="*/ 163955 h 2460618"/>
              <a:gd name="connsiteX26" fmla="*/ 2569966 w 6598364"/>
              <a:gd name="connsiteY26" fmla="*/ 25179 h 2460618"/>
              <a:gd name="connsiteX27" fmla="*/ 2911872 w 6598364"/>
              <a:gd name="connsiteY27" fmla="*/ 176254 h 2460618"/>
              <a:gd name="connsiteX28" fmla="*/ 3738808 w 6598364"/>
              <a:gd name="connsiteY28" fmla="*/ 176253 h 2460618"/>
              <a:gd name="connsiteX29" fmla="*/ 3881932 w 6598364"/>
              <a:gd name="connsiteY29" fmla="*/ 25179 h 2460618"/>
              <a:gd name="connsiteX30" fmla="*/ 3953494 w 6598364"/>
              <a:gd name="connsiteY30" fmla="*/ 25178 h 2460618"/>
              <a:gd name="connsiteX31" fmla="*/ 4033006 w 6598364"/>
              <a:gd name="connsiteY31" fmla="*/ 56983 h 2460618"/>
              <a:gd name="connsiteX32" fmla="*/ 4179735 w 6598364"/>
              <a:gd name="connsiteY32" fmla="*/ 166545 h 2460618"/>
              <a:gd name="connsiteX33" fmla="*/ 4424283 w 6598364"/>
              <a:gd name="connsiteY33" fmla="*/ 161737 h 2460618"/>
              <a:gd name="connsiteX34" fmla="*/ 4430571 w 6598364"/>
              <a:gd name="connsiteY34" fmla="*/ 478402 h 2460618"/>
              <a:gd name="connsiteX35" fmla="*/ 4605500 w 6598364"/>
              <a:gd name="connsiteY35" fmla="*/ 629477 h 2460618"/>
              <a:gd name="connsiteX36" fmla="*/ 4661159 w 6598364"/>
              <a:gd name="connsiteY36" fmla="*/ 740795 h 2460618"/>
              <a:gd name="connsiteX37" fmla="*/ 4605500 w 6598364"/>
              <a:gd name="connsiteY37" fmla="*/ 899821 h 2460618"/>
              <a:gd name="connsiteX38" fmla="*/ 4438523 w 6598364"/>
              <a:gd name="connsiteY38" fmla="*/ 1090653 h 2460618"/>
              <a:gd name="connsiteX39" fmla="*/ 4416424 w 6598364"/>
              <a:gd name="connsiteY39" fmla="*/ 1806824 h 2460618"/>
              <a:gd name="connsiteX40" fmla="*/ 4413928 w 6598364"/>
              <a:gd name="connsiteY40" fmla="*/ 2133198 h 2460618"/>
              <a:gd name="connsiteX41" fmla="*/ 4820185 w 6598364"/>
              <a:gd name="connsiteY41" fmla="*/ 2140224 h 2460618"/>
              <a:gd name="connsiteX42" fmla="*/ 5074626 w 6598364"/>
              <a:gd name="connsiteY42" fmla="*/ 2164078 h 2460618"/>
              <a:gd name="connsiteX43" fmla="*/ 5082578 w 6598364"/>
              <a:gd name="connsiteY43" fmla="*/ 2251542 h 2460618"/>
              <a:gd name="connsiteX44" fmla="*/ 5154140 w 6598364"/>
              <a:gd name="connsiteY44" fmla="*/ 2362861 h 2460618"/>
              <a:gd name="connsiteX45" fmla="*/ 5429292 w 6598364"/>
              <a:gd name="connsiteY45" fmla="*/ 2451342 h 2460618"/>
              <a:gd name="connsiteX46" fmla="*/ 5710731 w 6598364"/>
              <a:gd name="connsiteY46" fmla="*/ 2346959 h 2460618"/>
              <a:gd name="connsiteX47" fmla="*/ 5798196 w 6598364"/>
              <a:gd name="connsiteY47" fmla="*/ 2148175 h 2460618"/>
              <a:gd name="connsiteX48" fmla="*/ 6267322 w 6598364"/>
              <a:gd name="connsiteY48" fmla="*/ 2156128 h 2460618"/>
              <a:gd name="connsiteX49" fmla="*/ 6268524 w 6598364"/>
              <a:gd name="connsiteY49" fmla="*/ 1974356 h 2460618"/>
              <a:gd name="connsiteX50" fmla="*/ 6235517 w 6598364"/>
              <a:gd name="connsiteY50" fmla="*/ 1074750 h 2460618"/>
              <a:gd name="connsiteX51" fmla="*/ 6390567 w 6598364"/>
              <a:gd name="connsiteY51" fmla="*/ 918960 h 2460618"/>
              <a:gd name="connsiteX52" fmla="*/ 6489959 w 6598364"/>
              <a:gd name="connsiteY52" fmla="*/ 844162 h 2460618"/>
              <a:gd name="connsiteX53" fmla="*/ 6533782 w 6598364"/>
              <a:gd name="connsiteY53" fmla="*/ 745973 h 2460618"/>
              <a:gd name="connsiteX54" fmla="*/ 6585375 w 6598364"/>
              <a:gd name="connsiteY54" fmla="*/ 613574 h 2460618"/>
              <a:gd name="connsiteX55" fmla="*/ 6569102 w 6598364"/>
              <a:gd name="connsiteY55" fmla="*/ 674412 h 2460618"/>
              <a:gd name="connsiteX56" fmla="*/ 6582415 w 6598364"/>
              <a:gd name="connsiteY56" fmla="*/ 405731 h 2460618"/>
              <a:gd name="connsiteX0" fmla="*/ 545989 w 6598364"/>
              <a:gd name="connsiteY0" fmla="*/ 262422 h 2460618"/>
              <a:gd name="connsiteX1" fmla="*/ 556621 w 6598364"/>
              <a:gd name="connsiteY1" fmla="*/ 570767 h 2460618"/>
              <a:gd name="connsiteX2" fmla="*/ 208428 w 6598364"/>
              <a:gd name="connsiteY2" fmla="*/ 526110 h 2460618"/>
              <a:gd name="connsiteX3" fmla="*/ 25179 w 6598364"/>
              <a:gd name="connsiteY3" fmla="*/ 658509 h 2460618"/>
              <a:gd name="connsiteX4" fmla="*/ 57354 w 6598364"/>
              <a:gd name="connsiteY4" fmla="*/ 868017 h 2460618"/>
              <a:gd name="connsiteX5" fmla="*/ 168672 w 6598364"/>
              <a:gd name="connsiteY5" fmla="*/ 971384 h 2460618"/>
              <a:gd name="connsiteX6" fmla="*/ 248278 w 6598364"/>
              <a:gd name="connsiteY6" fmla="*/ 1038599 h 2460618"/>
              <a:gd name="connsiteX7" fmla="*/ 261406 w 6598364"/>
              <a:gd name="connsiteY7" fmla="*/ 1841497 h 2460618"/>
              <a:gd name="connsiteX8" fmla="*/ 386501 w 6598364"/>
              <a:gd name="connsiteY8" fmla="*/ 2176283 h 2460618"/>
              <a:gd name="connsiteX9" fmla="*/ 615147 w 6598364"/>
              <a:gd name="connsiteY9" fmla="*/ 2155111 h 2460618"/>
              <a:gd name="connsiteX10" fmla="*/ 765021 w 6598364"/>
              <a:gd name="connsiteY10" fmla="*/ 2315153 h 2460618"/>
              <a:gd name="connsiteX11" fmla="*/ 1019092 w 6598364"/>
              <a:gd name="connsiteY11" fmla="*/ 2459293 h 2460618"/>
              <a:gd name="connsiteX12" fmla="*/ 1273903 w 6598364"/>
              <a:gd name="connsiteY12" fmla="*/ 2323105 h 2460618"/>
              <a:gd name="connsiteX13" fmla="*/ 1449757 w 6598364"/>
              <a:gd name="connsiteY13" fmla="*/ 2155019 h 2460618"/>
              <a:gd name="connsiteX14" fmla="*/ 2119608 w 6598364"/>
              <a:gd name="connsiteY14" fmla="*/ 2144385 h 2460618"/>
              <a:gd name="connsiteX15" fmla="*/ 2106201 w 6598364"/>
              <a:gd name="connsiteY15" fmla="*/ 2133753 h 2460618"/>
              <a:gd name="connsiteX16" fmla="*/ 2108975 w 6598364"/>
              <a:gd name="connsiteY16" fmla="*/ 1984897 h 2460618"/>
              <a:gd name="connsiteX17" fmla="*/ 2114337 w 6598364"/>
              <a:gd name="connsiteY17" fmla="*/ 1711131 h 2460618"/>
              <a:gd name="connsiteX18" fmla="*/ 2098342 w 6598364"/>
              <a:gd name="connsiteY18" fmla="*/ 1113027 h 2460618"/>
              <a:gd name="connsiteX19" fmla="*/ 2236011 w 6598364"/>
              <a:gd name="connsiteY19" fmla="*/ 923676 h 2460618"/>
              <a:gd name="connsiteX20" fmla="*/ 2315524 w 6598364"/>
              <a:gd name="connsiteY20" fmla="*/ 780553 h 2460618"/>
              <a:gd name="connsiteX21" fmla="*/ 2267817 w 6598364"/>
              <a:gd name="connsiteY21" fmla="*/ 605624 h 2460618"/>
              <a:gd name="connsiteX22" fmla="*/ 2108790 w 6598364"/>
              <a:gd name="connsiteY22" fmla="*/ 486354 h 2460618"/>
              <a:gd name="connsiteX23" fmla="*/ 2119607 w 6598364"/>
              <a:gd name="connsiteY23" fmla="*/ 294320 h 2460618"/>
              <a:gd name="connsiteX24" fmla="*/ 2124693 w 6598364"/>
              <a:gd name="connsiteY24" fmla="*/ 160351 h 2460618"/>
              <a:gd name="connsiteX25" fmla="*/ 2382833 w 6598364"/>
              <a:gd name="connsiteY25" fmla="*/ 163955 h 2460618"/>
              <a:gd name="connsiteX26" fmla="*/ 2569966 w 6598364"/>
              <a:gd name="connsiteY26" fmla="*/ 25179 h 2460618"/>
              <a:gd name="connsiteX27" fmla="*/ 2911872 w 6598364"/>
              <a:gd name="connsiteY27" fmla="*/ 176254 h 2460618"/>
              <a:gd name="connsiteX28" fmla="*/ 3738808 w 6598364"/>
              <a:gd name="connsiteY28" fmla="*/ 176253 h 2460618"/>
              <a:gd name="connsiteX29" fmla="*/ 3881932 w 6598364"/>
              <a:gd name="connsiteY29" fmla="*/ 25179 h 2460618"/>
              <a:gd name="connsiteX30" fmla="*/ 3953494 w 6598364"/>
              <a:gd name="connsiteY30" fmla="*/ 25178 h 2460618"/>
              <a:gd name="connsiteX31" fmla="*/ 4033006 w 6598364"/>
              <a:gd name="connsiteY31" fmla="*/ 56983 h 2460618"/>
              <a:gd name="connsiteX32" fmla="*/ 4179735 w 6598364"/>
              <a:gd name="connsiteY32" fmla="*/ 166545 h 2460618"/>
              <a:gd name="connsiteX33" fmla="*/ 4424283 w 6598364"/>
              <a:gd name="connsiteY33" fmla="*/ 161737 h 2460618"/>
              <a:gd name="connsiteX34" fmla="*/ 4430571 w 6598364"/>
              <a:gd name="connsiteY34" fmla="*/ 478402 h 2460618"/>
              <a:gd name="connsiteX35" fmla="*/ 4605500 w 6598364"/>
              <a:gd name="connsiteY35" fmla="*/ 629477 h 2460618"/>
              <a:gd name="connsiteX36" fmla="*/ 4661159 w 6598364"/>
              <a:gd name="connsiteY36" fmla="*/ 740795 h 2460618"/>
              <a:gd name="connsiteX37" fmla="*/ 4605500 w 6598364"/>
              <a:gd name="connsiteY37" fmla="*/ 899821 h 2460618"/>
              <a:gd name="connsiteX38" fmla="*/ 4438523 w 6598364"/>
              <a:gd name="connsiteY38" fmla="*/ 1090653 h 2460618"/>
              <a:gd name="connsiteX39" fmla="*/ 4416424 w 6598364"/>
              <a:gd name="connsiteY39" fmla="*/ 1806824 h 2460618"/>
              <a:gd name="connsiteX40" fmla="*/ 4413928 w 6598364"/>
              <a:gd name="connsiteY40" fmla="*/ 2133198 h 2460618"/>
              <a:gd name="connsiteX41" fmla="*/ 4820185 w 6598364"/>
              <a:gd name="connsiteY41" fmla="*/ 2140224 h 2460618"/>
              <a:gd name="connsiteX42" fmla="*/ 5074626 w 6598364"/>
              <a:gd name="connsiteY42" fmla="*/ 2164078 h 2460618"/>
              <a:gd name="connsiteX43" fmla="*/ 5082578 w 6598364"/>
              <a:gd name="connsiteY43" fmla="*/ 2251542 h 2460618"/>
              <a:gd name="connsiteX44" fmla="*/ 5154140 w 6598364"/>
              <a:gd name="connsiteY44" fmla="*/ 2362861 h 2460618"/>
              <a:gd name="connsiteX45" fmla="*/ 5429292 w 6598364"/>
              <a:gd name="connsiteY45" fmla="*/ 2451342 h 2460618"/>
              <a:gd name="connsiteX46" fmla="*/ 5710731 w 6598364"/>
              <a:gd name="connsiteY46" fmla="*/ 2346959 h 2460618"/>
              <a:gd name="connsiteX47" fmla="*/ 5798196 w 6598364"/>
              <a:gd name="connsiteY47" fmla="*/ 2148175 h 2460618"/>
              <a:gd name="connsiteX48" fmla="*/ 6267322 w 6598364"/>
              <a:gd name="connsiteY48" fmla="*/ 2156128 h 2460618"/>
              <a:gd name="connsiteX49" fmla="*/ 6268524 w 6598364"/>
              <a:gd name="connsiteY49" fmla="*/ 1974356 h 2460618"/>
              <a:gd name="connsiteX50" fmla="*/ 6235517 w 6598364"/>
              <a:gd name="connsiteY50" fmla="*/ 1074750 h 2460618"/>
              <a:gd name="connsiteX51" fmla="*/ 6315030 w 6598364"/>
              <a:gd name="connsiteY51" fmla="*/ 963432 h 2460618"/>
              <a:gd name="connsiteX52" fmla="*/ 6390567 w 6598364"/>
              <a:gd name="connsiteY52" fmla="*/ 918960 h 2460618"/>
              <a:gd name="connsiteX53" fmla="*/ 6489959 w 6598364"/>
              <a:gd name="connsiteY53" fmla="*/ 844162 h 2460618"/>
              <a:gd name="connsiteX54" fmla="*/ 6533782 w 6598364"/>
              <a:gd name="connsiteY54" fmla="*/ 745973 h 2460618"/>
              <a:gd name="connsiteX55" fmla="*/ 6585375 w 6598364"/>
              <a:gd name="connsiteY55" fmla="*/ 613574 h 2460618"/>
              <a:gd name="connsiteX56" fmla="*/ 6569102 w 6598364"/>
              <a:gd name="connsiteY56" fmla="*/ 674412 h 2460618"/>
              <a:gd name="connsiteX57" fmla="*/ 6582415 w 6598364"/>
              <a:gd name="connsiteY57" fmla="*/ 405731 h 2460618"/>
              <a:gd name="connsiteX0" fmla="*/ 545989 w 6599213"/>
              <a:gd name="connsiteY0" fmla="*/ 262422 h 2460618"/>
              <a:gd name="connsiteX1" fmla="*/ 556621 w 6599213"/>
              <a:gd name="connsiteY1" fmla="*/ 570767 h 2460618"/>
              <a:gd name="connsiteX2" fmla="*/ 208428 w 6599213"/>
              <a:gd name="connsiteY2" fmla="*/ 526110 h 2460618"/>
              <a:gd name="connsiteX3" fmla="*/ 25179 w 6599213"/>
              <a:gd name="connsiteY3" fmla="*/ 658509 h 2460618"/>
              <a:gd name="connsiteX4" fmla="*/ 57354 w 6599213"/>
              <a:gd name="connsiteY4" fmla="*/ 868017 h 2460618"/>
              <a:gd name="connsiteX5" fmla="*/ 168672 w 6599213"/>
              <a:gd name="connsiteY5" fmla="*/ 971384 h 2460618"/>
              <a:gd name="connsiteX6" fmla="*/ 248278 w 6599213"/>
              <a:gd name="connsiteY6" fmla="*/ 1038599 h 2460618"/>
              <a:gd name="connsiteX7" fmla="*/ 261406 w 6599213"/>
              <a:gd name="connsiteY7" fmla="*/ 1841497 h 2460618"/>
              <a:gd name="connsiteX8" fmla="*/ 386501 w 6599213"/>
              <a:gd name="connsiteY8" fmla="*/ 2176283 h 2460618"/>
              <a:gd name="connsiteX9" fmla="*/ 615147 w 6599213"/>
              <a:gd name="connsiteY9" fmla="*/ 2155111 h 2460618"/>
              <a:gd name="connsiteX10" fmla="*/ 765021 w 6599213"/>
              <a:gd name="connsiteY10" fmla="*/ 2315153 h 2460618"/>
              <a:gd name="connsiteX11" fmla="*/ 1019092 w 6599213"/>
              <a:gd name="connsiteY11" fmla="*/ 2459293 h 2460618"/>
              <a:gd name="connsiteX12" fmla="*/ 1273903 w 6599213"/>
              <a:gd name="connsiteY12" fmla="*/ 2323105 h 2460618"/>
              <a:gd name="connsiteX13" fmla="*/ 1449757 w 6599213"/>
              <a:gd name="connsiteY13" fmla="*/ 2155019 h 2460618"/>
              <a:gd name="connsiteX14" fmla="*/ 2119608 w 6599213"/>
              <a:gd name="connsiteY14" fmla="*/ 2144385 h 2460618"/>
              <a:gd name="connsiteX15" fmla="*/ 2106201 w 6599213"/>
              <a:gd name="connsiteY15" fmla="*/ 2133753 h 2460618"/>
              <a:gd name="connsiteX16" fmla="*/ 2108975 w 6599213"/>
              <a:gd name="connsiteY16" fmla="*/ 1984897 h 2460618"/>
              <a:gd name="connsiteX17" fmla="*/ 2114337 w 6599213"/>
              <a:gd name="connsiteY17" fmla="*/ 1711131 h 2460618"/>
              <a:gd name="connsiteX18" fmla="*/ 2098342 w 6599213"/>
              <a:gd name="connsiteY18" fmla="*/ 1113027 h 2460618"/>
              <a:gd name="connsiteX19" fmla="*/ 2236011 w 6599213"/>
              <a:gd name="connsiteY19" fmla="*/ 923676 h 2460618"/>
              <a:gd name="connsiteX20" fmla="*/ 2315524 w 6599213"/>
              <a:gd name="connsiteY20" fmla="*/ 780553 h 2460618"/>
              <a:gd name="connsiteX21" fmla="*/ 2267817 w 6599213"/>
              <a:gd name="connsiteY21" fmla="*/ 605624 h 2460618"/>
              <a:gd name="connsiteX22" fmla="*/ 2108790 w 6599213"/>
              <a:gd name="connsiteY22" fmla="*/ 486354 h 2460618"/>
              <a:gd name="connsiteX23" fmla="*/ 2119607 w 6599213"/>
              <a:gd name="connsiteY23" fmla="*/ 294320 h 2460618"/>
              <a:gd name="connsiteX24" fmla="*/ 2124693 w 6599213"/>
              <a:gd name="connsiteY24" fmla="*/ 160351 h 2460618"/>
              <a:gd name="connsiteX25" fmla="*/ 2382833 w 6599213"/>
              <a:gd name="connsiteY25" fmla="*/ 163955 h 2460618"/>
              <a:gd name="connsiteX26" fmla="*/ 2569966 w 6599213"/>
              <a:gd name="connsiteY26" fmla="*/ 25179 h 2460618"/>
              <a:gd name="connsiteX27" fmla="*/ 2911872 w 6599213"/>
              <a:gd name="connsiteY27" fmla="*/ 176254 h 2460618"/>
              <a:gd name="connsiteX28" fmla="*/ 3738808 w 6599213"/>
              <a:gd name="connsiteY28" fmla="*/ 176253 h 2460618"/>
              <a:gd name="connsiteX29" fmla="*/ 3881932 w 6599213"/>
              <a:gd name="connsiteY29" fmla="*/ 25179 h 2460618"/>
              <a:gd name="connsiteX30" fmla="*/ 3953494 w 6599213"/>
              <a:gd name="connsiteY30" fmla="*/ 25178 h 2460618"/>
              <a:gd name="connsiteX31" fmla="*/ 4033006 w 6599213"/>
              <a:gd name="connsiteY31" fmla="*/ 56983 h 2460618"/>
              <a:gd name="connsiteX32" fmla="*/ 4179735 w 6599213"/>
              <a:gd name="connsiteY32" fmla="*/ 166545 h 2460618"/>
              <a:gd name="connsiteX33" fmla="*/ 4424283 w 6599213"/>
              <a:gd name="connsiteY33" fmla="*/ 161737 h 2460618"/>
              <a:gd name="connsiteX34" fmla="*/ 4430571 w 6599213"/>
              <a:gd name="connsiteY34" fmla="*/ 478402 h 2460618"/>
              <a:gd name="connsiteX35" fmla="*/ 4605500 w 6599213"/>
              <a:gd name="connsiteY35" fmla="*/ 629477 h 2460618"/>
              <a:gd name="connsiteX36" fmla="*/ 4661159 w 6599213"/>
              <a:gd name="connsiteY36" fmla="*/ 740795 h 2460618"/>
              <a:gd name="connsiteX37" fmla="*/ 4605500 w 6599213"/>
              <a:gd name="connsiteY37" fmla="*/ 899821 h 2460618"/>
              <a:gd name="connsiteX38" fmla="*/ 4438523 w 6599213"/>
              <a:gd name="connsiteY38" fmla="*/ 1090653 h 2460618"/>
              <a:gd name="connsiteX39" fmla="*/ 4416424 w 6599213"/>
              <a:gd name="connsiteY39" fmla="*/ 1806824 h 2460618"/>
              <a:gd name="connsiteX40" fmla="*/ 4413928 w 6599213"/>
              <a:gd name="connsiteY40" fmla="*/ 2133198 h 2460618"/>
              <a:gd name="connsiteX41" fmla="*/ 4820185 w 6599213"/>
              <a:gd name="connsiteY41" fmla="*/ 2140224 h 2460618"/>
              <a:gd name="connsiteX42" fmla="*/ 5074626 w 6599213"/>
              <a:gd name="connsiteY42" fmla="*/ 2164078 h 2460618"/>
              <a:gd name="connsiteX43" fmla="*/ 5082578 w 6599213"/>
              <a:gd name="connsiteY43" fmla="*/ 2251542 h 2460618"/>
              <a:gd name="connsiteX44" fmla="*/ 5154140 w 6599213"/>
              <a:gd name="connsiteY44" fmla="*/ 2362861 h 2460618"/>
              <a:gd name="connsiteX45" fmla="*/ 5429292 w 6599213"/>
              <a:gd name="connsiteY45" fmla="*/ 2451342 h 2460618"/>
              <a:gd name="connsiteX46" fmla="*/ 5710731 w 6599213"/>
              <a:gd name="connsiteY46" fmla="*/ 2346959 h 2460618"/>
              <a:gd name="connsiteX47" fmla="*/ 5798196 w 6599213"/>
              <a:gd name="connsiteY47" fmla="*/ 2148175 h 2460618"/>
              <a:gd name="connsiteX48" fmla="*/ 6267322 w 6599213"/>
              <a:gd name="connsiteY48" fmla="*/ 2156128 h 2460618"/>
              <a:gd name="connsiteX49" fmla="*/ 6268524 w 6599213"/>
              <a:gd name="connsiteY49" fmla="*/ 1974356 h 2460618"/>
              <a:gd name="connsiteX50" fmla="*/ 6235517 w 6599213"/>
              <a:gd name="connsiteY50" fmla="*/ 1074750 h 2460618"/>
              <a:gd name="connsiteX51" fmla="*/ 6315030 w 6599213"/>
              <a:gd name="connsiteY51" fmla="*/ 963432 h 2460618"/>
              <a:gd name="connsiteX52" fmla="*/ 6390567 w 6599213"/>
              <a:gd name="connsiteY52" fmla="*/ 918960 h 2460618"/>
              <a:gd name="connsiteX53" fmla="*/ 6489959 w 6599213"/>
              <a:gd name="connsiteY53" fmla="*/ 844162 h 2460618"/>
              <a:gd name="connsiteX54" fmla="*/ 6486074 w 6599213"/>
              <a:gd name="connsiteY54" fmla="*/ 714167 h 2460618"/>
              <a:gd name="connsiteX55" fmla="*/ 6585375 w 6599213"/>
              <a:gd name="connsiteY55" fmla="*/ 613574 h 2460618"/>
              <a:gd name="connsiteX56" fmla="*/ 6569102 w 6599213"/>
              <a:gd name="connsiteY56" fmla="*/ 674412 h 2460618"/>
              <a:gd name="connsiteX57" fmla="*/ 6582415 w 6599213"/>
              <a:gd name="connsiteY57" fmla="*/ 405731 h 2460618"/>
              <a:gd name="connsiteX0" fmla="*/ 545989 w 6599213"/>
              <a:gd name="connsiteY0" fmla="*/ 262422 h 2460618"/>
              <a:gd name="connsiteX1" fmla="*/ 556621 w 6599213"/>
              <a:gd name="connsiteY1" fmla="*/ 570767 h 2460618"/>
              <a:gd name="connsiteX2" fmla="*/ 208428 w 6599213"/>
              <a:gd name="connsiteY2" fmla="*/ 526110 h 2460618"/>
              <a:gd name="connsiteX3" fmla="*/ 25179 w 6599213"/>
              <a:gd name="connsiteY3" fmla="*/ 658509 h 2460618"/>
              <a:gd name="connsiteX4" fmla="*/ 57354 w 6599213"/>
              <a:gd name="connsiteY4" fmla="*/ 868017 h 2460618"/>
              <a:gd name="connsiteX5" fmla="*/ 168672 w 6599213"/>
              <a:gd name="connsiteY5" fmla="*/ 971384 h 2460618"/>
              <a:gd name="connsiteX6" fmla="*/ 248278 w 6599213"/>
              <a:gd name="connsiteY6" fmla="*/ 1038599 h 2460618"/>
              <a:gd name="connsiteX7" fmla="*/ 261406 w 6599213"/>
              <a:gd name="connsiteY7" fmla="*/ 1841497 h 2460618"/>
              <a:gd name="connsiteX8" fmla="*/ 386501 w 6599213"/>
              <a:gd name="connsiteY8" fmla="*/ 2176283 h 2460618"/>
              <a:gd name="connsiteX9" fmla="*/ 615147 w 6599213"/>
              <a:gd name="connsiteY9" fmla="*/ 2155111 h 2460618"/>
              <a:gd name="connsiteX10" fmla="*/ 765021 w 6599213"/>
              <a:gd name="connsiteY10" fmla="*/ 2315153 h 2460618"/>
              <a:gd name="connsiteX11" fmla="*/ 1019092 w 6599213"/>
              <a:gd name="connsiteY11" fmla="*/ 2459293 h 2460618"/>
              <a:gd name="connsiteX12" fmla="*/ 1273903 w 6599213"/>
              <a:gd name="connsiteY12" fmla="*/ 2323105 h 2460618"/>
              <a:gd name="connsiteX13" fmla="*/ 1449757 w 6599213"/>
              <a:gd name="connsiteY13" fmla="*/ 2155019 h 2460618"/>
              <a:gd name="connsiteX14" fmla="*/ 2119608 w 6599213"/>
              <a:gd name="connsiteY14" fmla="*/ 2144385 h 2460618"/>
              <a:gd name="connsiteX15" fmla="*/ 2106201 w 6599213"/>
              <a:gd name="connsiteY15" fmla="*/ 2133753 h 2460618"/>
              <a:gd name="connsiteX16" fmla="*/ 2108975 w 6599213"/>
              <a:gd name="connsiteY16" fmla="*/ 1984897 h 2460618"/>
              <a:gd name="connsiteX17" fmla="*/ 2114337 w 6599213"/>
              <a:gd name="connsiteY17" fmla="*/ 1711131 h 2460618"/>
              <a:gd name="connsiteX18" fmla="*/ 2098342 w 6599213"/>
              <a:gd name="connsiteY18" fmla="*/ 1113027 h 2460618"/>
              <a:gd name="connsiteX19" fmla="*/ 2236011 w 6599213"/>
              <a:gd name="connsiteY19" fmla="*/ 923676 h 2460618"/>
              <a:gd name="connsiteX20" fmla="*/ 2315524 w 6599213"/>
              <a:gd name="connsiteY20" fmla="*/ 780553 h 2460618"/>
              <a:gd name="connsiteX21" fmla="*/ 2267817 w 6599213"/>
              <a:gd name="connsiteY21" fmla="*/ 605624 h 2460618"/>
              <a:gd name="connsiteX22" fmla="*/ 2108790 w 6599213"/>
              <a:gd name="connsiteY22" fmla="*/ 486354 h 2460618"/>
              <a:gd name="connsiteX23" fmla="*/ 2119607 w 6599213"/>
              <a:gd name="connsiteY23" fmla="*/ 294320 h 2460618"/>
              <a:gd name="connsiteX24" fmla="*/ 2124693 w 6599213"/>
              <a:gd name="connsiteY24" fmla="*/ 160351 h 2460618"/>
              <a:gd name="connsiteX25" fmla="*/ 2382833 w 6599213"/>
              <a:gd name="connsiteY25" fmla="*/ 163955 h 2460618"/>
              <a:gd name="connsiteX26" fmla="*/ 2569966 w 6599213"/>
              <a:gd name="connsiteY26" fmla="*/ 25179 h 2460618"/>
              <a:gd name="connsiteX27" fmla="*/ 2911872 w 6599213"/>
              <a:gd name="connsiteY27" fmla="*/ 176254 h 2460618"/>
              <a:gd name="connsiteX28" fmla="*/ 3738808 w 6599213"/>
              <a:gd name="connsiteY28" fmla="*/ 176253 h 2460618"/>
              <a:gd name="connsiteX29" fmla="*/ 3881932 w 6599213"/>
              <a:gd name="connsiteY29" fmla="*/ 25179 h 2460618"/>
              <a:gd name="connsiteX30" fmla="*/ 3953494 w 6599213"/>
              <a:gd name="connsiteY30" fmla="*/ 25178 h 2460618"/>
              <a:gd name="connsiteX31" fmla="*/ 4033006 w 6599213"/>
              <a:gd name="connsiteY31" fmla="*/ 56983 h 2460618"/>
              <a:gd name="connsiteX32" fmla="*/ 4179735 w 6599213"/>
              <a:gd name="connsiteY32" fmla="*/ 166545 h 2460618"/>
              <a:gd name="connsiteX33" fmla="*/ 4424283 w 6599213"/>
              <a:gd name="connsiteY33" fmla="*/ 161737 h 2460618"/>
              <a:gd name="connsiteX34" fmla="*/ 4430571 w 6599213"/>
              <a:gd name="connsiteY34" fmla="*/ 478402 h 2460618"/>
              <a:gd name="connsiteX35" fmla="*/ 4605500 w 6599213"/>
              <a:gd name="connsiteY35" fmla="*/ 629477 h 2460618"/>
              <a:gd name="connsiteX36" fmla="*/ 4661159 w 6599213"/>
              <a:gd name="connsiteY36" fmla="*/ 740795 h 2460618"/>
              <a:gd name="connsiteX37" fmla="*/ 4605500 w 6599213"/>
              <a:gd name="connsiteY37" fmla="*/ 899821 h 2460618"/>
              <a:gd name="connsiteX38" fmla="*/ 4438523 w 6599213"/>
              <a:gd name="connsiteY38" fmla="*/ 1090653 h 2460618"/>
              <a:gd name="connsiteX39" fmla="*/ 4416424 w 6599213"/>
              <a:gd name="connsiteY39" fmla="*/ 1806824 h 2460618"/>
              <a:gd name="connsiteX40" fmla="*/ 4413928 w 6599213"/>
              <a:gd name="connsiteY40" fmla="*/ 2133198 h 2460618"/>
              <a:gd name="connsiteX41" fmla="*/ 4820185 w 6599213"/>
              <a:gd name="connsiteY41" fmla="*/ 2140224 h 2460618"/>
              <a:gd name="connsiteX42" fmla="*/ 5074626 w 6599213"/>
              <a:gd name="connsiteY42" fmla="*/ 2164078 h 2460618"/>
              <a:gd name="connsiteX43" fmla="*/ 5082578 w 6599213"/>
              <a:gd name="connsiteY43" fmla="*/ 2251542 h 2460618"/>
              <a:gd name="connsiteX44" fmla="*/ 5154140 w 6599213"/>
              <a:gd name="connsiteY44" fmla="*/ 2362861 h 2460618"/>
              <a:gd name="connsiteX45" fmla="*/ 5429292 w 6599213"/>
              <a:gd name="connsiteY45" fmla="*/ 2451342 h 2460618"/>
              <a:gd name="connsiteX46" fmla="*/ 5710731 w 6599213"/>
              <a:gd name="connsiteY46" fmla="*/ 2346959 h 2460618"/>
              <a:gd name="connsiteX47" fmla="*/ 5798196 w 6599213"/>
              <a:gd name="connsiteY47" fmla="*/ 2148175 h 2460618"/>
              <a:gd name="connsiteX48" fmla="*/ 6267322 w 6599213"/>
              <a:gd name="connsiteY48" fmla="*/ 2156128 h 2460618"/>
              <a:gd name="connsiteX49" fmla="*/ 6268524 w 6599213"/>
              <a:gd name="connsiteY49" fmla="*/ 1974356 h 2460618"/>
              <a:gd name="connsiteX50" fmla="*/ 6235517 w 6599213"/>
              <a:gd name="connsiteY50" fmla="*/ 1074750 h 2460618"/>
              <a:gd name="connsiteX51" fmla="*/ 6315030 w 6599213"/>
              <a:gd name="connsiteY51" fmla="*/ 963432 h 2460618"/>
              <a:gd name="connsiteX52" fmla="*/ 6390567 w 6599213"/>
              <a:gd name="connsiteY52" fmla="*/ 918960 h 2460618"/>
              <a:gd name="connsiteX53" fmla="*/ 6489959 w 6599213"/>
              <a:gd name="connsiteY53" fmla="*/ 844162 h 2460618"/>
              <a:gd name="connsiteX54" fmla="*/ 6486074 w 6599213"/>
              <a:gd name="connsiteY54" fmla="*/ 714167 h 2460618"/>
              <a:gd name="connsiteX55" fmla="*/ 6585375 w 6599213"/>
              <a:gd name="connsiteY55" fmla="*/ 613574 h 2460618"/>
              <a:gd name="connsiteX56" fmla="*/ 6569102 w 6599213"/>
              <a:gd name="connsiteY56" fmla="*/ 674412 h 2460618"/>
              <a:gd name="connsiteX57" fmla="*/ 6582415 w 6599213"/>
              <a:gd name="connsiteY57" fmla="*/ 405731 h 2460618"/>
              <a:gd name="connsiteX0" fmla="*/ 545989 w 6600705"/>
              <a:gd name="connsiteY0" fmla="*/ 262422 h 2460618"/>
              <a:gd name="connsiteX1" fmla="*/ 556621 w 6600705"/>
              <a:gd name="connsiteY1" fmla="*/ 570767 h 2460618"/>
              <a:gd name="connsiteX2" fmla="*/ 208428 w 6600705"/>
              <a:gd name="connsiteY2" fmla="*/ 526110 h 2460618"/>
              <a:gd name="connsiteX3" fmla="*/ 25179 w 6600705"/>
              <a:gd name="connsiteY3" fmla="*/ 658509 h 2460618"/>
              <a:gd name="connsiteX4" fmla="*/ 57354 w 6600705"/>
              <a:gd name="connsiteY4" fmla="*/ 868017 h 2460618"/>
              <a:gd name="connsiteX5" fmla="*/ 168672 w 6600705"/>
              <a:gd name="connsiteY5" fmla="*/ 971384 h 2460618"/>
              <a:gd name="connsiteX6" fmla="*/ 248278 w 6600705"/>
              <a:gd name="connsiteY6" fmla="*/ 1038599 h 2460618"/>
              <a:gd name="connsiteX7" fmla="*/ 261406 w 6600705"/>
              <a:gd name="connsiteY7" fmla="*/ 1841497 h 2460618"/>
              <a:gd name="connsiteX8" fmla="*/ 386501 w 6600705"/>
              <a:gd name="connsiteY8" fmla="*/ 2176283 h 2460618"/>
              <a:gd name="connsiteX9" fmla="*/ 615147 w 6600705"/>
              <a:gd name="connsiteY9" fmla="*/ 2155111 h 2460618"/>
              <a:gd name="connsiteX10" fmla="*/ 765021 w 6600705"/>
              <a:gd name="connsiteY10" fmla="*/ 2315153 h 2460618"/>
              <a:gd name="connsiteX11" fmla="*/ 1019092 w 6600705"/>
              <a:gd name="connsiteY11" fmla="*/ 2459293 h 2460618"/>
              <a:gd name="connsiteX12" fmla="*/ 1273903 w 6600705"/>
              <a:gd name="connsiteY12" fmla="*/ 2323105 h 2460618"/>
              <a:gd name="connsiteX13" fmla="*/ 1449757 w 6600705"/>
              <a:gd name="connsiteY13" fmla="*/ 2155019 h 2460618"/>
              <a:gd name="connsiteX14" fmla="*/ 2119608 w 6600705"/>
              <a:gd name="connsiteY14" fmla="*/ 2144385 h 2460618"/>
              <a:gd name="connsiteX15" fmla="*/ 2106201 w 6600705"/>
              <a:gd name="connsiteY15" fmla="*/ 2133753 h 2460618"/>
              <a:gd name="connsiteX16" fmla="*/ 2108975 w 6600705"/>
              <a:gd name="connsiteY16" fmla="*/ 1984897 h 2460618"/>
              <a:gd name="connsiteX17" fmla="*/ 2114337 w 6600705"/>
              <a:gd name="connsiteY17" fmla="*/ 1711131 h 2460618"/>
              <a:gd name="connsiteX18" fmla="*/ 2098342 w 6600705"/>
              <a:gd name="connsiteY18" fmla="*/ 1113027 h 2460618"/>
              <a:gd name="connsiteX19" fmla="*/ 2236011 w 6600705"/>
              <a:gd name="connsiteY19" fmla="*/ 923676 h 2460618"/>
              <a:gd name="connsiteX20" fmla="*/ 2315524 w 6600705"/>
              <a:gd name="connsiteY20" fmla="*/ 780553 h 2460618"/>
              <a:gd name="connsiteX21" fmla="*/ 2267817 w 6600705"/>
              <a:gd name="connsiteY21" fmla="*/ 605624 h 2460618"/>
              <a:gd name="connsiteX22" fmla="*/ 2108790 w 6600705"/>
              <a:gd name="connsiteY22" fmla="*/ 486354 h 2460618"/>
              <a:gd name="connsiteX23" fmla="*/ 2119607 w 6600705"/>
              <a:gd name="connsiteY23" fmla="*/ 294320 h 2460618"/>
              <a:gd name="connsiteX24" fmla="*/ 2124693 w 6600705"/>
              <a:gd name="connsiteY24" fmla="*/ 160351 h 2460618"/>
              <a:gd name="connsiteX25" fmla="*/ 2382833 w 6600705"/>
              <a:gd name="connsiteY25" fmla="*/ 163955 h 2460618"/>
              <a:gd name="connsiteX26" fmla="*/ 2569966 w 6600705"/>
              <a:gd name="connsiteY26" fmla="*/ 25179 h 2460618"/>
              <a:gd name="connsiteX27" fmla="*/ 2911872 w 6600705"/>
              <a:gd name="connsiteY27" fmla="*/ 176254 h 2460618"/>
              <a:gd name="connsiteX28" fmla="*/ 3738808 w 6600705"/>
              <a:gd name="connsiteY28" fmla="*/ 176253 h 2460618"/>
              <a:gd name="connsiteX29" fmla="*/ 3881932 w 6600705"/>
              <a:gd name="connsiteY29" fmla="*/ 25179 h 2460618"/>
              <a:gd name="connsiteX30" fmla="*/ 3953494 w 6600705"/>
              <a:gd name="connsiteY30" fmla="*/ 25178 h 2460618"/>
              <a:gd name="connsiteX31" fmla="*/ 4033006 w 6600705"/>
              <a:gd name="connsiteY31" fmla="*/ 56983 h 2460618"/>
              <a:gd name="connsiteX32" fmla="*/ 4179735 w 6600705"/>
              <a:gd name="connsiteY32" fmla="*/ 166545 h 2460618"/>
              <a:gd name="connsiteX33" fmla="*/ 4424283 w 6600705"/>
              <a:gd name="connsiteY33" fmla="*/ 161737 h 2460618"/>
              <a:gd name="connsiteX34" fmla="*/ 4430571 w 6600705"/>
              <a:gd name="connsiteY34" fmla="*/ 478402 h 2460618"/>
              <a:gd name="connsiteX35" fmla="*/ 4605500 w 6600705"/>
              <a:gd name="connsiteY35" fmla="*/ 629477 h 2460618"/>
              <a:gd name="connsiteX36" fmla="*/ 4661159 w 6600705"/>
              <a:gd name="connsiteY36" fmla="*/ 740795 h 2460618"/>
              <a:gd name="connsiteX37" fmla="*/ 4605500 w 6600705"/>
              <a:gd name="connsiteY37" fmla="*/ 899821 h 2460618"/>
              <a:gd name="connsiteX38" fmla="*/ 4438523 w 6600705"/>
              <a:gd name="connsiteY38" fmla="*/ 1090653 h 2460618"/>
              <a:gd name="connsiteX39" fmla="*/ 4416424 w 6600705"/>
              <a:gd name="connsiteY39" fmla="*/ 1806824 h 2460618"/>
              <a:gd name="connsiteX40" fmla="*/ 4413928 w 6600705"/>
              <a:gd name="connsiteY40" fmla="*/ 2133198 h 2460618"/>
              <a:gd name="connsiteX41" fmla="*/ 4820185 w 6600705"/>
              <a:gd name="connsiteY41" fmla="*/ 2140224 h 2460618"/>
              <a:gd name="connsiteX42" fmla="*/ 5074626 w 6600705"/>
              <a:gd name="connsiteY42" fmla="*/ 2164078 h 2460618"/>
              <a:gd name="connsiteX43" fmla="*/ 5082578 w 6600705"/>
              <a:gd name="connsiteY43" fmla="*/ 2251542 h 2460618"/>
              <a:gd name="connsiteX44" fmla="*/ 5154140 w 6600705"/>
              <a:gd name="connsiteY44" fmla="*/ 2362861 h 2460618"/>
              <a:gd name="connsiteX45" fmla="*/ 5429292 w 6600705"/>
              <a:gd name="connsiteY45" fmla="*/ 2451342 h 2460618"/>
              <a:gd name="connsiteX46" fmla="*/ 5710731 w 6600705"/>
              <a:gd name="connsiteY46" fmla="*/ 2346959 h 2460618"/>
              <a:gd name="connsiteX47" fmla="*/ 5798196 w 6600705"/>
              <a:gd name="connsiteY47" fmla="*/ 2148175 h 2460618"/>
              <a:gd name="connsiteX48" fmla="*/ 6267322 w 6600705"/>
              <a:gd name="connsiteY48" fmla="*/ 2156128 h 2460618"/>
              <a:gd name="connsiteX49" fmla="*/ 6268524 w 6600705"/>
              <a:gd name="connsiteY49" fmla="*/ 1974356 h 2460618"/>
              <a:gd name="connsiteX50" fmla="*/ 6235517 w 6600705"/>
              <a:gd name="connsiteY50" fmla="*/ 1074750 h 2460618"/>
              <a:gd name="connsiteX51" fmla="*/ 6315030 w 6600705"/>
              <a:gd name="connsiteY51" fmla="*/ 963432 h 2460618"/>
              <a:gd name="connsiteX52" fmla="*/ 6390567 w 6600705"/>
              <a:gd name="connsiteY52" fmla="*/ 918960 h 2460618"/>
              <a:gd name="connsiteX53" fmla="*/ 6489959 w 6600705"/>
              <a:gd name="connsiteY53" fmla="*/ 844162 h 2460618"/>
              <a:gd name="connsiteX54" fmla="*/ 6486074 w 6600705"/>
              <a:gd name="connsiteY54" fmla="*/ 714167 h 2460618"/>
              <a:gd name="connsiteX55" fmla="*/ 6585375 w 6600705"/>
              <a:gd name="connsiteY55" fmla="*/ 613574 h 2460618"/>
              <a:gd name="connsiteX56" fmla="*/ 6569102 w 6600705"/>
              <a:gd name="connsiteY56" fmla="*/ 674412 h 2460618"/>
              <a:gd name="connsiteX57" fmla="*/ 6582415 w 6600705"/>
              <a:gd name="connsiteY57" fmla="*/ 405731 h 2460618"/>
              <a:gd name="connsiteX0" fmla="*/ 545989 w 6601864"/>
              <a:gd name="connsiteY0" fmla="*/ 262422 h 2460618"/>
              <a:gd name="connsiteX1" fmla="*/ 556621 w 6601864"/>
              <a:gd name="connsiteY1" fmla="*/ 570767 h 2460618"/>
              <a:gd name="connsiteX2" fmla="*/ 208428 w 6601864"/>
              <a:gd name="connsiteY2" fmla="*/ 526110 h 2460618"/>
              <a:gd name="connsiteX3" fmla="*/ 25179 w 6601864"/>
              <a:gd name="connsiteY3" fmla="*/ 658509 h 2460618"/>
              <a:gd name="connsiteX4" fmla="*/ 57354 w 6601864"/>
              <a:gd name="connsiteY4" fmla="*/ 868017 h 2460618"/>
              <a:gd name="connsiteX5" fmla="*/ 168672 w 6601864"/>
              <a:gd name="connsiteY5" fmla="*/ 971384 h 2460618"/>
              <a:gd name="connsiteX6" fmla="*/ 248278 w 6601864"/>
              <a:gd name="connsiteY6" fmla="*/ 1038599 h 2460618"/>
              <a:gd name="connsiteX7" fmla="*/ 261406 w 6601864"/>
              <a:gd name="connsiteY7" fmla="*/ 1841497 h 2460618"/>
              <a:gd name="connsiteX8" fmla="*/ 386501 w 6601864"/>
              <a:gd name="connsiteY8" fmla="*/ 2176283 h 2460618"/>
              <a:gd name="connsiteX9" fmla="*/ 615147 w 6601864"/>
              <a:gd name="connsiteY9" fmla="*/ 2155111 h 2460618"/>
              <a:gd name="connsiteX10" fmla="*/ 765021 w 6601864"/>
              <a:gd name="connsiteY10" fmla="*/ 2315153 h 2460618"/>
              <a:gd name="connsiteX11" fmla="*/ 1019092 w 6601864"/>
              <a:gd name="connsiteY11" fmla="*/ 2459293 h 2460618"/>
              <a:gd name="connsiteX12" fmla="*/ 1273903 w 6601864"/>
              <a:gd name="connsiteY12" fmla="*/ 2323105 h 2460618"/>
              <a:gd name="connsiteX13" fmla="*/ 1449757 w 6601864"/>
              <a:gd name="connsiteY13" fmla="*/ 2155019 h 2460618"/>
              <a:gd name="connsiteX14" fmla="*/ 2119608 w 6601864"/>
              <a:gd name="connsiteY14" fmla="*/ 2144385 h 2460618"/>
              <a:gd name="connsiteX15" fmla="*/ 2106201 w 6601864"/>
              <a:gd name="connsiteY15" fmla="*/ 2133753 h 2460618"/>
              <a:gd name="connsiteX16" fmla="*/ 2108975 w 6601864"/>
              <a:gd name="connsiteY16" fmla="*/ 1984897 h 2460618"/>
              <a:gd name="connsiteX17" fmla="*/ 2114337 w 6601864"/>
              <a:gd name="connsiteY17" fmla="*/ 1711131 h 2460618"/>
              <a:gd name="connsiteX18" fmla="*/ 2098342 w 6601864"/>
              <a:gd name="connsiteY18" fmla="*/ 1113027 h 2460618"/>
              <a:gd name="connsiteX19" fmla="*/ 2236011 w 6601864"/>
              <a:gd name="connsiteY19" fmla="*/ 923676 h 2460618"/>
              <a:gd name="connsiteX20" fmla="*/ 2315524 w 6601864"/>
              <a:gd name="connsiteY20" fmla="*/ 780553 h 2460618"/>
              <a:gd name="connsiteX21" fmla="*/ 2267817 w 6601864"/>
              <a:gd name="connsiteY21" fmla="*/ 605624 h 2460618"/>
              <a:gd name="connsiteX22" fmla="*/ 2108790 w 6601864"/>
              <a:gd name="connsiteY22" fmla="*/ 486354 h 2460618"/>
              <a:gd name="connsiteX23" fmla="*/ 2119607 w 6601864"/>
              <a:gd name="connsiteY23" fmla="*/ 294320 h 2460618"/>
              <a:gd name="connsiteX24" fmla="*/ 2124693 w 6601864"/>
              <a:gd name="connsiteY24" fmla="*/ 160351 h 2460618"/>
              <a:gd name="connsiteX25" fmla="*/ 2382833 w 6601864"/>
              <a:gd name="connsiteY25" fmla="*/ 163955 h 2460618"/>
              <a:gd name="connsiteX26" fmla="*/ 2569966 w 6601864"/>
              <a:gd name="connsiteY26" fmla="*/ 25179 h 2460618"/>
              <a:gd name="connsiteX27" fmla="*/ 2911872 w 6601864"/>
              <a:gd name="connsiteY27" fmla="*/ 176254 h 2460618"/>
              <a:gd name="connsiteX28" fmla="*/ 3738808 w 6601864"/>
              <a:gd name="connsiteY28" fmla="*/ 176253 h 2460618"/>
              <a:gd name="connsiteX29" fmla="*/ 3881932 w 6601864"/>
              <a:gd name="connsiteY29" fmla="*/ 25179 h 2460618"/>
              <a:gd name="connsiteX30" fmla="*/ 3953494 w 6601864"/>
              <a:gd name="connsiteY30" fmla="*/ 25178 h 2460618"/>
              <a:gd name="connsiteX31" fmla="*/ 4033006 w 6601864"/>
              <a:gd name="connsiteY31" fmla="*/ 56983 h 2460618"/>
              <a:gd name="connsiteX32" fmla="*/ 4179735 w 6601864"/>
              <a:gd name="connsiteY32" fmla="*/ 166545 h 2460618"/>
              <a:gd name="connsiteX33" fmla="*/ 4424283 w 6601864"/>
              <a:gd name="connsiteY33" fmla="*/ 161737 h 2460618"/>
              <a:gd name="connsiteX34" fmla="*/ 4430571 w 6601864"/>
              <a:gd name="connsiteY34" fmla="*/ 478402 h 2460618"/>
              <a:gd name="connsiteX35" fmla="*/ 4605500 w 6601864"/>
              <a:gd name="connsiteY35" fmla="*/ 629477 h 2460618"/>
              <a:gd name="connsiteX36" fmla="*/ 4661159 w 6601864"/>
              <a:gd name="connsiteY36" fmla="*/ 740795 h 2460618"/>
              <a:gd name="connsiteX37" fmla="*/ 4605500 w 6601864"/>
              <a:gd name="connsiteY37" fmla="*/ 899821 h 2460618"/>
              <a:gd name="connsiteX38" fmla="*/ 4438523 w 6601864"/>
              <a:gd name="connsiteY38" fmla="*/ 1090653 h 2460618"/>
              <a:gd name="connsiteX39" fmla="*/ 4416424 w 6601864"/>
              <a:gd name="connsiteY39" fmla="*/ 1806824 h 2460618"/>
              <a:gd name="connsiteX40" fmla="*/ 4413928 w 6601864"/>
              <a:gd name="connsiteY40" fmla="*/ 2133198 h 2460618"/>
              <a:gd name="connsiteX41" fmla="*/ 4820185 w 6601864"/>
              <a:gd name="connsiteY41" fmla="*/ 2140224 h 2460618"/>
              <a:gd name="connsiteX42" fmla="*/ 5074626 w 6601864"/>
              <a:gd name="connsiteY42" fmla="*/ 2164078 h 2460618"/>
              <a:gd name="connsiteX43" fmla="*/ 5082578 w 6601864"/>
              <a:gd name="connsiteY43" fmla="*/ 2251542 h 2460618"/>
              <a:gd name="connsiteX44" fmla="*/ 5154140 w 6601864"/>
              <a:gd name="connsiteY44" fmla="*/ 2362861 h 2460618"/>
              <a:gd name="connsiteX45" fmla="*/ 5429292 w 6601864"/>
              <a:gd name="connsiteY45" fmla="*/ 2451342 h 2460618"/>
              <a:gd name="connsiteX46" fmla="*/ 5710731 w 6601864"/>
              <a:gd name="connsiteY46" fmla="*/ 2346959 h 2460618"/>
              <a:gd name="connsiteX47" fmla="*/ 5798196 w 6601864"/>
              <a:gd name="connsiteY47" fmla="*/ 2148175 h 2460618"/>
              <a:gd name="connsiteX48" fmla="*/ 6267322 w 6601864"/>
              <a:gd name="connsiteY48" fmla="*/ 2156128 h 2460618"/>
              <a:gd name="connsiteX49" fmla="*/ 6268524 w 6601864"/>
              <a:gd name="connsiteY49" fmla="*/ 1974356 h 2460618"/>
              <a:gd name="connsiteX50" fmla="*/ 6235517 w 6601864"/>
              <a:gd name="connsiteY50" fmla="*/ 1074750 h 2460618"/>
              <a:gd name="connsiteX51" fmla="*/ 6315030 w 6601864"/>
              <a:gd name="connsiteY51" fmla="*/ 963432 h 2460618"/>
              <a:gd name="connsiteX52" fmla="*/ 6390567 w 6601864"/>
              <a:gd name="connsiteY52" fmla="*/ 918960 h 2460618"/>
              <a:gd name="connsiteX53" fmla="*/ 6489959 w 6601864"/>
              <a:gd name="connsiteY53" fmla="*/ 844162 h 2460618"/>
              <a:gd name="connsiteX54" fmla="*/ 6486074 w 6601864"/>
              <a:gd name="connsiteY54" fmla="*/ 714167 h 2460618"/>
              <a:gd name="connsiteX55" fmla="*/ 6585375 w 6601864"/>
              <a:gd name="connsiteY55" fmla="*/ 613574 h 2460618"/>
              <a:gd name="connsiteX56" fmla="*/ 6585005 w 6601864"/>
              <a:gd name="connsiteY56" fmla="*/ 745974 h 2460618"/>
              <a:gd name="connsiteX57" fmla="*/ 6582415 w 6601864"/>
              <a:gd name="connsiteY57" fmla="*/ 405731 h 2460618"/>
              <a:gd name="connsiteX0" fmla="*/ 545989 w 6640462"/>
              <a:gd name="connsiteY0" fmla="*/ 262422 h 2460618"/>
              <a:gd name="connsiteX1" fmla="*/ 556621 w 6640462"/>
              <a:gd name="connsiteY1" fmla="*/ 570767 h 2460618"/>
              <a:gd name="connsiteX2" fmla="*/ 208428 w 6640462"/>
              <a:gd name="connsiteY2" fmla="*/ 526110 h 2460618"/>
              <a:gd name="connsiteX3" fmla="*/ 25179 w 6640462"/>
              <a:gd name="connsiteY3" fmla="*/ 658509 h 2460618"/>
              <a:gd name="connsiteX4" fmla="*/ 57354 w 6640462"/>
              <a:gd name="connsiteY4" fmla="*/ 868017 h 2460618"/>
              <a:gd name="connsiteX5" fmla="*/ 168672 w 6640462"/>
              <a:gd name="connsiteY5" fmla="*/ 971384 h 2460618"/>
              <a:gd name="connsiteX6" fmla="*/ 248278 w 6640462"/>
              <a:gd name="connsiteY6" fmla="*/ 1038599 h 2460618"/>
              <a:gd name="connsiteX7" fmla="*/ 261406 w 6640462"/>
              <a:gd name="connsiteY7" fmla="*/ 1841497 h 2460618"/>
              <a:gd name="connsiteX8" fmla="*/ 386501 w 6640462"/>
              <a:gd name="connsiteY8" fmla="*/ 2176283 h 2460618"/>
              <a:gd name="connsiteX9" fmla="*/ 615147 w 6640462"/>
              <a:gd name="connsiteY9" fmla="*/ 2155111 h 2460618"/>
              <a:gd name="connsiteX10" fmla="*/ 765021 w 6640462"/>
              <a:gd name="connsiteY10" fmla="*/ 2315153 h 2460618"/>
              <a:gd name="connsiteX11" fmla="*/ 1019092 w 6640462"/>
              <a:gd name="connsiteY11" fmla="*/ 2459293 h 2460618"/>
              <a:gd name="connsiteX12" fmla="*/ 1273903 w 6640462"/>
              <a:gd name="connsiteY12" fmla="*/ 2323105 h 2460618"/>
              <a:gd name="connsiteX13" fmla="*/ 1449757 w 6640462"/>
              <a:gd name="connsiteY13" fmla="*/ 2155019 h 2460618"/>
              <a:gd name="connsiteX14" fmla="*/ 2119608 w 6640462"/>
              <a:gd name="connsiteY14" fmla="*/ 2144385 h 2460618"/>
              <a:gd name="connsiteX15" fmla="*/ 2106201 w 6640462"/>
              <a:gd name="connsiteY15" fmla="*/ 2133753 h 2460618"/>
              <a:gd name="connsiteX16" fmla="*/ 2108975 w 6640462"/>
              <a:gd name="connsiteY16" fmla="*/ 1984897 h 2460618"/>
              <a:gd name="connsiteX17" fmla="*/ 2114337 w 6640462"/>
              <a:gd name="connsiteY17" fmla="*/ 1711131 h 2460618"/>
              <a:gd name="connsiteX18" fmla="*/ 2098342 w 6640462"/>
              <a:gd name="connsiteY18" fmla="*/ 1113027 h 2460618"/>
              <a:gd name="connsiteX19" fmla="*/ 2236011 w 6640462"/>
              <a:gd name="connsiteY19" fmla="*/ 923676 h 2460618"/>
              <a:gd name="connsiteX20" fmla="*/ 2315524 w 6640462"/>
              <a:gd name="connsiteY20" fmla="*/ 780553 h 2460618"/>
              <a:gd name="connsiteX21" fmla="*/ 2267817 w 6640462"/>
              <a:gd name="connsiteY21" fmla="*/ 605624 h 2460618"/>
              <a:gd name="connsiteX22" fmla="*/ 2108790 w 6640462"/>
              <a:gd name="connsiteY22" fmla="*/ 486354 h 2460618"/>
              <a:gd name="connsiteX23" fmla="*/ 2119607 w 6640462"/>
              <a:gd name="connsiteY23" fmla="*/ 294320 h 2460618"/>
              <a:gd name="connsiteX24" fmla="*/ 2124693 w 6640462"/>
              <a:gd name="connsiteY24" fmla="*/ 160351 h 2460618"/>
              <a:gd name="connsiteX25" fmla="*/ 2382833 w 6640462"/>
              <a:gd name="connsiteY25" fmla="*/ 163955 h 2460618"/>
              <a:gd name="connsiteX26" fmla="*/ 2569966 w 6640462"/>
              <a:gd name="connsiteY26" fmla="*/ 25179 h 2460618"/>
              <a:gd name="connsiteX27" fmla="*/ 2911872 w 6640462"/>
              <a:gd name="connsiteY27" fmla="*/ 176254 h 2460618"/>
              <a:gd name="connsiteX28" fmla="*/ 3738808 w 6640462"/>
              <a:gd name="connsiteY28" fmla="*/ 176253 h 2460618"/>
              <a:gd name="connsiteX29" fmla="*/ 3881932 w 6640462"/>
              <a:gd name="connsiteY29" fmla="*/ 25179 h 2460618"/>
              <a:gd name="connsiteX30" fmla="*/ 3953494 w 6640462"/>
              <a:gd name="connsiteY30" fmla="*/ 25178 h 2460618"/>
              <a:gd name="connsiteX31" fmla="*/ 4033006 w 6640462"/>
              <a:gd name="connsiteY31" fmla="*/ 56983 h 2460618"/>
              <a:gd name="connsiteX32" fmla="*/ 4179735 w 6640462"/>
              <a:gd name="connsiteY32" fmla="*/ 166545 h 2460618"/>
              <a:gd name="connsiteX33" fmla="*/ 4424283 w 6640462"/>
              <a:gd name="connsiteY33" fmla="*/ 161737 h 2460618"/>
              <a:gd name="connsiteX34" fmla="*/ 4430571 w 6640462"/>
              <a:gd name="connsiteY34" fmla="*/ 478402 h 2460618"/>
              <a:gd name="connsiteX35" fmla="*/ 4605500 w 6640462"/>
              <a:gd name="connsiteY35" fmla="*/ 629477 h 2460618"/>
              <a:gd name="connsiteX36" fmla="*/ 4661159 w 6640462"/>
              <a:gd name="connsiteY36" fmla="*/ 740795 h 2460618"/>
              <a:gd name="connsiteX37" fmla="*/ 4605500 w 6640462"/>
              <a:gd name="connsiteY37" fmla="*/ 899821 h 2460618"/>
              <a:gd name="connsiteX38" fmla="*/ 4438523 w 6640462"/>
              <a:gd name="connsiteY38" fmla="*/ 1090653 h 2460618"/>
              <a:gd name="connsiteX39" fmla="*/ 4416424 w 6640462"/>
              <a:gd name="connsiteY39" fmla="*/ 1806824 h 2460618"/>
              <a:gd name="connsiteX40" fmla="*/ 4413928 w 6640462"/>
              <a:gd name="connsiteY40" fmla="*/ 2133198 h 2460618"/>
              <a:gd name="connsiteX41" fmla="*/ 4820185 w 6640462"/>
              <a:gd name="connsiteY41" fmla="*/ 2140224 h 2460618"/>
              <a:gd name="connsiteX42" fmla="*/ 5074626 w 6640462"/>
              <a:gd name="connsiteY42" fmla="*/ 2164078 h 2460618"/>
              <a:gd name="connsiteX43" fmla="*/ 5082578 w 6640462"/>
              <a:gd name="connsiteY43" fmla="*/ 2251542 h 2460618"/>
              <a:gd name="connsiteX44" fmla="*/ 5154140 w 6640462"/>
              <a:gd name="connsiteY44" fmla="*/ 2362861 h 2460618"/>
              <a:gd name="connsiteX45" fmla="*/ 5429292 w 6640462"/>
              <a:gd name="connsiteY45" fmla="*/ 2451342 h 2460618"/>
              <a:gd name="connsiteX46" fmla="*/ 5710731 w 6640462"/>
              <a:gd name="connsiteY46" fmla="*/ 2346959 h 2460618"/>
              <a:gd name="connsiteX47" fmla="*/ 5798196 w 6640462"/>
              <a:gd name="connsiteY47" fmla="*/ 2148175 h 2460618"/>
              <a:gd name="connsiteX48" fmla="*/ 6267322 w 6640462"/>
              <a:gd name="connsiteY48" fmla="*/ 2156128 h 2460618"/>
              <a:gd name="connsiteX49" fmla="*/ 6268524 w 6640462"/>
              <a:gd name="connsiteY49" fmla="*/ 1974356 h 2460618"/>
              <a:gd name="connsiteX50" fmla="*/ 6235517 w 6640462"/>
              <a:gd name="connsiteY50" fmla="*/ 1074750 h 2460618"/>
              <a:gd name="connsiteX51" fmla="*/ 6315030 w 6640462"/>
              <a:gd name="connsiteY51" fmla="*/ 963432 h 2460618"/>
              <a:gd name="connsiteX52" fmla="*/ 6390567 w 6640462"/>
              <a:gd name="connsiteY52" fmla="*/ 918960 h 2460618"/>
              <a:gd name="connsiteX53" fmla="*/ 6489959 w 6640462"/>
              <a:gd name="connsiteY53" fmla="*/ 844162 h 2460618"/>
              <a:gd name="connsiteX54" fmla="*/ 6525831 w 6640462"/>
              <a:gd name="connsiteY54" fmla="*/ 761875 h 2460618"/>
              <a:gd name="connsiteX55" fmla="*/ 6585375 w 6640462"/>
              <a:gd name="connsiteY55" fmla="*/ 613574 h 2460618"/>
              <a:gd name="connsiteX56" fmla="*/ 6585005 w 6640462"/>
              <a:gd name="connsiteY56" fmla="*/ 745974 h 2460618"/>
              <a:gd name="connsiteX57" fmla="*/ 6582415 w 6640462"/>
              <a:gd name="connsiteY57" fmla="*/ 405731 h 2460618"/>
              <a:gd name="connsiteX0" fmla="*/ 545989 w 6598364"/>
              <a:gd name="connsiteY0" fmla="*/ 262422 h 2460618"/>
              <a:gd name="connsiteX1" fmla="*/ 556621 w 6598364"/>
              <a:gd name="connsiteY1" fmla="*/ 570767 h 2460618"/>
              <a:gd name="connsiteX2" fmla="*/ 208428 w 6598364"/>
              <a:gd name="connsiteY2" fmla="*/ 526110 h 2460618"/>
              <a:gd name="connsiteX3" fmla="*/ 25179 w 6598364"/>
              <a:gd name="connsiteY3" fmla="*/ 658509 h 2460618"/>
              <a:gd name="connsiteX4" fmla="*/ 57354 w 6598364"/>
              <a:gd name="connsiteY4" fmla="*/ 868017 h 2460618"/>
              <a:gd name="connsiteX5" fmla="*/ 168672 w 6598364"/>
              <a:gd name="connsiteY5" fmla="*/ 971384 h 2460618"/>
              <a:gd name="connsiteX6" fmla="*/ 248278 w 6598364"/>
              <a:gd name="connsiteY6" fmla="*/ 1038599 h 2460618"/>
              <a:gd name="connsiteX7" fmla="*/ 261406 w 6598364"/>
              <a:gd name="connsiteY7" fmla="*/ 1841497 h 2460618"/>
              <a:gd name="connsiteX8" fmla="*/ 386501 w 6598364"/>
              <a:gd name="connsiteY8" fmla="*/ 2176283 h 2460618"/>
              <a:gd name="connsiteX9" fmla="*/ 615147 w 6598364"/>
              <a:gd name="connsiteY9" fmla="*/ 2155111 h 2460618"/>
              <a:gd name="connsiteX10" fmla="*/ 765021 w 6598364"/>
              <a:gd name="connsiteY10" fmla="*/ 2315153 h 2460618"/>
              <a:gd name="connsiteX11" fmla="*/ 1019092 w 6598364"/>
              <a:gd name="connsiteY11" fmla="*/ 2459293 h 2460618"/>
              <a:gd name="connsiteX12" fmla="*/ 1273903 w 6598364"/>
              <a:gd name="connsiteY12" fmla="*/ 2323105 h 2460618"/>
              <a:gd name="connsiteX13" fmla="*/ 1449757 w 6598364"/>
              <a:gd name="connsiteY13" fmla="*/ 2155019 h 2460618"/>
              <a:gd name="connsiteX14" fmla="*/ 2119608 w 6598364"/>
              <a:gd name="connsiteY14" fmla="*/ 2144385 h 2460618"/>
              <a:gd name="connsiteX15" fmla="*/ 2106201 w 6598364"/>
              <a:gd name="connsiteY15" fmla="*/ 2133753 h 2460618"/>
              <a:gd name="connsiteX16" fmla="*/ 2108975 w 6598364"/>
              <a:gd name="connsiteY16" fmla="*/ 1984897 h 2460618"/>
              <a:gd name="connsiteX17" fmla="*/ 2114337 w 6598364"/>
              <a:gd name="connsiteY17" fmla="*/ 1711131 h 2460618"/>
              <a:gd name="connsiteX18" fmla="*/ 2098342 w 6598364"/>
              <a:gd name="connsiteY18" fmla="*/ 1113027 h 2460618"/>
              <a:gd name="connsiteX19" fmla="*/ 2236011 w 6598364"/>
              <a:gd name="connsiteY19" fmla="*/ 923676 h 2460618"/>
              <a:gd name="connsiteX20" fmla="*/ 2315524 w 6598364"/>
              <a:gd name="connsiteY20" fmla="*/ 780553 h 2460618"/>
              <a:gd name="connsiteX21" fmla="*/ 2267817 w 6598364"/>
              <a:gd name="connsiteY21" fmla="*/ 605624 h 2460618"/>
              <a:gd name="connsiteX22" fmla="*/ 2108790 w 6598364"/>
              <a:gd name="connsiteY22" fmla="*/ 486354 h 2460618"/>
              <a:gd name="connsiteX23" fmla="*/ 2119607 w 6598364"/>
              <a:gd name="connsiteY23" fmla="*/ 294320 h 2460618"/>
              <a:gd name="connsiteX24" fmla="*/ 2124693 w 6598364"/>
              <a:gd name="connsiteY24" fmla="*/ 160351 h 2460618"/>
              <a:gd name="connsiteX25" fmla="*/ 2382833 w 6598364"/>
              <a:gd name="connsiteY25" fmla="*/ 163955 h 2460618"/>
              <a:gd name="connsiteX26" fmla="*/ 2569966 w 6598364"/>
              <a:gd name="connsiteY26" fmla="*/ 25179 h 2460618"/>
              <a:gd name="connsiteX27" fmla="*/ 2911872 w 6598364"/>
              <a:gd name="connsiteY27" fmla="*/ 176254 h 2460618"/>
              <a:gd name="connsiteX28" fmla="*/ 3738808 w 6598364"/>
              <a:gd name="connsiteY28" fmla="*/ 176253 h 2460618"/>
              <a:gd name="connsiteX29" fmla="*/ 3881932 w 6598364"/>
              <a:gd name="connsiteY29" fmla="*/ 25179 h 2460618"/>
              <a:gd name="connsiteX30" fmla="*/ 3953494 w 6598364"/>
              <a:gd name="connsiteY30" fmla="*/ 25178 h 2460618"/>
              <a:gd name="connsiteX31" fmla="*/ 4033006 w 6598364"/>
              <a:gd name="connsiteY31" fmla="*/ 56983 h 2460618"/>
              <a:gd name="connsiteX32" fmla="*/ 4179735 w 6598364"/>
              <a:gd name="connsiteY32" fmla="*/ 166545 h 2460618"/>
              <a:gd name="connsiteX33" fmla="*/ 4424283 w 6598364"/>
              <a:gd name="connsiteY33" fmla="*/ 161737 h 2460618"/>
              <a:gd name="connsiteX34" fmla="*/ 4430571 w 6598364"/>
              <a:gd name="connsiteY34" fmla="*/ 478402 h 2460618"/>
              <a:gd name="connsiteX35" fmla="*/ 4605500 w 6598364"/>
              <a:gd name="connsiteY35" fmla="*/ 629477 h 2460618"/>
              <a:gd name="connsiteX36" fmla="*/ 4661159 w 6598364"/>
              <a:gd name="connsiteY36" fmla="*/ 740795 h 2460618"/>
              <a:gd name="connsiteX37" fmla="*/ 4605500 w 6598364"/>
              <a:gd name="connsiteY37" fmla="*/ 899821 h 2460618"/>
              <a:gd name="connsiteX38" fmla="*/ 4438523 w 6598364"/>
              <a:gd name="connsiteY38" fmla="*/ 1090653 h 2460618"/>
              <a:gd name="connsiteX39" fmla="*/ 4416424 w 6598364"/>
              <a:gd name="connsiteY39" fmla="*/ 1806824 h 2460618"/>
              <a:gd name="connsiteX40" fmla="*/ 4413928 w 6598364"/>
              <a:gd name="connsiteY40" fmla="*/ 2133198 h 2460618"/>
              <a:gd name="connsiteX41" fmla="*/ 4820185 w 6598364"/>
              <a:gd name="connsiteY41" fmla="*/ 2140224 h 2460618"/>
              <a:gd name="connsiteX42" fmla="*/ 5074626 w 6598364"/>
              <a:gd name="connsiteY42" fmla="*/ 2164078 h 2460618"/>
              <a:gd name="connsiteX43" fmla="*/ 5082578 w 6598364"/>
              <a:gd name="connsiteY43" fmla="*/ 2251542 h 2460618"/>
              <a:gd name="connsiteX44" fmla="*/ 5154140 w 6598364"/>
              <a:gd name="connsiteY44" fmla="*/ 2362861 h 2460618"/>
              <a:gd name="connsiteX45" fmla="*/ 5429292 w 6598364"/>
              <a:gd name="connsiteY45" fmla="*/ 2451342 h 2460618"/>
              <a:gd name="connsiteX46" fmla="*/ 5710731 w 6598364"/>
              <a:gd name="connsiteY46" fmla="*/ 2346959 h 2460618"/>
              <a:gd name="connsiteX47" fmla="*/ 5798196 w 6598364"/>
              <a:gd name="connsiteY47" fmla="*/ 2148175 h 2460618"/>
              <a:gd name="connsiteX48" fmla="*/ 6267322 w 6598364"/>
              <a:gd name="connsiteY48" fmla="*/ 2156128 h 2460618"/>
              <a:gd name="connsiteX49" fmla="*/ 6268524 w 6598364"/>
              <a:gd name="connsiteY49" fmla="*/ 1974356 h 2460618"/>
              <a:gd name="connsiteX50" fmla="*/ 6235517 w 6598364"/>
              <a:gd name="connsiteY50" fmla="*/ 1074750 h 2460618"/>
              <a:gd name="connsiteX51" fmla="*/ 6315030 w 6598364"/>
              <a:gd name="connsiteY51" fmla="*/ 963432 h 2460618"/>
              <a:gd name="connsiteX52" fmla="*/ 6390567 w 6598364"/>
              <a:gd name="connsiteY52" fmla="*/ 918960 h 2460618"/>
              <a:gd name="connsiteX53" fmla="*/ 6489959 w 6598364"/>
              <a:gd name="connsiteY53" fmla="*/ 844162 h 2460618"/>
              <a:gd name="connsiteX54" fmla="*/ 6525831 w 6598364"/>
              <a:gd name="connsiteY54" fmla="*/ 761875 h 2460618"/>
              <a:gd name="connsiteX55" fmla="*/ 6585375 w 6598364"/>
              <a:gd name="connsiteY55" fmla="*/ 613574 h 2460618"/>
              <a:gd name="connsiteX56" fmla="*/ 6585005 w 6598364"/>
              <a:gd name="connsiteY56" fmla="*/ 745974 h 2460618"/>
              <a:gd name="connsiteX57" fmla="*/ 6582415 w 6598364"/>
              <a:gd name="connsiteY57" fmla="*/ 405731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06201 w 6595237"/>
              <a:gd name="connsiteY15" fmla="*/ 2133753 h 2460618"/>
              <a:gd name="connsiteX16" fmla="*/ 2108975 w 6595237"/>
              <a:gd name="connsiteY16" fmla="*/ 1984897 h 2460618"/>
              <a:gd name="connsiteX17" fmla="*/ 2114337 w 6595237"/>
              <a:gd name="connsiteY17" fmla="*/ 1711131 h 2460618"/>
              <a:gd name="connsiteX18" fmla="*/ 2098342 w 6595237"/>
              <a:gd name="connsiteY18" fmla="*/ 1113027 h 2460618"/>
              <a:gd name="connsiteX19" fmla="*/ 2236011 w 6595237"/>
              <a:gd name="connsiteY19" fmla="*/ 923676 h 2460618"/>
              <a:gd name="connsiteX20" fmla="*/ 2315524 w 6595237"/>
              <a:gd name="connsiteY20" fmla="*/ 780553 h 2460618"/>
              <a:gd name="connsiteX21" fmla="*/ 2267817 w 6595237"/>
              <a:gd name="connsiteY21" fmla="*/ 605624 h 2460618"/>
              <a:gd name="connsiteX22" fmla="*/ 2108790 w 6595237"/>
              <a:gd name="connsiteY22" fmla="*/ 486354 h 2460618"/>
              <a:gd name="connsiteX23" fmla="*/ 2119607 w 6595237"/>
              <a:gd name="connsiteY23" fmla="*/ 294320 h 2460618"/>
              <a:gd name="connsiteX24" fmla="*/ 2124693 w 6595237"/>
              <a:gd name="connsiteY24" fmla="*/ 160351 h 2460618"/>
              <a:gd name="connsiteX25" fmla="*/ 2382833 w 6595237"/>
              <a:gd name="connsiteY25" fmla="*/ 163955 h 2460618"/>
              <a:gd name="connsiteX26" fmla="*/ 2569966 w 6595237"/>
              <a:gd name="connsiteY26" fmla="*/ 25179 h 2460618"/>
              <a:gd name="connsiteX27" fmla="*/ 2911872 w 6595237"/>
              <a:gd name="connsiteY27" fmla="*/ 176254 h 2460618"/>
              <a:gd name="connsiteX28" fmla="*/ 3738808 w 6595237"/>
              <a:gd name="connsiteY28" fmla="*/ 176253 h 2460618"/>
              <a:gd name="connsiteX29" fmla="*/ 3881932 w 6595237"/>
              <a:gd name="connsiteY29" fmla="*/ 25179 h 2460618"/>
              <a:gd name="connsiteX30" fmla="*/ 3953494 w 6595237"/>
              <a:gd name="connsiteY30" fmla="*/ 25178 h 2460618"/>
              <a:gd name="connsiteX31" fmla="*/ 4033006 w 6595237"/>
              <a:gd name="connsiteY31" fmla="*/ 56983 h 2460618"/>
              <a:gd name="connsiteX32" fmla="*/ 4179735 w 6595237"/>
              <a:gd name="connsiteY32" fmla="*/ 166545 h 2460618"/>
              <a:gd name="connsiteX33" fmla="*/ 4424283 w 6595237"/>
              <a:gd name="connsiteY33" fmla="*/ 161737 h 2460618"/>
              <a:gd name="connsiteX34" fmla="*/ 4430571 w 6595237"/>
              <a:gd name="connsiteY34" fmla="*/ 478402 h 2460618"/>
              <a:gd name="connsiteX35" fmla="*/ 4605500 w 6595237"/>
              <a:gd name="connsiteY35" fmla="*/ 629477 h 2460618"/>
              <a:gd name="connsiteX36" fmla="*/ 4661159 w 6595237"/>
              <a:gd name="connsiteY36" fmla="*/ 740795 h 2460618"/>
              <a:gd name="connsiteX37" fmla="*/ 4605500 w 6595237"/>
              <a:gd name="connsiteY37" fmla="*/ 899821 h 2460618"/>
              <a:gd name="connsiteX38" fmla="*/ 4438523 w 6595237"/>
              <a:gd name="connsiteY38" fmla="*/ 1090653 h 2460618"/>
              <a:gd name="connsiteX39" fmla="*/ 4416424 w 6595237"/>
              <a:gd name="connsiteY39" fmla="*/ 1806824 h 2460618"/>
              <a:gd name="connsiteX40" fmla="*/ 4413928 w 6595237"/>
              <a:gd name="connsiteY40" fmla="*/ 2133198 h 2460618"/>
              <a:gd name="connsiteX41" fmla="*/ 4820185 w 6595237"/>
              <a:gd name="connsiteY41" fmla="*/ 2140224 h 2460618"/>
              <a:gd name="connsiteX42" fmla="*/ 5074626 w 6595237"/>
              <a:gd name="connsiteY42" fmla="*/ 2164078 h 2460618"/>
              <a:gd name="connsiteX43" fmla="*/ 5082578 w 6595237"/>
              <a:gd name="connsiteY43" fmla="*/ 2251542 h 2460618"/>
              <a:gd name="connsiteX44" fmla="*/ 5154140 w 6595237"/>
              <a:gd name="connsiteY44" fmla="*/ 2362861 h 2460618"/>
              <a:gd name="connsiteX45" fmla="*/ 5429292 w 6595237"/>
              <a:gd name="connsiteY45" fmla="*/ 2451342 h 2460618"/>
              <a:gd name="connsiteX46" fmla="*/ 5710731 w 6595237"/>
              <a:gd name="connsiteY46" fmla="*/ 2346959 h 2460618"/>
              <a:gd name="connsiteX47" fmla="*/ 5798196 w 6595237"/>
              <a:gd name="connsiteY47" fmla="*/ 2148175 h 2460618"/>
              <a:gd name="connsiteX48" fmla="*/ 6267322 w 6595237"/>
              <a:gd name="connsiteY48" fmla="*/ 2156128 h 2460618"/>
              <a:gd name="connsiteX49" fmla="*/ 6268524 w 6595237"/>
              <a:gd name="connsiteY49" fmla="*/ 1974356 h 2460618"/>
              <a:gd name="connsiteX50" fmla="*/ 6235517 w 6595237"/>
              <a:gd name="connsiteY50" fmla="*/ 1074750 h 2460618"/>
              <a:gd name="connsiteX51" fmla="*/ 6315030 w 6595237"/>
              <a:gd name="connsiteY51" fmla="*/ 963432 h 2460618"/>
              <a:gd name="connsiteX52" fmla="*/ 6390567 w 6595237"/>
              <a:gd name="connsiteY52" fmla="*/ 918960 h 2460618"/>
              <a:gd name="connsiteX53" fmla="*/ 6489959 w 6595237"/>
              <a:gd name="connsiteY53" fmla="*/ 844162 h 2460618"/>
              <a:gd name="connsiteX54" fmla="*/ 6525831 w 6595237"/>
              <a:gd name="connsiteY54" fmla="*/ 761875 h 2460618"/>
              <a:gd name="connsiteX55" fmla="*/ 6585375 w 6595237"/>
              <a:gd name="connsiteY55" fmla="*/ 613574 h 2460618"/>
              <a:gd name="connsiteX56" fmla="*/ 6585005 w 6595237"/>
              <a:gd name="connsiteY56" fmla="*/ 745974 h 2460618"/>
              <a:gd name="connsiteX57" fmla="*/ 6574464 w 6595237"/>
              <a:gd name="connsiteY57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08790 w 6595237"/>
              <a:gd name="connsiteY15" fmla="*/ 2140225 h 2460618"/>
              <a:gd name="connsiteX16" fmla="*/ 2106201 w 6595237"/>
              <a:gd name="connsiteY16" fmla="*/ 2133753 h 2460618"/>
              <a:gd name="connsiteX17" fmla="*/ 2108975 w 6595237"/>
              <a:gd name="connsiteY17" fmla="*/ 198489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08790 w 6595237"/>
              <a:gd name="connsiteY15" fmla="*/ 2140225 h 2460618"/>
              <a:gd name="connsiteX16" fmla="*/ 2106201 w 6595237"/>
              <a:gd name="connsiteY16" fmla="*/ 2046289 h 2460618"/>
              <a:gd name="connsiteX17" fmla="*/ 2108975 w 6595237"/>
              <a:gd name="connsiteY17" fmla="*/ 198489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08790 w 6595237"/>
              <a:gd name="connsiteY15" fmla="*/ 2140225 h 2460618"/>
              <a:gd name="connsiteX16" fmla="*/ 2106201 w 6595237"/>
              <a:gd name="connsiteY16" fmla="*/ 204628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08790 w 6595237"/>
              <a:gd name="connsiteY15" fmla="*/ 214022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51028 w 6595237"/>
              <a:gd name="connsiteY14" fmla="*/ 214819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51028 w 6595237"/>
              <a:gd name="connsiteY14" fmla="*/ 214819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51028 w 6595237"/>
              <a:gd name="connsiteY14" fmla="*/ 214819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51028 w 6595237"/>
              <a:gd name="connsiteY14" fmla="*/ 214819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00558 w 6595237"/>
              <a:gd name="connsiteY14" fmla="*/ 215200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2022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20220 w 6595237"/>
              <a:gd name="connsiteY15" fmla="*/ 1884955 h 2460618"/>
              <a:gd name="connsiteX16" fmla="*/ 2121441 w 6595237"/>
              <a:gd name="connsiteY16" fmla="*/ 1783399 h 2460618"/>
              <a:gd name="connsiteX17" fmla="*/ 2114337 w 6595237"/>
              <a:gd name="connsiteY17" fmla="*/ 1711131 h 2460618"/>
              <a:gd name="connsiteX18" fmla="*/ 2098342 w 6595237"/>
              <a:gd name="connsiteY18" fmla="*/ 1113027 h 2460618"/>
              <a:gd name="connsiteX19" fmla="*/ 2236011 w 6595237"/>
              <a:gd name="connsiteY19" fmla="*/ 923676 h 2460618"/>
              <a:gd name="connsiteX20" fmla="*/ 2315524 w 6595237"/>
              <a:gd name="connsiteY20" fmla="*/ 780553 h 2460618"/>
              <a:gd name="connsiteX21" fmla="*/ 2267817 w 6595237"/>
              <a:gd name="connsiteY21" fmla="*/ 605624 h 2460618"/>
              <a:gd name="connsiteX22" fmla="*/ 2108790 w 6595237"/>
              <a:gd name="connsiteY22" fmla="*/ 486354 h 2460618"/>
              <a:gd name="connsiteX23" fmla="*/ 2119607 w 6595237"/>
              <a:gd name="connsiteY23" fmla="*/ 294320 h 2460618"/>
              <a:gd name="connsiteX24" fmla="*/ 2124693 w 6595237"/>
              <a:gd name="connsiteY24" fmla="*/ 160351 h 2460618"/>
              <a:gd name="connsiteX25" fmla="*/ 2382833 w 6595237"/>
              <a:gd name="connsiteY25" fmla="*/ 163955 h 2460618"/>
              <a:gd name="connsiteX26" fmla="*/ 2569966 w 6595237"/>
              <a:gd name="connsiteY26" fmla="*/ 25179 h 2460618"/>
              <a:gd name="connsiteX27" fmla="*/ 2911872 w 6595237"/>
              <a:gd name="connsiteY27" fmla="*/ 176254 h 2460618"/>
              <a:gd name="connsiteX28" fmla="*/ 3738808 w 6595237"/>
              <a:gd name="connsiteY28" fmla="*/ 176253 h 2460618"/>
              <a:gd name="connsiteX29" fmla="*/ 3881932 w 6595237"/>
              <a:gd name="connsiteY29" fmla="*/ 25179 h 2460618"/>
              <a:gd name="connsiteX30" fmla="*/ 3953494 w 6595237"/>
              <a:gd name="connsiteY30" fmla="*/ 25178 h 2460618"/>
              <a:gd name="connsiteX31" fmla="*/ 4033006 w 6595237"/>
              <a:gd name="connsiteY31" fmla="*/ 56983 h 2460618"/>
              <a:gd name="connsiteX32" fmla="*/ 4179735 w 6595237"/>
              <a:gd name="connsiteY32" fmla="*/ 166545 h 2460618"/>
              <a:gd name="connsiteX33" fmla="*/ 4424283 w 6595237"/>
              <a:gd name="connsiteY33" fmla="*/ 161737 h 2460618"/>
              <a:gd name="connsiteX34" fmla="*/ 4430571 w 6595237"/>
              <a:gd name="connsiteY34" fmla="*/ 478402 h 2460618"/>
              <a:gd name="connsiteX35" fmla="*/ 4605500 w 6595237"/>
              <a:gd name="connsiteY35" fmla="*/ 629477 h 2460618"/>
              <a:gd name="connsiteX36" fmla="*/ 4661159 w 6595237"/>
              <a:gd name="connsiteY36" fmla="*/ 740795 h 2460618"/>
              <a:gd name="connsiteX37" fmla="*/ 4605500 w 6595237"/>
              <a:gd name="connsiteY37" fmla="*/ 899821 h 2460618"/>
              <a:gd name="connsiteX38" fmla="*/ 4438523 w 6595237"/>
              <a:gd name="connsiteY38" fmla="*/ 1090653 h 2460618"/>
              <a:gd name="connsiteX39" fmla="*/ 4416424 w 6595237"/>
              <a:gd name="connsiteY39" fmla="*/ 1806824 h 2460618"/>
              <a:gd name="connsiteX40" fmla="*/ 4413928 w 6595237"/>
              <a:gd name="connsiteY40" fmla="*/ 2133198 h 2460618"/>
              <a:gd name="connsiteX41" fmla="*/ 4820185 w 6595237"/>
              <a:gd name="connsiteY41" fmla="*/ 2140224 h 2460618"/>
              <a:gd name="connsiteX42" fmla="*/ 5074626 w 6595237"/>
              <a:gd name="connsiteY42" fmla="*/ 2164078 h 2460618"/>
              <a:gd name="connsiteX43" fmla="*/ 5082578 w 6595237"/>
              <a:gd name="connsiteY43" fmla="*/ 2251542 h 2460618"/>
              <a:gd name="connsiteX44" fmla="*/ 5154140 w 6595237"/>
              <a:gd name="connsiteY44" fmla="*/ 2362861 h 2460618"/>
              <a:gd name="connsiteX45" fmla="*/ 5429292 w 6595237"/>
              <a:gd name="connsiteY45" fmla="*/ 2451342 h 2460618"/>
              <a:gd name="connsiteX46" fmla="*/ 5710731 w 6595237"/>
              <a:gd name="connsiteY46" fmla="*/ 2346959 h 2460618"/>
              <a:gd name="connsiteX47" fmla="*/ 5798196 w 6595237"/>
              <a:gd name="connsiteY47" fmla="*/ 2148175 h 2460618"/>
              <a:gd name="connsiteX48" fmla="*/ 6267322 w 6595237"/>
              <a:gd name="connsiteY48" fmla="*/ 2156128 h 2460618"/>
              <a:gd name="connsiteX49" fmla="*/ 6268524 w 6595237"/>
              <a:gd name="connsiteY49" fmla="*/ 1974356 h 2460618"/>
              <a:gd name="connsiteX50" fmla="*/ 6235517 w 6595237"/>
              <a:gd name="connsiteY50" fmla="*/ 1074750 h 2460618"/>
              <a:gd name="connsiteX51" fmla="*/ 6315030 w 6595237"/>
              <a:gd name="connsiteY51" fmla="*/ 963432 h 2460618"/>
              <a:gd name="connsiteX52" fmla="*/ 6390567 w 6595237"/>
              <a:gd name="connsiteY52" fmla="*/ 918960 h 2460618"/>
              <a:gd name="connsiteX53" fmla="*/ 6489959 w 6595237"/>
              <a:gd name="connsiteY53" fmla="*/ 844162 h 2460618"/>
              <a:gd name="connsiteX54" fmla="*/ 6525831 w 6595237"/>
              <a:gd name="connsiteY54" fmla="*/ 761875 h 2460618"/>
              <a:gd name="connsiteX55" fmla="*/ 6585375 w 6595237"/>
              <a:gd name="connsiteY55" fmla="*/ 613574 h 2460618"/>
              <a:gd name="connsiteX56" fmla="*/ 6585005 w 6595237"/>
              <a:gd name="connsiteY56" fmla="*/ 745974 h 2460618"/>
              <a:gd name="connsiteX57" fmla="*/ 6574464 w 6595237"/>
              <a:gd name="connsiteY57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20220 w 6595237"/>
              <a:gd name="connsiteY15" fmla="*/ 1884955 h 2460618"/>
              <a:gd name="connsiteX16" fmla="*/ 2114337 w 6595237"/>
              <a:gd name="connsiteY16" fmla="*/ 1711131 h 2460618"/>
              <a:gd name="connsiteX17" fmla="*/ 2098342 w 6595237"/>
              <a:gd name="connsiteY17" fmla="*/ 1113027 h 2460618"/>
              <a:gd name="connsiteX18" fmla="*/ 2236011 w 6595237"/>
              <a:gd name="connsiteY18" fmla="*/ 923676 h 2460618"/>
              <a:gd name="connsiteX19" fmla="*/ 2315524 w 6595237"/>
              <a:gd name="connsiteY19" fmla="*/ 780553 h 2460618"/>
              <a:gd name="connsiteX20" fmla="*/ 2267817 w 6595237"/>
              <a:gd name="connsiteY20" fmla="*/ 605624 h 2460618"/>
              <a:gd name="connsiteX21" fmla="*/ 2108790 w 6595237"/>
              <a:gd name="connsiteY21" fmla="*/ 486354 h 2460618"/>
              <a:gd name="connsiteX22" fmla="*/ 2119607 w 6595237"/>
              <a:gd name="connsiteY22" fmla="*/ 294320 h 2460618"/>
              <a:gd name="connsiteX23" fmla="*/ 2124693 w 6595237"/>
              <a:gd name="connsiteY23" fmla="*/ 160351 h 2460618"/>
              <a:gd name="connsiteX24" fmla="*/ 2382833 w 6595237"/>
              <a:gd name="connsiteY24" fmla="*/ 163955 h 2460618"/>
              <a:gd name="connsiteX25" fmla="*/ 2569966 w 6595237"/>
              <a:gd name="connsiteY25" fmla="*/ 25179 h 2460618"/>
              <a:gd name="connsiteX26" fmla="*/ 2911872 w 6595237"/>
              <a:gd name="connsiteY26" fmla="*/ 176254 h 2460618"/>
              <a:gd name="connsiteX27" fmla="*/ 3738808 w 6595237"/>
              <a:gd name="connsiteY27" fmla="*/ 176253 h 2460618"/>
              <a:gd name="connsiteX28" fmla="*/ 3881932 w 6595237"/>
              <a:gd name="connsiteY28" fmla="*/ 25179 h 2460618"/>
              <a:gd name="connsiteX29" fmla="*/ 3953494 w 6595237"/>
              <a:gd name="connsiteY29" fmla="*/ 25178 h 2460618"/>
              <a:gd name="connsiteX30" fmla="*/ 4033006 w 6595237"/>
              <a:gd name="connsiteY30" fmla="*/ 56983 h 2460618"/>
              <a:gd name="connsiteX31" fmla="*/ 4179735 w 6595237"/>
              <a:gd name="connsiteY31" fmla="*/ 166545 h 2460618"/>
              <a:gd name="connsiteX32" fmla="*/ 4424283 w 6595237"/>
              <a:gd name="connsiteY32" fmla="*/ 161737 h 2460618"/>
              <a:gd name="connsiteX33" fmla="*/ 4430571 w 6595237"/>
              <a:gd name="connsiteY33" fmla="*/ 478402 h 2460618"/>
              <a:gd name="connsiteX34" fmla="*/ 4605500 w 6595237"/>
              <a:gd name="connsiteY34" fmla="*/ 629477 h 2460618"/>
              <a:gd name="connsiteX35" fmla="*/ 4661159 w 6595237"/>
              <a:gd name="connsiteY35" fmla="*/ 740795 h 2460618"/>
              <a:gd name="connsiteX36" fmla="*/ 4605500 w 6595237"/>
              <a:gd name="connsiteY36" fmla="*/ 899821 h 2460618"/>
              <a:gd name="connsiteX37" fmla="*/ 4438523 w 6595237"/>
              <a:gd name="connsiteY37" fmla="*/ 1090653 h 2460618"/>
              <a:gd name="connsiteX38" fmla="*/ 4416424 w 6595237"/>
              <a:gd name="connsiteY38" fmla="*/ 1806824 h 2460618"/>
              <a:gd name="connsiteX39" fmla="*/ 4413928 w 6595237"/>
              <a:gd name="connsiteY39" fmla="*/ 2133198 h 2460618"/>
              <a:gd name="connsiteX40" fmla="*/ 4820185 w 6595237"/>
              <a:gd name="connsiteY40" fmla="*/ 2140224 h 2460618"/>
              <a:gd name="connsiteX41" fmla="*/ 5074626 w 6595237"/>
              <a:gd name="connsiteY41" fmla="*/ 2164078 h 2460618"/>
              <a:gd name="connsiteX42" fmla="*/ 5082578 w 6595237"/>
              <a:gd name="connsiteY42" fmla="*/ 2251542 h 2460618"/>
              <a:gd name="connsiteX43" fmla="*/ 5154140 w 6595237"/>
              <a:gd name="connsiteY43" fmla="*/ 2362861 h 2460618"/>
              <a:gd name="connsiteX44" fmla="*/ 5429292 w 6595237"/>
              <a:gd name="connsiteY44" fmla="*/ 2451342 h 2460618"/>
              <a:gd name="connsiteX45" fmla="*/ 5710731 w 6595237"/>
              <a:gd name="connsiteY45" fmla="*/ 2346959 h 2460618"/>
              <a:gd name="connsiteX46" fmla="*/ 5798196 w 6595237"/>
              <a:gd name="connsiteY46" fmla="*/ 2148175 h 2460618"/>
              <a:gd name="connsiteX47" fmla="*/ 6267322 w 6595237"/>
              <a:gd name="connsiteY47" fmla="*/ 2156128 h 2460618"/>
              <a:gd name="connsiteX48" fmla="*/ 6268524 w 6595237"/>
              <a:gd name="connsiteY48" fmla="*/ 1974356 h 2460618"/>
              <a:gd name="connsiteX49" fmla="*/ 6235517 w 6595237"/>
              <a:gd name="connsiteY49" fmla="*/ 1074750 h 2460618"/>
              <a:gd name="connsiteX50" fmla="*/ 6315030 w 6595237"/>
              <a:gd name="connsiteY50" fmla="*/ 963432 h 2460618"/>
              <a:gd name="connsiteX51" fmla="*/ 6390567 w 6595237"/>
              <a:gd name="connsiteY51" fmla="*/ 918960 h 2460618"/>
              <a:gd name="connsiteX52" fmla="*/ 6489959 w 6595237"/>
              <a:gd name="connsiteY52" fmla="*/ 844162 h 2460618"/>
              <a:gd name="connsiteX53" fmla="*/ 6525831 w 6595237"/>
              <a:gd name="connsiteY53" fmla="*/ 761875 h 2460618"/>
              <a:gd name="connsiteX54" fmla="*/ 6585375 w 6595237"/>
              <a:gd name="connsiteY54" fmla="*/ 613574 h 2460618"/>
              <a:gd name="connsiteX55" fmla="*/ 6585005 w 6595237"/>
              <a:gd name="connsiteY55" fmla="*/ 745974 h 2460618"/>
              <a:gd name="connsiteX56" fmla="*/ 6574464 w 6595237"/>
              <a:gd name="connsiteY56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08790 w 6595237"/>
              <a:gd name="connsiteY15" fmla="*/ 1881145 h 2460618"/>
              <a:gd name="connsiteX16" fmla="*/ 2114337 w 6595237"/>
              <a:gd name="connsiteY16" fmla="*/ 1711131 h 2460618"/>
              <a:gd name="connsiteX17" fmla="*/ 2098342 w 6595237"/>
              <a:gd name="connsiteY17" fmla="*/ 1113027 h 2460618"/>
              <a:gd name="connsiteX18" fmla="*/ 2236011 w 6595237"/>
              <a:gd name="connsiteY18" fmla="*/ 923676 h 2460618"/>
              <a:gd name="connsiteX19" fmla="*/ 2315524 w 6595237"/>
              <a:gd name="connsiteY19" fmla="*/ 780553 h 2460618"/>
              <a:gd name="connsiteX20" fmla="*/ 2267817 w 6595237"/>
              <a:gd name="connsiteY20" fmla="*/ 605624 h 2460618"/>
              <a:gd name="connsiteX21" fmla="*/ 2108790 w 6595237"/>
              <a:gd name="connsiteY21" fmla="*/ 486354 h 2460618"/>
              <a:gd name="connsiteX22" fmla="*/ 2119607 w 6595237"/>
              <a:gd name="connsiteY22" fmla="*/ 294320 h 2460618"/>
              <a:gd name="connsiteX23" fmla="*/ 2124693 w 6595237"/>
              <a:gd name="connsiteY23" fmla="*/ 160351 h 2460618"/>
              <a:gd name="connsiteX24" fmla="*/ 2382833 w 6595237"/>
              <a:gd name="connsiteY24" fmla="*/ 163955 h 2460618"/>
              <a:gd name="connsiteX25" fmla="*/ 2569966 w 6595237"/>
              <a:gd name="connsiteY25" fmla="*/ 25179 h 2460618"/>
              <a:gd name="connsiteX26" fmla="*/ 2911872 w 6595237"/>
              <a:gd name="connsiteY26" fmla="*/ 176254 h 2460618"/>
              <a:gd name="connsiteX27" fmla="*/ 3738808 w 6595237"/>
              <a:gd name="connsiteY27" fmla="*/ 176253 h 2460618"/>
              <a:gd name="connsiteX28" fmla="*/ 3881932 w 6595237"/>
              <a:gd name="connsiteY28" fmla="*/ 25179 h 2460618"/>
              <a:gd name="connsiteX29" fmla="*/ 3953494 w 6595237"/>
              <a:gd name="connsiteY29" fmla="*/ 25178 h 2460618"/>
              <a:gd name="connsiteX30" fmla="*/ 4033006 w 6595237"/>
              <a:gd name="connsiteY30" fmla="*/ 56983 h 2460618"/>
              <a:gd name="connsiteX31" fmla="*/ 4179735 w 6595237"/>
              <a:gd name="connsiteY31" fmla="*/ 166545 h 2460618"/>
              <a:gd name="connsiteX32" fmla="*/ 4424283 w 6595237"/>
              <a:gd name="connsiteY32" fmla="*/ 161737 h 2460618"/>
              <a:gd name="connsiteX33" fmla="*/ 4430571 w 6595237"/>
              <a:gd name="connsiteY33" fmla="*/ 478402 h 2460618"/>
              <a:gd name="connsiteX34" fmla="*/ 4605500 w 6595237"/>
              <a:gd name="connsiteY34" fmla="*/ 629477 h 2460618"/>
              <a:gd name="connsiteX35" fmla="*/ 4661159 w 6595237"/>
              <a:gd name="connsiteY35" fmla="*/ 740795 h 2460618"/>
              <a:gd name="connsiteX36" fmla="*/ 4605500 w 6595237"/>
              <a:gd name="connsiteY36" fmla="*/ 899821 h 2460618"/>
              <a:gd name="connsiteX37" fmla="*/ 4438523 w 6595237"/>
              <a:gd name="connsiteY37" fmla="*/ 1090653 h 2460618"/>
              <a:gd name="connsiteX38" fmla="*/ 4416424 w 6595237"/>
              <a:gd name="connsiteY38" fmla="*/ 1806824 h 2460618"/>
              <a:gd name="connsiteX39" fmla="*/ 4413928 w 6595237"/>
              <a:gd name="connsiteY39" fmla="*/ 2133198 h 2460618"/>
              <a:gd name="connsiteX40" fmla="*/ 4820185 w 6595237"/>
              <a:gd name="connsiteY40" fmla="*/ 2140224 h 2460618"/>
              <a:gd name="connsiteX41" fmla="*/ 5074626 w 6595237"/>
              <a:gd name="connsiteY41" fmla="*/ 2164078 h 2460618"/>
              <a:gd name="connsiteX42" fmla="*/ 5082578 w 6595237"/>
              <a:gd name="connsiteY42" fmla="*/ 2251542 h 2460618"/>
              <a:gd name="connsiteX43" fmla="*/ 5154140 w 6595237"/>
              <a:gd name="connsiteY43" fmla="*/ 2362861 h 2460618"/>
              <a:gd name="connsiteX44" fmla="*/ 5429292 w 6595237"/>
              <a:gd name="connsiteY44" fmla="*/ 2451342 h 2460618"/>
              <a:gd name="connsiteX45" fmla="*/ 5710731 w 6595237"/>
              <a:gd name="connsiteY45" fmla="*/ 2346959 h 2460618"/>
              <a:gd name="connsiteX46" fmla="*/ 5798196 w 6595237"/>
              <a:gd name="connsiteY46" fmla="*/ 2148175 h 2460618"/>
              <a:gd name="connsiteX47" fmla="*/ 6267322 w 6595237"/>
              <a:gd name="connsiteY47" fmla="*/ 2156128 h 2460618"/>
              <a:gd name="connsiteX48" fmla="*/ 6268524 w 6595237"/>
              <a:gd name="connsiteY48" fmla="*/ 1974356 h 2460618"/>
              <a:gd name="connsiteX49" fmla="*/ 6235517 w 6595237"/>
              <a:gd name="connsiteY49" fmla="*/ 1074750 h 2460618"/>
              <a:gd name="connsiteX50" fmla="*/ 6315030 w 6595237"/>
              <a:gd name="connsiteY50" fmla="*/ 963432 h 2460618"/>
              <a:gd name="connsiteX51" fmla="*/ 6390567 w 6595237"/>
              <a:gd name="connsiteY51" fmla="*/ 918960 h 2460618"/>
              <a:gd name="connsiteX52" fmla="*/ 6489959 w 6595237"/>
              <a:gd name="connsiteY52" fmla="*/ 844162 h 2460618"/>
              <a:gd name="connsiteX53" fmla="*/ 6525831 w 6595237"/>
              <a:gd name="connsiteY53" fmla="*/ 761875 h 2460618"/>
              <a:gd name="connsiteX54" fmla="*/ 6585375 w 6595237"/>
              <a:gd name="connsiteY54" fmla="*/ 613574 h 2460618"/>
              <a:gd name="connsiteX55" fmla="*/ 6585005 w 6595237"/>
              <a:gd name="connsiteY55" fmla="*/ 745974 h 2460618"/>
              <a:gd name="connsiteX56" fmla="*/ 6574464 w 6595237"/>
              <a:gd name="connsiteY56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026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35517 w 6595237"/>
              <a:gd name="connsiteY47" fmla="*/ 107475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35517 w 6595237"/>
              <a:gd name="connsiteY47" fmla="*/ 107475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27897 w 6595237"/>
              <a:gd name="connsiteY47" fmla="*/ 102141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27897 w 6595237"/>
              <a:gd name="connsiteY47" fmla="*/ 102141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39327 w 6595237"/>
              <a:gd name="connsiteY47" fmla="*/ 98712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39327 w 6595237"/>
              <a:gd name="connsiteY47" fmla="*/ 98712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4602"/>
              <a:gd name="connsiteY0" fmla="*/ 262422 h 2460618"/>
              <a:gd name="connsiteX1" fmla="*/ 556621 w 6594602"/>
              <a:gd name="connsiteY1" fmla="*/ 570767 h 2460618"/>
              <a:gd name="connsiteX2" fmla="*/ 208428 w 6594602"/>
              <a:gd name="connsiteY2" fmla="*/ 526110 h 2460618"/>
              <a:gd name="connsiteX3" fmla="*/ 25179 w 6594602"/>
              <a:gd name="connsiteY3" fmla="*/ 658509 h 2460618"/>
              <a:gd name="connsiteX4" fmla="*/ 57354 w 6594602"/>
              <a:gd name="connsiteY4" fmla="*/ 868017 h 2460618"/>
              <a:gd name="connsiteX5" fmla="*/ 168672 w 6594602"/>
              <a:gd name="connsiteY5" fmla="*/ 971384 h 2460618"/>
              <a:gd name="connsiteX6" fmla="*/ 248278 w 6594602"/>
              <a:gd name="connsiteY6" fmla="*/ 1038599 h 2460618"/>
              <a:gd name="connsiteX7" fmla="*/ 261406 w 6594602"/>
              <a:gd name="connsiteY7" fmla="*/ 1841497 h 2460618"/>
              <a:gd name="connsiteX8" fmla="*/ 386501 w 6594602"/>
              <a:gd name="connsiteY8" fmla="*/ 2176283 h 2460618"/>
              <a:gd name="connsiteX9" fmla="*/ 615147 w 6594602"/>
              <a:gd name="connsiteY9" fmla="*/ 2155111 h 2460618"/>
              <a:gd name="connsiteX10" fmla="*/ 765021 w 6594602"/>
              <a:gd name="connsiteY10" fmla="*/ 2315153 h 2460618"/>
              <a:gd name="connsiteX11" fmla="*/ 1019092 w 6594602"/>
              <a:gd name="connsiteY11" fmla="*/ 2459293 h 2460618"/>
              <a:gd name="connsiteX12" fmla="*/ 1273903 w 6594602"/>
              <a:gd name="connsiteY12" fmla="*/ 2323105 h 2460618"/>
              <a:gd name="connsiteX13" fmla="*/ 1449757 w 6594602"/>
              <a:gd name="connsiteY13" fmla="*/ 2155019 h 2460618"/>
              <a:gd name="connsiteX14" fmla="*/ 2111988 w 6594602"/>
              <a:gd name="connsiteY14" fmla="*/ 2159625 h 2460618"/>
              <a:gd name="connsiteX15" fmla="*/ 2114337 w 6594602"/>
              <a:gd name="connsiteY15" fmla="*/ 1711131 h 2460618"/>
              <a:gd name="connsiteX16" fmla="*/ 2098342 w 6594602"/>
              <a:gd name="connsiteY16" fmla="*/ 1113027 h 2460618"/>
              <a:gd name="connsiteX17" fmla="*/ 2236011 w 6594602"/>
              <a:gd name="connsiteY17" fmla="*/ 923676 h 2460618"/>
              <a:gd name="connsiteX18" fmla="*/ 2315524 w 6594602"/>
              <a:gd name="connsiteY18" fmla="*/ 780553 h 2460618"/>
              <a:gd name="connsiteX19" fmla="*/ 2267817 w 6594602"/>
              <a:gd name="connsiteY19" fmla="*/ 605624 h 2460618"/>
              <a:gd name="connsiteX20" fmla="*/ 2108790 w 6594602"/>
              <a:gd name="connsiteY20" fmla="*/ 486354 h 2460618"/>
              <a:gd name="connsiteX21" fmla="*/ 2119607 w 6594602"/>
              <a:gd name="connsiteY21" fmla="*/ 294320 h 2460618"/>
              <a:gd name="connsiteX22" fmla="*/ 2124693 w 6594602"/>
              <a:gd name="connsiteY22" fmla="*/ 160351 h 2460618"/>
              <a:gd name="connsiteX23" fmla="*/ 2382833 w 6594602"/>
              <a:gd name="connsiteY23" fmla="*/ 163955 h 2460618"/>
              <a:gd name="connsiteX24" fmla="*/ 2569966 w 6594602"/>
              <a:gd name="connsiteY24" fmla="*/ 25179 h 2460618"/>
              <a:gd name="connsiteX25" fmla="*/ 2911872 w 6594602"/>
              <a:gd name="connsiteY25" fmla="*/ 176254 h 2460618"/>
              <a:gd name="connsiteX26" fmla="*/ 3738808 w 6594602"/>
              <a:gd name="connsiteY26" fmla="*/ 176253 h 2460618"/>
              <a:gd name="connsiteX27" fmla="*/ 3881932 w 6594602"/>
              <a:gd name="connsiteY27" fmla="*/ 25179 h 2460618"/>
              <a:gd name="connsiteX28" fmla="*/ 3953494 w 6594602"/>
              <a:gd name="connsiteY28" fmla="*/ 25178 h 2460618"/>
              <a:gd name="connsiteX29" fmla="*/ 4033006 w 6594602"/>
              <a:gd name="connsiteY29" fmla="*/ 56983 h 2460618"/>
              <a:gd name="connsiteX30" fmla="*/ 4179735 w 6594602"/>
              <a:gd name="connsiteY30" fmla="*/ 166545 h 2460618"/>
              <a:gd name="connsiteX31" fmla="*/ 4424283 w 6594602"/>
              <a:gd name="connsiteY31" fmla="*/ 161737 h 2460618"/>
              <a:gd name="connsiteX32" fmla="*/ 4430571 w 6594602"/>
              <a:gd name="connsiteY32" fmla="*/ 478402 h 2460618"/>
              <a:gd name="connsiteX33" fmla="*/ 4605500 w 6594602"/>
              <a:gd name="connsiteY33" fmla="*/ 629477 h 2460618"/>
              <a:gd name="connsiteX34" fmla="*/ 4661159 w 6594602"/>
              <a:gd name="connsiteY34" fmla="*/ 740795 h 2460618"/>
              <a:gd name="connsiteX35" fmla="*/ 4605500 w 6594602"/>
              <a:gd name="connsiteY35" fmla="*/ 899821 h 2460618"/>
              <a:gd name="connsiteX36" fmla="*/ 4411853 w 6594602"/>
              <a:gd name="connsiteY36" fmla="*/ 1071603 h 2460618"/>
              <a:gd name="connsiteX37" fmla="*/ 4416424 w 6594602"/>
              <a:gd name="connsiteY37" fmla="*/ 1806824 h 2460618"/>
              <a:gd name="connsiteX38" fmla="*/ 4413928 w 6594602"/>
              <a:gd name="connsiteY38" fmla="*/ 2133198 h 2460618"/>
              <a:gd name="connsiteX39" fmla="*/ 4820185 w 6594602"/>
              <a:gd name="connsiteY39" fmla="*/ 2140224 h 2460618"/>
              <a:gd name="connsiteX40" fmla="*/ 5036526 w 6594602"/>
              <a:gd name="connsiteY40" fmla="*/ 2141218 h 2460618"/>
              <a:gd name="connsiteX41" fmla="*/ 5082578 w 6594602"/>
              <a:gd name="connsiteY41" fmla="*/ 2251542 h 2460618"/>
              <a:gd name="connsiteX42" fmla="*/ 5154140 w 6594602"/>
              <a:gd name="connsiteY42" fmla="*/ 2362861 h 2460618"/>
              <a:gd name="connsiteX43" fmla="*/ 5429292 w 6594602"/>
              <a:gd name="connsiteY43" fmla="*/ 2451342 h 2460618"/>
              <a:gd name="connsiteX44" fmla="*/ 5710731 w 6594602"/>
              <a:gd name="connsiteY44" fmla="*/ 2346959 h 2460618"/>
              <a:gd name="connsiteX45" fmla="*/ 5798196 w 6594602"/>
              <a:gd name="connsiteY45" fmla="*/ 2148175 h 2460618"/>
              <a:gd name="connsiteX46" fmla="*/ 6255892 w 6594602"/>
              <a:gd name="connsiteY46" fmla="*/ 2133268 h 2460618"/>
              <a:gd name="connsiteX47" fmla="*/ 6239327 w 6594602"/>
              <a:gd name="connsiteY47" fmla="*/ 987120 h 2460618"/>
              <a:gd name="connsiteX48" fmla="*/ 6315030 w 6594602"/>
              <a:gd name="connsiteY48" fmla="*/ 963432 h 2460618"/>
              <a:gd name="connsiteX49" fmla="*/ 6390567 w 6594602"/>
              <a:gd name="connsiteY49" fmla="*/ 918960 h 2460618"/>
              <a:gd name="connsiteX50" fmla="*/ 6489959 w 6594602"/>
              <a:gd name="connsiteY50" fmla="*/ 844162 h 2460618"/>
              <a:gd name="connsiteX51" fmla="*/ 6525831 w 6594602"/>
              <a:gd name="connsiteY51" fmla="*/ 761875 h 2460618"/>
              <a:gd name="connsiteX52" fmla="*/ 6585375 w 6594602"/>
              <a:gd name="connsiteY52" fmla="*/ 613574 h 2460618"/>
              <a:gd name="connsiteX53" fmla="*/ 6581195 w 6594602"/>
              <a:gd name="connsiteY53" fmla="*/ 742164 h 2460618"/>
              <a:gd name="connsiteX54" fmla="*/ 6574464 w 6594602"/>
              <a:gd name="connsiteY54" fmla="*/ 493195 h 2460618"/>
              <a:gd name="connsiteX0" fmla="*/ 545989 w 6594602"/>
              <a:gd name="connsiteY0" fmla="*/ 262422 h 2460618"/>
              <a:gd name="connsiteX1" fmla="*/ 556621 w 6594602"/>
              <a:gd name="connsiteY1" fmla="*/ 570767 h 2460618"/>
              <a:gd name="connsiteX2" fmla="*/ 208428 w 6594602"/>
              <a:gd name="connsiteY2" fmla="*/ 526110 h 2460618"/>
              <a:gd name="connsiteX3" fmla="*/ 25179 w 6594602"/>
              <a:gd name="connsiteY3" fmla="*/ 658509 h 2460618"/>
              <a:gd name="connsiteX4" fmla="*/ 57354 w 6594602"/>
              <a:gd name="connsiteY4" fmla="*/ 868017 h 2460618"/>
              <a:gd name="connsiteX5" fmla="*/ 168672 w 6594602"/>
              <a:gd name="connsiteY5" fmla="*/ 971384 h 2460618"/>
              <a:gd name="connsiteX6" fmla="*/ 248278 w 6594602"/>
              <a:gd name="connsiteY6" fmla="*/ 1038599 h 2460618"/>
              <a:gd name="connsiteX7" fmla="*/ 261406 w 6594602"/>
              <a:gd name="connsiteY7" fmla="*/ 1841497 h 2460618"/>
              <a:gd name="connsiteX8" fmla="*/ 386501 w 6594602"/>
              <a:gd name="connsiteY8" fmla="*/ 2176283 h 2460618"/>
              <a:gd name="connsiteX9" fmla="*/ 615147 w 6594602"/>
              <a:gd name="connsiteY9" fmla="*/ 2155111 h 2460618"/>
              <a:gd name="connsiteX10" fmla="*/ 765021 w 6594602"/>
              <a:gd name="connsiteY10" fmla="*/ 2315153 h 2460618"/>
              <a:gd name="connsiteX11" fmla="*/ 1019092 w 6594602"/>
              <a:gd name="connsiteY11" fmla="*/ 2459293 h 2460618"/>
              <a:gd name="connsiteX12" fmla="*/ 1273903 w 6594602"/>
              <a:gd name="connsiteY12" fmla="*/ 2323105 h 2460618"/>
              <a:gd name="connsiteX13" fmla="*/ 1449757 w 6594602"/>
              <a:gd name="connsiteY13" fmla="*/ 2155019 h 2460618"/>
              <a:gd name="connsiteX14" fmla="*/ 2111988 w 6594602"/>
              <a:gd name="connsiteY14" fmla="*/ 2159625 h 2460618"/>
              <a:gd name="connsiteX15" fmla="*/ 2114337 w 6594602"/>
              <a:gd name="connsiteY15" fmla="*/ 1711131 h 2460618"/>
              <a:gd name="connsiteX16" fmla="*/ 2098342 w 6594602"/>
              <a:gd name="connsiteY16" fmla="*/ 1113027 h 2460618"/>
              <a:gd name="connsiteX17" fmla="*/ 2236011 w 6594602"/>
              <a:gd name="connsiteY17" fmla="*/ 923676 h 2460618"/>
              <a:gd name="connsiteX18" fmla="*/ 2315524 w 6594602"/>
              <a:gd name="connsiteY18" fmla="*/ 780553 h 2460618"/>
              <a:gd name="connsiteX19" fmla="*/ 2267817 w 6594602"/>
              <a:gd name="connsiteY19" fmla="*/ 605624 h 2460618"/>
              <a:gd name="connsiteX20" fmla="*/ 2108790 w 6594602"/>
              <a:gd name="connsiteY20" fmla="*/ 486354 h 2460618"/>
              <a:gd name="connsiteX21" fmla="*/ 2119607 w 6594602"/>
              <a:gd name="connsiteY21" fmla="*/ 294320 h 2460618"/>
              <a:gd name="connsiteX22" fmla="*/ 2124693 w 6594602"/>
              <a:gd name="connsiteY22" fmla="*/ 160351 h 2460618"/>
              <a:gd name="connsiteX23" fmla="*/ 2382833 w 6594602"/>
              <a:gd name="connsiteY23" fmla="*/ 163955 h 2460618"/>
              <a:gd name="connsiteX24" fmla="*/ 2569966 w 6594602"/>
              <a:gd name="connsiteY24" fmla="*/ 25179 h 2460618"/>
              <a:gd name="connsiteX25" fmla="*/ 2911872 w 6594602"/>
              <a:gd name="connsiteY25" fmla="*/ 176254 h 2460618"/>
              <a:gd name="connsiteX26" fmla="*/ 3738808 w 6594602"/>
              <a:gd name="connsiteY26" fmla="*/ 176253 h 2460618"/>
              <a:gd name="connsiteX27" fmla="*/ 3881932 w 6594602"/>
              <a:gd name="connsiteY27" fmla="*/ 25179 h 2460618"/>
              <a:gd name="connsiteX28" fmla="*/ 3953494 w 6594602"/>
              <a:gd name="connsiteY28" fmla="*/ 25178 h 2460618"/>
              <a:gd name="connsiteX29" fmla="*/ 4033006 w 6594602"/>
              <a:gd name="connsiteY29" fmla="*/ 56983 h 2460618"/>
              <a:gd name="connsiteX30" fmla="*/ 4179735 w 6594602"/>
              <a:gd name="connsiteY30" fmla="*/ 166545 h 2460618"/>
              <a:gd name="connsiteX31" fmla="*/ 4424283 w 6594602"/>
              <a:gd name="connsiteY31" fmla="*/ 161737 h 2460618"/>
              <a:gd name="connsiteX32" fmla="*/ 4430571 w 6594602"/>
              <a:gd name="connsiteY32" fmla="*/ 478402 h 2460618"/>
              <a:gd name="connsiteX33" fmla="*/ 4605500 w 6594602"/>
              <a:gd name="connsiteY33" fmla="*/ 629477 h 2460618"/>
              <a:gd name="connsiteX34" fmla="*/ 4661159 w 6594602"/>
              <a:gd name="connsiteY34" fmla="*/ 740795 h 2460618"/>
              <a:gd name="connsiteX35" fmla="*/ 4605500 w 6594602"/>
              <a:gd name="connsiteY35" fmla="*/ 899821 h 2460618"/>
              <a:gd name="connsiteX36" fmla="*/ 4411853 w 6594602"/>
              <a:gd name="connsiteY36" fmla="*/ 1071603 h 2460618"/>
              <a:gd name="connsiteX37" fmla="*/ 4416424 w 6594602"/>
              <a:gd name="connsiteY37" fmla="*/ 1806824 h 2460618"/>
              <a:gd name="connsiteX38" fmla="*/ 4413928 w 6594602"/>
              <a:gd name="connsiteY38" fmla="*/ 2133198 h 2460618"/>
              <a:gd name="connsiteX39" fmla="*/ 4820185 w 6594602"/>
              <a:gd name="connsiteY39" fmla="*/ 2140224 h 2460618"/>
              <a:gd name="connsiteX40" fmla="*/ 5036526 w 6594602"/>
              <a:gd name="connsiteY40" fmla="*/ 2141218 h 2460618"/>
              <a:gd name="connsiteX41" fmla="*/ 5082578 w 6594602"/>
              <a:gd name="connsiteY41" fmla="*/ 2251542 h 2460618"/>
              <a:gd name="connsiteX42" fmla="*/ 5154140 w 6594602"/>
              <a:gd name="connsiteY42" fmla="*/ 2362861 h 2460618"/>
              <a:gd name="connsiteX43" fmla="*/ 5429292 w 6594602"/>
              <a:gd name="connsiteY43" fmla="*/ 2451342 h 2460618"/>
              <a:gd name="connsiteX44" fmla="*/ 5710731 w 6594602"/>
              <a:gd name="connsiteY44" fmla="*/ 2346959 h 2460618"/>
              <a:gd name="connsiteX45" fmla="*/ 5798196 w 6594602"/>
              <a:gd name="connsiteY45" fmla="*/ 2148175 h 2460618"/>
              <a:gd name="connsiteX46" fmla="*/ 6255892 w 6594602"/>
              <a:gd name="connsiteY46" fmla="*/ 2133268 h 2460618"/>
              <a:gd name="connsiteX47" fmla="*/ 6239327 w 6594602"/>
              <a:gd name="connsiteY47" fmla="*/ 987120 h 2460618"/>
              <a:gd name="connsiteX48" fmla="*/ 6315030 w 6594602"/>
              <a:gd name="connsiteY48" fmla="*/ 963432 h 2460618"/>
              <a:gd name="connsiteX49" fmla="*/ 6390567 w 6594602"/>
              <a:gd name="connsiteY49" fmla="*/ 918960 h 2460618"/>
              <a:gd name="connsiteX50" fmla="*/ 6489959 w 6594602"/>
              <a:gd name="connsiteY50" fmla="*/ 844162 h 2460618"/>
              <a:gd name="connsiteX51" fmla="*/ 6525831 w 6594602"/>
              <a:gd name="connsiteY51" fmla="*/ 761875 h 2460618"/>
              <a:gd name="connsiteX52" fmla="*/ 6585375 w 6594602"/>
              <a:gd name="connsiteY52" fmla="*/ 613574 h 2460618"/>
              <a:gd name="connsiteX53" fmla="*/ 6581195 w 6594602"/>
              <a:gd name="connsiteY53" fmla="*/ 742164 h 2460618"/>
              <a:gd name="connsiteX54" fmla="*/ 6574464 w 6594602"/>
              <a:gd name="connsiteY54" fmla="*/ 493195 h 2460618"/>
              <a:gd name="connsiteX0" fmla="*/ 545989 w 6594602"/>
              <a:gd name="connsiteY0" fmla="*/ 262422 h 2460618"/>
              <a:gd name="connsiteX1" fmla="*/ 556621 w 6594602"/>
              <a:gd name="connsiteY1" fmla="*/ 570767 h 2460618"/>
              <a:gd name="connsiteX2" fmla="*/ 208428 w 6594602"/>
              <a:gd name="connsiteY2" fmla="*/ 526110 h 2460618"/>
              <a:gd name="connsiteX3" fmla="*/ 25179 w 6594602"/>
              <a:gd name="connsiteY3" fmla="*/ 658509 h 2460618"/>
              <a:gd name="connsiteX4" fmla="*/ 57354 w 6594602"/>
              <a:gd name="connsiteY4" fmla="*/ 868017 h 2460618"/>
              <a:gd name="connsiteX5" fmla="*/ 168672 w 6594602"/>
              <a:gd name="connsiteY5" fmla="*/ 971384 h 2460618"/>
              <a:gd name="connsiteX6" fmla="*/ 248278 w 6594602"/>
              <a:gd name="connsiteY6" fmla="*/ 1038599 h 2460618"/>
              <a:gd name="connsiteX7" fmla="*/ 261406 w 6594602"/>
              <a:gd name="connsiteY7" fmla="*/ 1841497 h 2460618"/>
              <a:gd name="connsiteX8" fmla="*/ 386501 w 6594602"/>
              <a:gd name="connsiteY8" fmla="*/ 2176283 h 2460618"/>
              <a:gd name="connsiteX9" fmla="*/ 615147 w 6594602"/>
              <a:gd name="connsiteY9" fmla="*/ 2155111 h 2460618"/>
              <a:gd name="connsiteX10" fmla="*/ 765021 w 6594602"/>
              <a:gd name="connsiteY10" fmla="*/ 2315153 h 2460618"/>
              <a:gd name="connsiteX11" fmla="*/ 1019092 w 6594602"/>
              <a:gd name="connsiteY11" fmla="*/ 2459293 h 2460618"/>
              <a:gd name="connsiteX12" fmla="*/ 1273903 w 6594602"/>
              <a:gd name="connsiteY12" fmla="*/ 2323105 h 2460618"/>
              <a:gd name="connsiteX13" fmla="*/ 1449757 w 6594602"/>
              <a:gd name="connsiteY13" fmla="*/ 2155019 h 2460618"/>
              <a:gd name="connsiteX14" fmla="*/ 2111988 w 6594602"/>
              <a:gd name="connsiteY14" fmla="*/ 2159625 h 2460618"/>
              <a:gd name="connsiteX15" fmla="*/ 2114337 w 6594602"/>
              <a:gd name="connsiteY15" fmla="*/ 1711131 h 2460618"/>
              <a:gd name="connsiteX16" fmla="*/ 2098342 w 6594602"/>
              <a:gd name="connsiteY16" fmla="*/ 1113027 h 2460618"/>
              <a:gd name="connsiteX17" fmla="*/ 2236011 w 6594602"/>
              <a:gd name="connsiteY17" fmla="*/ 923676 h 2460618"/>
              <a:gd name="connsiteX18" fmla="*/ 2315524 w 6594602"/>
              <a:gd name="connsiteY18" fmla="*/ 780553 h 2460618"/>
              <a:gd name="connsiteX19" fmla="*/ 2267817 w 6594602"/>
              <a:gd name="connsiteY19" fmla="*/ 605624 h 2460618"/>
              <a:gd name="connsiteX20" fmla="*/ 2108790 w 6594602"/>
              <a:gd name="connsiteY20" fmla="*/ 486354 h 2460618"/>
              <a:gd name="connsiteX21" fmla="*/ 2119607 w 6594602"/>
              <a:gd name="connsiteY21" fmla="*/ 294320 h 2460618"/>
              <a:gd name="connsiteX22" fmla="*/ 2124693 w 6594602"/>
              <a:gd name="connsiteY22" fmla="*/ 160351 h 2460618"/>
              <a:gd name="connsiteX23" fmla="*/ 2382833 w 6594602"/>
              <a:gd name="connsiteY23" fmla="*/ 163955 h 2460618"/>
              <a:gd name="connsiteX24" fmla="*/ 2569966 w 6594602"/>
              <a:gd name="connsiteY24" fmla="*/ 25179 h 2460618"/>
              <a:gd name="connsiteX25" fmla="*/ 2911872 w 6594602"/>
              <a:gd name="connsiteY25" fmla="*/ 176254 h 2460618"/>
              <a:gd name="connsiteX26" fmla="*/ 3738808 w 6594602"/>
              <a:gd name="connsiteY26" fmla="*/ 176253 h 2460618"/>
              <a:gd name="connsiteX27" fmla="*/ 3881932 w 6594602"/>
              <a:gd name="connsiteY27" fmla="*/ 25179 h 2460618"/>
              <a:gd name="connsiteX28" fmla="*/ 3953494 w 6594602"/>
              <a:gd name="connsiteY28" fmla="*/ 25178 h 2460618"/>
              <a:gd name="connsiteX29" fmla="*/ 4033006 w 6594602"/>
              <a:gd name="connsiteY29" fmla="*/ 56983 h 2460618"/>
              <a:gd name="connsiteX30" fmla="*/ 4179735 w 6594602"/>
              <a:gd name="connsiteY30" fmla="*/ 166545 h 2460618"/>
              <a:gd name="connsiteX31" fmla="*/ 4424283 w 6594602"/>
              <a:gd name="connsiteY31" fmla="*/ 161737 h 2460618"/>
              <a:gd name="connsiteX32" fmla="*/ 4430571 w 6594602"/>
              <a:gd name="connsiteY32" fmla="*/ 478402 h 2460618"/>
              <a:gd name="connsiteX33" fmla="*/ 4605500 w 6594602"/>
              <a:gd name="connsiteY33" fmla="*/ 629477 h 2460618"/>
              <a:gd name="connsiteX34" fmla="*/ 4661159 w 6594602"/>
              <a:gd name="connsiteY34" fmla="*/ 740795 h 2460618"/>
              <a:gd name="connsiteX35" fmla="*/ 4605500 w 6594602"/>
              <a:gd name="connsiteY35" fmla="*/ 899821 h 2460618"/>
              <a:gd name="connsiteX36" fmla="*/ 4411853 w 6594602"/>
              <a:gd name="connsiteY36" fmla="*/ 1071603 h 2460618"/>
              <a:gd name="connsiteX37" fmla="*/ 4416424 w 6594602"/>
              <a:gd name="connsiteY37" fmla="*/ 1806824 h 2460618"/>
              <a:gd name="connsiteX38" fmla="*/ 4413928 w 6594602"/>
              <a:gd name="connsiteY38" fmla="*/ 2133198 h 2460618"/>
              <a:gd name="connsiteX39" fmla="*/ 4820185 w 6594602"/>
              <a:gd name="connsiteY39" fmla="*/ 2140224 h 2460618"/>
              <a:gd name="connsiteX40" fmla="*/ 5036526 w 6594602"/>
              <a:gd name="connsiteY40" fmla="*/ 2141218 h 2460618"/>
              <a:gd name="connsiteX41" fmla="*/ 5082578 w 6594602"/>
              <a:gd name="connsiteY41" fmla="*/ 2251542 h 2460618"/>
              <a:gd name="connsiteX42" fmla="*/ 5154140 w 6594602"/>
              <a:gd name="connsiteY42" fmla="*/ 2362861 h 2460618"/>
              <a:gd name="connsiteX43" fmla="*/ 5429292 w 6594602"/>
              <a:gd name="connsiteY43" fmla="*/ 2451342 h 2460618"/>
              <a:gd name="connsiteX44" fmla="*/ 5710731 w 6594602"/>
              <a:gd name="connsiteY44" fmla="*/ 2346959 h 2460618"/>
              <a:gd name="connsiteX45" fmla="*/ 5798196 w 6594602"/>
              <a:gd name="connsiteY45" fmla="*/ 2148175 h 2460618"/>
              <a:gd name="connsiteX46" fmla="*/ 6255892 w 6594602"/>
              <a:gd name="connsiteY46" fmla="*/ 2133268 h 2460618"/>
              <a:gd name="connsiteX47" fmla="*/ 6239327 w 6594602"/>
              <a:gd name="connsiteY47" fmla="*/ 987120 h 2460618"/>
              <a:gd name="connsiteX48" fmla="*/ 6315030 w 6594602"/>
              <a:gd name="connsiteY48" fmla="*/ 963432 h 2460618"/>
              <a:gd name="connsiteX49" fmla="*/ 6390567 w 6594602"/>
              <a:gd name="connsiteY49" fmla="*/ 918960 h 2460618"/>
              <a:gd name="connsiteX50" fmla="*/ 6489959 w 6594602"/>
              <a:gd name="connsiteY50" fmla="*/ 844162 h 2460618"/>
              <a:gd name="connsiteX51" fmla="*/ 6525831 w 6594602"/>
              <a:gd name="connsiteY51" fmla="*/ 761875 h 2460618"/>
              <a:gd name="connsiteX52" fmla="*/ 6585375 w 6594602"/>
              <a:gd name="connsiteY52" fmla="*/ 613574 h 2460618"/>
              <a:gd name="connsiteX53" fmla="*/ 6581195 w 6594602"/>
              <a:gd name="connsiteY53" fmla="*/ 749784 h 2460618"/>
              <a:gd name="connsiteX54" fmla="*/ 6574464 w 6594602"/>
              <a:gd name="connsiteY54" fmla="*/ 493195 h 2460618"/>
              <a:gd name="connsiteX0" fmla="*/ 545989 w 6594602"/>
              <a:gd name="connsiteY0" fmla="*/ 262422 h 2460618"/>
              <a:gd name="connsiteX1" fmla="*/ 556621 w 6594602"/>
              <a:gd name="connsiteY1" fmla="*/ 570767 h 2460618"/>
              <a:gd name="connsiteX2" fmla="*/ 208428 w 6594602"/>
              <a:gd name="connsiteY2" fmla="*/ 526110 h 2460618"/>
              <a:gd name="connsiteX3" fmla="*/ 25179 w 6594602"/>
              <a:gd name="connsiteY3" fmla="*/ 658509 h 2460618"/>
              <a:gd name="connsiteX4" fmla="*/ 57354 w 6594602"/>
              <a:gd name="connsiteY4" fmla="*/ 868017 h 2460618"/>
              <a:gd name="connsiteX5" fmla="*/ 168672 w 6594602"/>
              <a:gd name="connsiteY5" fmla="*/ 971384 h 2460618"/>
              <a:gd name="connsiteX6" fmla="*/ 248278 w 6594602"/>
              <a:gd name="connsiteY6" fmla="*/ 1038599 h 2460618"/>
              <a:gd name="connsiteX7" fmla="*/ 261406 w 6594602"/>
              <a:gd name="connsiteY7" fmla="*/ 1841497 h 2460618"/>
              <a:gd name="connsiteX8" fmla="*/ 386501 w 6594602"/>
              <a:gd name="connsiteY8" fmla="*/ 2176283 h 2460618"/>
              <a:gd name="connsiteX9" fmla="*/ 615147 w 6594602"/>
              <a:gd name="connsiteY9" fmla="*/ 2155111 h 2460618"/>
              <a:gd name="connsiteX10" fmla="*/ 765021 w 6594602"/>
              <a:gd name="connsiteY10" fmla="*/ 2315153 h 2460618"/>
              <a:gd name="connsiteX11" fmla="*/ 1019092 w 6594602"/>
              <a:gd name="connsiteY11" fmla="*/ 2459293 h 2460618"/>
              <a:gd name="connsiteX12" fmla="*/ 1273903 w 6594602"/>
              <a:gd name="connsiteY12" fmla="*/ 2323105 h 2460618"/>
              <a:gd name="connsiteX13" fmla="*/ 1449757 w 6594602"/>
              <a:gd name="connsiteY13" fmla="*/ 2155019 h 2460618"/>
              <a:gd name="connsiteX14" fmla="*/ 2111988 w 6594602"/>
              <a:gd name="connsiteY14" fmla="*/ 2159625 h 2460618"/>
              <a:gd name="connsiteX15" fmla="*/ 2114337 w 6594602"/>
              <a:gd name="connsiteY15" fmla="*/ 1711131 h 2460618"/>
              <a:gd name="connsiteX16" fmla="*/ 2098342 w 6594602"/>
              <a:gd name="connsiteY16" fmla="*/ 1113027 h 2460618"/>
              <a:gd name="connsiteX17" fmla="*/ 2236011 w 6594602"/>
              <a:gd name="connsiteY17" fmla="*/ 923676 h 2460618"/>
              <a:gd name="connsiteX18" fmla="*/ 2315524 w 6594602"/>
              <a:gd name="connsiteY18" fmla="*/ 780553 h 2460618"/>
              <a:gd name="connsiteX19" fmla="*/ 2267817 w 6594602"/>
              <a:gd name="connsiteY19" fmla="*/ 605624 h 2460618"/>
              <a:gd name="connsiteX20" fmla="*/ 2108790 w 6594602"/>
              <a:gd name="connsiteY20" fmla="*/ 486354 h 2460618"/>
              <a:gd name="connsiteX21" fmla="*/ 2119607 w 6594602"/>
              <a:gd name="connsiteY21" fmla="*/ 294320 h 2460618"/>
              <a:gd name="connsiteX22" fmla="*/ 2124693 w 6594602"/>
              <a:gd name="connsiteY22" fmla="*/ 160351 h 2460618"/>
              <a:gd name="connsiteX23" fmla="*/ 2382833 w 6594602"/>
              <a:gd name="connsiteY23" fmla="*/ 163955 h 2460618"/>
              <a:gd name="connsiteX24" fmla="*/ 2569966 w 6594602"/>
              <a:gd name="connsiteY24" fmla="*/ 25179 h 2460618"/>
              <a:gd name="connsiteX25" fmla="*/ 2911872 w 6594602"/>
              <a:gd name="connsiteY25" fmla="*/ 176254 h 2460618"/>
              <a:gd name="connsiteX26" fmla="*/ 3738808 w 6594602"/>
              <a:gd name="connsiteY26" fmla="*/ 176253 h 2460618"/>
              <a:gd name="connsiteX27" fmla="*/ 3881932 w 6594602"/>
              <a:gd name="connsiteY27" fmla="*/ 25179 h 2460618"/>
              <a:gd name="connsiteX28" fmla="*/ 3953494 w 6594602"/>
              <a:gd name="connsiteY28" fmla="*/ 25178 h 2460618"/>
              <a:gd name="connsiteX29" fmla="*/ 4033006 w 6594602"/>
              <a:gd name="connsiteY29" fmla="*/ 56983 h 2460618"/>
              <a:gd name="connsiteX30" fmla="*/ 4179735 w 6594602"/>
              <a:gd name="connsiteY30" fmla="*/ 166545 h 2460618"/>
              <a:gd name="connsiteX31" fmla="*/ 4424283 w 6594602"/>
              <a:gd name="connsiteY31" fmla="*/ 161737 h 2460618"/>
              <a:gd name="connsiteX32" fmla="*/ 4430571 w 6594602"/>
              <a:gd name="connsiteY32" fmla="*/ 478402 h 2460618"/>
              <a:gd name="connsiteX33" fmla="*/ 4605500 w 6594602"/>
              <a:gd name="connsiteY33" fmla="*/ 629477 h 2460618"/>
              <a:gd name="connsiteX34" fmla="*/ 4661159 w 6594602"/>
              <a:gd name="connsiteY34" fmla="*/ 740795 h 2460618"/>
              <a:gd name="connsiteX35" fmla="*/ 4605500 w 6594602"/>
              <a:gd name="connsiteY35" fmla="*/ 899821 h 2460618"/>
              <a:gd name="connsiteX36" fmla="*/ 4411853 w 6594602"/>
              <a:gd name="connsiteY36" fmla="*/ 1071603 h 2460618"/>
              <a:gd name="connsiteX37" fmla="*/ 4416424 w 6594602"/>
              <a:gd name="connsiteY37" fmla="*/ 1806824 h 2460618"/>
              <a:gd name="connsiteX38" fmla="*/ 4413928 w 6594602"/>
              <a:gd name="connsiteY38" fmla="*/ 2133198 h 2460618"/>
              <a:gd name="connsiteX39" fmla="*/ 4820185 w 6594602"/>
              <a:gd name="connsiteY39" fmla="*/ 2140224 h 2460618"/>
              <a:gd name="connsiteX40" fmla="*/ 5036526 w 6594602"/>
              <a:gd name="connsiteY40" fmla="*/ 2141218 h 2460618"/>
              <a:gd name="connsiteX41" fmla="*/ 5082578 w 6594602"/>
              <a:gd name="connsiteY41" fmla="*/ 2251542 h 2460618"/>
              <a:gd name="connsiteX42" fmla="*/ 5154140 w 6594602"/>
              <a:gd name="connsiteY42" fmla="*/ 2362861 h 2460618"/>
              <a:gd name="connsiteX43" fmla="*/ 5429292 w 6594602"/>
              <a:gd name="connsiteY43" fmla="*/ 2451342 h 2460618"/>
              <a:gd name="connsiteX44" fmla="*/ 5710731 w 6594602"/>
              <a:gd name="connsiteY44" fmla="*/ 2346959 h 2460618"/>
              <a:gd name="connsiteX45" fmla="*/ 5798196 w 6594602"/>
              <a:gd name="connsiteY45" fmla="*/ 2148175 h 2460618"/>
              <a:gd name="connsiteX46" fmla="*/ 6255892 w 6594602"/>
              <a:gd name="connsiteY46" fmla="*/ 2133268 h 2460618"/>
              <a:gd name="connsiteX47" fmla="*/ 6239327 w 6594602"/>
              <a:gd name="connsiteY47" fmla="*/ 987120 h 2460618"/>
              <a:gd name="connsiteX48" fmla="*/ 6315030 w 6594602"/>
              <a:gd name="connsiteY48" fmla="*/ 963432 h 2460618"/>
              <a:gd name="connsiteX49" fmla="*/ 6390567 w 6594602"/>
              <a:gd name="connsiteY49" fmla="*/ 918960 h 2460618"/>
              <a:gd name="connsiteX50" fmla="*/ 6489959 w 6594602"/>
              <a:gd name="connsiteY50" fmla="*/ 844162 h 2460618"/>
              <a:gd name="connsiteX51" fmla="*/ 6525831 w 6594602"/>
              <a:gd name="connsiteY51" fmla="*/ 761875 h 2460618"/>
              <a:gd name="connsiteX52" fmla="*/ 6585375 w 6594602"/>
              <a:gd name="connsiteY52" fmla="*/ 613574 h 2460618"/>
              <a:gd name="connsiteX53" fmla="*/ 6581195 w 6594602"/>
              <a:gd name="connsiteY53" fmla="*/ 749784 h 2460618"/>
              <a:gd name="connsiteX54" fmla="*/ 6574464 w 6594602"/>
              <a:gd name="connsiteY54" fmla="*/ 493195 h 2460618"/>
              <a:gd name="connsiteX0" fmla="*/ 545989 w 6593480"/>
              <a:gd name="connsiteY0" fmla="*/ 262422 h 2460618"/>
              <a:gd name="connsiteX1" fmla="*/ 556621 w 6593480"/>
              <a:gd name="connsiteY1" fmla="*/ 570767 h 2460618"/>
              <a:gd name="connsiteX2" fmla="*/ 208428 w 6593480"/>
              <a:gd name="connsiteY2" fmla="*/ 526110 h 2460618"/>
              <a:gd name="connsiteX3" fmla="*/ 25179 w 6593480"/>
              <a:gd name="connsiteY3" fmla="*/ 658509 h 2460618"/>
              <a:gd name="connsiteX4" fmla="*/ 57354 w 6593480"/>
              <a:gd name="connsiteY4" fmla="*/ 868017 h 2460618"/>
              <a:gd name="connsiteX5" fmla="*/ 168672 w 6593480"/>
              <a:gd name="connsiteY5" fmla="*/ 971384 h 2460618"/>
              <a:gd name="connsiteX6" fmla="*/ 248278 w 6593480"/>
              <a:gd name="connsiteY6" fmla="*/ 1038599 h 2460618"/>
              <a:gd name="connsiteX7" fmla="*/ 261406 w 6593480"/>
              <a:gd name="connsiteY7" fmla="*/ 1841497 h 2460618"/>
              <a:gd name="connsiteX8" fmla="*/ 386501 w 6593480"/>
              <a:gd name="connsiteY8" fmla="*/ 2176283 h 2460618"/>
              <a:gd name="connsiteX9" fmla="*/ 615147 w 6593480"/>
              <a:gd name="connsiteY9" fmla="*/ 2155111 h 2460618"/>
              <a:gd name="connsiteX10" fmla="*/ 765021 w 6593480"/>
              <a:gd name="connsiteY10" fmla="*/ 2315153 h 2460618"/>
              <a:gd name="connsiteX11" fmla="*/ 1019092 w 6593480"/>
              <a:gd name="connsiteY11" fmla="*/ 2459293 h 2460618"/>
              <a:gd name="connsiteX12" fmla="*/ 1273903 w 6593480"/>
              <a:gd name="connsiteY12" fmla="*/ 2323105 h 2460618"/>
              <a:gd name="connsiteX13" fmla="*/ 1449757 w 6593480"/>
              <a:gd name="connsiteY13" fmla="*/ 2155019 h 2460618"/>
              <a:gd name="connsiteX14" fmla="*/ 2111988 w 6593480"/>
              <a:gd name="connsiteY14" fmla="*/ 2159625 h 2460618"/>
              <a:gd name="connsiteX15" fmla="*/ 2114337 w 6593480"/>
              <a:gd name="connsiteY15" fmla="*/ 1711131 h 2460618"/>
              <a:gd name="connsiteX16" fmla="*/ 2098342 w 6593480"/>
              <a:gd name="connsiteY16" fmla="*/ 1113027 h 2460618"/>
              <a:gd name="connsiteX17" fmla="*/ 2236011 w 6593480"/>
              <a:gd name="connsiteY17" fmla="*/ 923676 h 2460618"/>
              <a:gd name="connsiteX18" fmla="*/ 2315524 w 6593480"/>
              <a:gd name="connsiteY18" fmla="*/ 780553 h 2460618"/>
              <a:gd name="connsiteX19" fmla="*/ 2267817 w 6593480"/>
              <a:gd name="connsiteY19" fmla="*/ 605624 h 2460618"/>
              <a:gd name="connsiteX20" fmla="*/ 2108790 w 6593480"/>
              <a:gd name="connsiteY20" fmla="*/ 486354 h 2460618"/>
              <a:gd name="connsiteX21" fmla="*/ 2119607 w 6593480"/>
              <a:gd name="connsiteY21" fmla="*/ 294320 h 2460618"/>
              <a:gd name="connsiteX22" fmla="*/ 2124693 w 6593480"/>
              <a:gd name="connsiteY22" fmla="*/ 160351 h 2460618"/>
              <a:gd name="connsiteX23" fmla="*/ 2382833 w 6593480"/>
              <a:gd name="connsiteY23" fmla="*/ 163955 h 2460618"/>
              <a:gd name="connsiteX24" fmla="*/ 2569966 w 6593480"/>
              <a:gd name="connsiteY24" fmla="*/ 25179 h 2460618"/>
              <a:gd name="connsiteX25" fmla="*/ 2911872 w 6593480"/>
              <a:gd name="connsiteY25" fmla="*/ 176254 h 2460618"/>
              <a:gd name="connsiteX26" fmla="*/ 3738808 w 6593480"/>
              <a:gd name="connsiteY26" fmla="*/ 176253 h 2460618"/>
              <a:gd name="connsiteX27" fmla="*/ 3881932 w 6593480"/>
              <a:gd name="connsiteY27" fmla="*/ 25179 h 2460618"/>
              <a:gd name="connsiteX28" fmla="*/ 3953494 w 6593480"/>
              <a:gd name="connsiteY28" fmla="*/ 25178 h 2460618"/>
              <a:gd name="connsiteX29" fmla="*/ 4033006 w 6593480"/>
              <a:gd name="connsiteY29" fmla="*/ 56983 h 2460618"/>
              <a:gd name="connsiteX30" fmla="*/ 4179735 w 6593480"/>
              <a:gd name="connsiteY30" fmla="*/ 166545 h 2460618"/>
              <a:gd name="connsiteX31" fmla="*/ 4424283 w 6593480"/>
              <a:gd name="connsiteY31" fmla="*/ 161737 h 2460618"/>
              <a:gd name="connsiteX32" fmla="*/ 4430571 w 6593480"/>
              <a:gd name="connsiteY32" fmla="*/ 478402 h 2460618"/>
              <a:gd name="connsiteX33" fmla="*/ 4605500 w 6593480"/>
              <a:gd name="connsiteY33" fmla="*/ 629477 h 2460618"/>
              <a:gd name="connsiteX34" fmla="*/ 4661159 w 6593480"/>
              <a:gd name="connsiteY34" fmla="*/ 740795 h 2460618"/>
              <a:gd name="connsiteX35" fmla="*/ 4605500 w 6593480"/>
              <a:gd name="connsiteY35" fmla="*/ 899821 h 2460618"/>
              <a:gd name="connsiteX36" fmla="*/ 4411853 w 6593480"/>
              <a:gd name="connsiteY36" fmla="*/ 1071603 h 2460618"/>
              <a:gd name="connsiteX37" fmla="*/ 4416424 w 6593480"/>
              <a:gd name="connsiteY37" fmla="*/ 1806824 h 2460618"/>
              <a:gd name="connsiteX38" fmla="*/ 4413928 w 6593480"/>
              <a:gd name="connsiteY38" fmla="*/ 2133198 h 2460618"/>
              <a:gd name="connsiteX39" fmla="*/ 4820185 w 6593480"/>
              <a:gd name="connsiteY39" fmla="*/ 2140224 h 2460618"/>
              <a:gd name="connsiteX40" fmla="*/ 5036526 w 6593480"/>
              <a:gd name="connsiteY40" fmla="*/ 2141218 h 2460618"/>
              <a:gd name="connsiteX41" fmla="*/ 5082578 w 6593480"/>
              <a:gd name="connsiteY41" fmla="*/ 2251542 h 2460618"/>
              <a:gd name="connsiteX42" fmla="*/ 5154140 w 6593480"/>
              <a:gd name="connsiteY42" fmla="*/ 2362861 h 2460618"/>
              <a:gd name="connsiteX43" fmla="*/ 5429292 w 6593480"/>
              <a:gd name="connsiteY43" fmla="*/ 2451342 h 2460618"/>
              <a:gd name="connsiteX44" fmla="*/ 5710731 w 6593480"/>
              <a:gd name="connsiteY44" fmla="*/ 2346959 h 2460618"/>
              <a:gd name="connsiteX45" fmla="*/ 5798196 w 6593480"/>
              <a:gd name="connsiteY45" fmla="*/ 2148175 h 2460618"/>
              <a:gd name="connsiteX46" fmla="*/ 6255892 w 6593480"/>
              <a:gd name="connsiteY46" fmla="*/ 2133268 h 2460618"/>
              <a:gd name="connsiteX47" fmla="*/ 6239327 w 6593480"/>
              <a:gd name="connsiteY47" fmla="*/ 987120 h 2460618"/>
              <a:gd name="connsiteX48" fmla="*/ 6315030 w 6593480"/>
              <a:gd name="connsiteY48" fmla="*/ 963432 h 2460618"/>
              <a:gd name="connsiteX49" fmla="*/ 6390567 w 6593480"/>
              <a:gd name="connsiteY49" fmla="*/ 918960 h 2460618"/>
              <a:gd name="connsiteX50" fmla="*/ 6489959 w 6593480"/>
              <a:gd name="connsiteY50" fmla="*/ 844162 h 2460618"/>
              <a:gd name="connsiteX51" fmla="*/ 6525831 w 6593480"/>
              <a:gd name="connsiteY51" fmla="*/ 761875 h 2460618"/>
              <a:gd name="connsiteX52" fmla="*/ 6585375 w 6593480"/>
              <a:gd name="connsiteY52" fmla="*/ 613574 h 2460618"/>
              <a:gd name="connsiteX53" fmla="*/ 6574464 w 6593480"/>
              <a:gd name="connsiteY53" fmla="*/ 493195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48278 w 6592754"/>
              <a:gd name="connsiteY6" fmla="*/ 1038599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72849 w 6592754"/>
              <a:gd name="connsiteY52" fmla="*/ 746349 h 2460618"/>
              <a:gd name="connsiteX53" fmla="*/ 6574464 w 6592754"/>
              <a:gd name="connsiteY53" fmla="*/ 493195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48278 w 6592754"/>
              <a:gd name="connsiteY6" fmla="*/ 1038599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72849 w 6592754"/>
              <a:gd name="connsiteY52" fmla="*/ 746349 h 2460618"/>
              <a:gd name="connsiteX53" fmla="*/ 6574464 w 6592754"/>
              <a:gd name="connsiteY53" fmla="*/ 493195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48278 w 6592754"/>
              <a:gd name="connsiteY6" fmla="*/ 1038599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75355 w 6592754"/>
              <a:gd name="connsiteY52" fmla="*/ 761380 h 2460618"/>
              <a:gd name="connsiteX53" fmla="*/ 6574464 w 6592754"/>
              <a:gd name="connsiteY53" fmla="*/ 493195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48278 w 6592754"/>
              <a:gd name="connsiteY6" fmla="*/ 1038599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74464 w 6592754"/>
              <a:gd name="connsiteY53" fmla="*/ 493195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48278 w 6592754"/>
              <a:gd name="connsiteY6" fmla="*/ 1038599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09662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09662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789117 w 6592754"/>
              <a:gd name="connsiteY24" fmla="*/ 151202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789117 w 6592754"/>
              <a:gd name="connsiteY24" fmla="*/ 151202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9117 w 6592754"/>
              <a:gd name="connsiteY24" fmla="*/ 151202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1601 w 6592754"/>
              <a:gd name="connsiteY24" fmla="*/ 166233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1601 w 6592754"/>
              <a:gd name="connsiteY24" fmla="*/ 166233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1601 w 6592754"/>
              <a:gd name="connsiteY24" fmla="*/ 166233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1601 w 6592754"/>
              <a:gd name="connsiteY24" fmla="*/ 166233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1601 w 6592754"/>
              <a:gd name="connsiteY24" fmla="*/ 166233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179735 w 6592754"/>
              <a:gd name="connsiteY28" fmla="*/ 166545 h 2460618"/>
              <a:gd name="connsiteX29" fmla="*/ 4424283 w 6592754"/>
              <a:gd name="connsiteY29" fmla="*/ 161737 h 2460618"/>
              <a:gd name="connsiteX30" fmla="*/ 4430571 w 6592754"/>
              <a:gd name="connsiteY30" fmla="*/ 478402 h 2460618"/>
              <a:gd name="connsiteX31" fmla="*/ 4605500 w 6592754"/>
              <a:gd name="connsiteY31" fmla="*/ 629477 h 2460618"/>
              <a:gd name="connsiteX32" fmla="*/ 4661159 w 6592754"/>
              <a:gd name="connsiteY32" fmla="*/ 740795 h 2460618"/>
              <a:gd name="connsiteX33" fmla="*/ 4605500 w 6592754"/>
              <a:gd name="connsiteY33" fmla="*/ 899821 h 2460618"/>
              <a:gd name="connsiteX34" fmla="*/ 4411853 w 6592754"/>
              <a:gd name="connsiteY34" fmla="*/ 1071603 h 2460618"/>
              <a:gd name="connsiteX35" fmla="*/ 4416424 w 6592754"/>
              <a:gd name="connsiteY35" fmla="*/ 1806824 h 2460618"/>
              <a:gd name="connsiteX36" fmla="*/ 4413928 w 6592754"/>
              <a:gd name="connsiteY36" fmla="*/ 2133198 h 2460618"/>
              <a:gd name="connsiteX37" fmla="*/ 4820185 w 6592754"/>
              <a:gd name="connsiteY37" fmla="*/ 2140224 h 2460618"/>
              <a:gd name="connsiteX38" fmla="*/ 5036526 w 6592754"/>
              <a:gd name="connsiteY38" fmla="*/ 2141218 h 2460618"/>
              <a:gd name="connsiteX39" fmla="*/ 5082578 w 6592754"/>
              <a:gd name="connsiteY39" fmla="*/ 2251542 h 2460618"/>
              <a:gd name="connsiteX40" fmla="*/ 5154140 w 6592754"/>
              <a:gd name="connsiteY40" fmla="*/ 2362861 h 2460618"/>
              <a:gd name="connsiteX41" fmla="*/ 5429292 w 6592754"/>
              <a:gd name="connsiteY41" fmla="*/ 2451342 h 2460618"/>
              <a:gd name="connsiteX42" fmla="*/ 5710731 w 6592754"/>
              <a:gd name="connsiteY42" fmla="*/ 2346959 h 2460618"/>
              <a:gd name="connsiteX43" fmla="*/ 5798196 w 6592754"/>
              <a:gd name="connsiteY43" fmla="*/ 2148175 h 2460618"/>
              <a:gd name="connsiteX44" fmla="*/ 6255892 w 6592754"/>
              <a:gd name="connsiteY44" fmla="*/ 2133268 h 2460618"/>
              <a:gd name="connsiteX45" fmla="*/ 6239327 w 6592754"/>
              <a:gd name="connsiteY45" fmla="*/ 987120 h 2460618"/>
              <a:gd name="connsiteX46" fmla="*/ 6315030 w 6592754"/>
              <a:gd name="connsiteY46" fmla="*/ 963432 h 2460618"/>
              <a:gd name="connsiteX47" fmla="*/ 6390567 w 6592754"/>
              <a:gd name="connsiteY47" fmla="*/ 918960 h 2460618"/>
              <a:gd name="connsiteX48" fmla="*/ 6489959 w 6592754"/>
              <a:gd name="connsiteY48" fmla="*/ 844162 h 2460618"/>
              <a:gd name="connsiteX49" fmla="*/ 6525831 w 6592754"/>
              <a:gd name="connsiteY49" fmla="*/ 761875 h 2460618"/>
              <a:gd name="connsiteX50" fmla="*/ 6555313 w 6592754"/>
              <a:gd name="connsiteY50" fmla="*/ 761380 h 2460618"/>
              <a:gd name="connsiteX51" fmla="*/ 6546906 w 6592754"/>
              <a:gd name="connsiteY51" fmla="*/ 495701 h 2460618"/>
              <a:gd name="connsiteX0" fmla="*/ 545989 w 6592754"/>
              <a:gd name="connsiteY0" fmla="*/ 238861 h 2437057"/>
              <a:gd name="connsiteX1" fmla="*/ 556621 w 6592754"/>
              <a:gd name="connsiteY1" fmla="*/ 547206 h 2437057"/>
              <a:gd name="connsiteX2" fmla="*/ 208428 w 6592754"/>
              <a:gd name="connsiteY2" fmla="*/ 502549 h 2437057"/>
              <a:gd name="connsiteX3" fmla="*/ 25179 w 6592754"/>
              <a:gd name="connsiteY3" fmla="*/ 634948 h 2437057"/>
              <a:gd name="connsiteX4" fmla="*/ 57354 w 6592754"/>
              <a:gd name="connsiteY4" fmla="*/ 844456 h 2437057"/>
              <a:gd name="connsiteX5" fmla="*/ 168672 w 6592754"/>
              <a:gd name="connsiteY5" fmla="*/ 947823 h 2437057"/>
              <a:gd name="connsiteX6" fmla="*/ 255794 w 6592754"/>
              <a:gd name="connsiteY6" fmla="*/ 977460 h 2437057"/>
              <a:gd name="connsiteX7" fmla="*/ 261406 w 6592754"/>
              <a:gd name="connsiteY7" fmla="*/ 1817936 h 2437057"/>
              <a:gd name="connsiteX8" fmla="*/ 386501 w 6592754"/>
              <a:gd name="connsiteY8" fmla="*/ 2152722 h 2437057"/>
              <a:gd name="connsiteX9" fmla="*/ 615147 w 6592754"/>
              <a:gd name="connsiteY9" fmla="*/ 2131550 h 2437057"/>
              <a:gd name="connsiteX10" fmla="*/ 765021 w 6592754"/>
              <a:gd name="connsiteY10" fmla="*/ 2291592 h 2437057"/>
              <a:gd name="connsiteX11" fmla="*/ 1019092 w 6592754"/>
              <a:gd name="connsiteY11" fmla="*/ 2435732 h 2437057"/>
              <a:gd name="connsiteX12" fmla="*/ 1273903 w 6592754"/>
              <a:gd name="connsiteY12" fmla="*/ 2299544 h 2437057"/>
              <a:gd name="connsiteX13" fmla="*/ 1449757 w 6592754"/>
              <a:gd name="connsiteY13" fmla="*/ 2131458 h 2437057"/>
              <a:gd name="connsiteX14" fmla="*/ 2111988 w 6592754"/>
              <a:gd name="connsiteY14" fmla="*/ 2136064 h 2437057"/>
              <a:gd name="connsiteX15" fmla="*/ 2114337 w 6592754"/>
              <a:gd name="connsiteY15" fmla="*/ 1687570 h 2437057"/>
              <a:gd name="connsiteX16" fmla="*/ 2098342 w 6592754"/>
              <a:gd name="connsiteY16" fmla="*/ 1089466 h 2437057"/>
              <a:gd name="connsiteX17" fmla="*/ 2236011 w 6592754"/>
              <a:gd name="connsiteY17" fmla="*/ 900115 h 2437057"/>
              <a:gd name="connsiteX18" fmla="*/ 2315524 w 6592754"/>
              <a:gd name="connsiteY18" fmla="*/ 756992 h 2437057"/>
              <a:gd name="connsiteX19" fmla="*/ 2267817 w 6592754"/>
              <a:gd name="connsiteY19" fmla="*/ 582063 h 2437057"/>
              <a:gd name="connsiteX20" fmla="*/ 2108790 w 6592754"/>
              <a:gd name="connsiteY20" fmla="*/ 462793 h 2437057"/>
              <a:gd name="connsiteX21" fmla="*/ 2109662 w 6592754"/>
              <a:gd name="connsiteY21" fmla="*/ 136790 h 2437057"/>
              <a:gd name="connsiteX22" fmla="*/ 2382833 w 6592754"/>
              <a:gd name="connsiteY22" fmla="*/ 140394 h 2437057"/>
              <a:gd name="connsiteX23" fmla="*/ 2597523 w 6592754"/>
              <a:gd name="connsiteY23" fmla="*/ 1618 h 2437057"/>
              <a:gd name="connsiteX24" fmla="*/ 2781601 w 6592754"/>
              <a:gd name="connsiteY24" fmla="*/ 142672 h 2437057"/>
              <a:gd name="connsiteX25" fmla="*/ 3738808 w 6592754"/>
              <a:gd name="connsiteY25" fmla="*/ 152692 h 2437057"/>
              <a:gd name="connsiteX26" fmla="*/ 3881932 w 6592754"/>
              <a:gd name="connsiteY26" fmla="*/ 1618 h 2437057"/>
              <a:gd name="connsiteX27" fmla="*/ 4179735 w 6592754"/>
              <a:gd name="connsiteY27" fmla="*/ 142984 h 2437057"/>
              <a:gd name="connsiteX28" fmla="*/ 4424283 w 6592754"/>
              <a:gd name="connsiteY28" fmla="*/ 138176 h 2437057"/>
              <a:gd name="connsiteX29" fmla="*/ 4430571 w 6592754"/>
              <a:gd name="connsiteY29" fmla="*/ 454841 h 2437057"/>
              <a:gd name="connsiteX30" fmla="*/ 4605500 w 6592754"/>
              <a:gd name="connsiteY30" fmla="*/ 605916 h 2437057"/>
              <a:gd name="connsiteX31" fmla="*/ 4661159 w 6592754"/>
              <a:gd name="connsiteY31" fmla="*/ 717234 h 2437057"/>
              <a:gd name="connsiteX32" fmla="*/ 4605500 w 6592754"/>
              <a:gd name="connsiteY32" fmla="*/ 876260 h 2437057"/>
              <a:gd name="connsiteX33" fmla="*/ 4411853 w 6592754"/>
              <a:gd name="connsiteY33" fmla="*/ 1048042 h 2437057"/>
              <a:gd name="connsiteX34" fmla="*/ 4416424 w 6592754"/>
              <a:gd name="connsiteY34" fmla="*/ 1783263 h 2437057"/>
              <a:gd name="connsiteX35" fmla="*/ 4413928 w 6592754"/>
              <a:gd name="connsiteY35" fmla="*/ 2109637 h 2437057"/>
              <a:gd name="connsiteX36" fmla="*/ 4820185 w 6592754"/>
              <a:gd name="connsiteY36" fmla="*/ 2116663 h 2437057"/>
              <a:gd name="connsiteX37" fmla="*/ 5036526 w 6592754"/>
              <a:gd name="connsiteY37" fmla="*/ 2117657 h 2437057"/>
              <a:gd name="connsiteX38" fmla="*/ 5082578 w 6592754"/>
              <a:gd name="connsiteY38" fmla="*/ 2227981 h 2437057"/>
              <a:gd name="connsiteX39" fmla="*/ 5154140 w 6592754"/>
              <a:gd name="connsiteY39" fmla="*/ 2339300 h 2437057"/>
              <a:gd name="connsiteX40" fmla="*/ 5429292 w 6592754"/>
              <a:gd name="connsiteY40" fmla="*/ 2427781 h 2437057"/>
              <a:gd name="connsiteX41" fmla="*/ 5710731 w 6592754"/>
              <a:gd name="connsiteY41" fmla="*/ 2323398 h 2437057"/>
              <a:gd name="connsiteX42" fmla="*/ 5798196 w 6592754"/>
              <a:gd name="connsiteY42" fmla="*/ 2124614 h 2437057"/>
              <a:gd name="connsiteX43" fmla="*/ 6255892 w 6592754"/>
              <a:gd name="connsiteY43" fmla="*/ 2109707 h 2437057"/>
              <a:gd name="connsiteX44" fmla="*/ 6239327 w 6592754"/>
              <a:gd name="connsiteY44" fmla="*/ 963559 h 2437057"/>
              <a:gd name="connsiteX45" fmla="*/ 6315030 w 6592754"/>
              <a:gd name="connsiteY45" fmla="*/ 939871 h 2437057"/>
              <a:gd name="connsiteX46" fmla="*/ 6390567 w 6592754"/>
              <a:gd name="connsiteY46" fmla="*/ 895399 h 2437057"/>
              <a:gd name="connsiteX47" fmla="*/ 6489959 w 6592754"/>
              <a:gd name="connsiteY47" fmla="*/ 820601 h 2437057"/>
              <a:gd name="connsiteX48" fmla="*/ 6525831 w 6592754"/>
              <a:gd name="connsiteY48" fmla="*/ 738314 h 2437057"/>
              <a:gd name="connsiteX49" fmla="*/ 6555313 w 6592754"/>
              <a:gd name="connsiteY49" fmla="*/ 737819 h 2437057"/>
              <a:gd name="connsiteX50" fmla="*/ 6546906 w 6592754"/>
              <a:gd name="connsiteY50" fmla="*/ 472140 h 2437057"/>
              <a:gd name="connsiteX0" fmla="*/ 545989 w 6592754"/>
              <a:gd name="connsiteY0" fmla="*/ 237623 h 2435819"/>
              <a:gd name="connsiteX1" fmla="*/ 556621 w 6592754"/>
              <a:gd name="connsiteY1" fmla="*/ 545968 h 2435819"/>
              <a:gd name="connsiteX2" fmla="*/ 208428 w 6592754"/>
              <a:gd name="connsiteY2" fmla="*/ 501311 h 2435819"/>
              <a:gd name="connsiteX3" fmla="*/ 25179 w 6592754"/>
              <a:gd name="connsiteY3" fmla="*/ 633710 h 2435819"/>
              <a:gd name="connsiteX4" fmla="*/ 57354 w 6592754"/>
              <a:gd name="connsiteY4" fmla="*/ 843218 h 2435819"/>
              <a:gd name="connsiteX5" fmla="*/ 168672 w 6592754"/>
              <a:gd name="connsiteY5" fmla="*/ 946585 h 2435819"/>
              <a:gd name="connsiteX6" fmla="*/ 255794 w 6592754"/>
              <a:gd name="connsiteY6" fmla="*/ 976222 h 2435819"/>
              <a:gd name="connsiteX7" fmla="*/ 261406 w 6592754"/>
              <a:gd name="connsiteY7" fmla="*/ 1816698 h 2435819"/>
              <a:gd name="connsiteX8" fmla="*/ 386501 w 6592754"/>
              <a:gd name="connsiteY8" fmla="*/ 2151484 h 2435819"/>
              <a:gd name="connsiteX9" fmla="*/ 615147 w 6592754"/>
              <a:gd name="connsiteY9" fmla="*/ 2130312 h 2435819"/>
              <a:gd name="connsiteX10" fmla="*/ 765021 w 6592754"/>
              <a:gd name="connsiteY10" fmla="*/ 2290354 h 2435819"/>
              <a:gd name="connsiteX11" fmla="*/ 1019092 w 6592754"/>
              <a:gd name="connsiteY11" fmla="*/ 2434494 h 2435819"/>
              <a:gd name="connsiteX12" fmla="*/ 1273903 w 6592754"/>
              <a:gd name="connsiteY12" fmla="*/ 2298306 h 2435819"/>
              <a:gd name="connsiteX13" fmla="*/ 1449757 w 6592754"/>
              <a:gd name="connsiteY13" fmla="*/ 2130220 h 2435819"/>
              <a:gd name="connsiteX14" fmla="*/ 2111988 w 6592754"/>
              <a:gd name="connsiteY14" fmla="*/ 2134826 h 2435819"/>
              <a:gd name="connsiteX15" fmla="*/ 2114337 w 6592754"/>
              <a:gd name="connsiteY15" fmla="*/ 1686332 h 2435819"/>
              <a:gd name="connsiteX16" fmla="*/ 2098342 w 6592754"/>
              <a:gd name="connsiteY16" fmla="*/ 1088228 h 2435819"/>
              <a:gd name="connsiteX17" fmla="*/ 2236011 w 6592754"/>
              <a:gd name="connsiteY17" fmla="*/ 898877 h 2435819"/>
              <a:gd name="connsiteX18" fmla="*/ 2315524 w 6592754"/>
              <a:gd name="connsiteY18" fmla="*/ 755754 h 2435819"/>
              <a:gd name="connsiteX19" fmla="*/ 2267817 w 6592754"/>
              <a:gd name="connsiteY19" fmla="*/ 580825 h 2435819"/>
              <a:gd name="connsiteX20" fmla="*/ 2108790 w 6592754"/>
              <a:gd name="connsiteY20" fmla="*/ 461555 h 2435819"/>
              <a:gd name="connsiteX21" fmla="*/ 2109662 w 6592754"/>
              <a:gd name="connsiteY21" fmla="*/ 135552 h 2435819"/>
              <a:gd name="connsiteX22" fmla="*/ 2382833 w 6592754"/>
              <a:gd name="connsiteY22" fmla="*/ 139156 h 2435819"/>
              <a:gd name="connsiteX23" fmla="*/ 2597523 w 6592754"/>
              <a:gd name="connsiteY23" fmla="*/ 380 h 2435819"/>
              <a:gd name="connsiteX24" fmla="*/ 2781601 w 6592754"/>
              <a:gd name="connsiteY24" fmla="*/ 141434 h 2435819"/>
              <a:gd name="connsiteX25" fmla="*/ 3738808 w 6592754"/>
              <a:gd name="connsiteY25" fmla="*/ 151454 h 2435819"/>
              <a:gd name="connsiteX26" fmla="*/ 3927025 w 6592754"/>
              <a:gd name="connsiteY26" fmla="*/ 2885 h 2435819"/>
              <a:gd name="connsiteX27" fmla="*/ 4179735 w 6592754"/>
              <a:gd name="connsiteY27" fmla="*/ 141746 h 2435819"/>
              <a:gd name="connsiteX28" fmla="*/ 4424283 w 6592754"/>
              <a:gd name="connsiteY28" fmla="*/ 136938 h 2435819"/>
              <a:gd name="connsiteX29" fmla="*/ 4430571 w 6592754"/>
              <a:gd name="connsiteY29" fmla="*/ 453603 h 2435819"/>
              <a:gd name="connsiteX30" fmla="*/ 4605500 w 6592754"/>
              <a:gd name="connsiteY30" fmla="*/ 604678 h 2435819"/>
              <a:gd name="connsiteX31" fmla="*/ 4661159 w 6592754"/>
              <a:gd name="connsiteY31" fmla="*/ 715996 h 2435819"/>
              <a:gd name="connsiteX32" fmla="*/ 4605500 w 6592754"/>
              <a:gd name="connsiteY32" fmla="*/ 875022 h 2435819"/>
              <a:gd name="connsiteX33" fmla="*/ 4411853 w 6592754"/>
              <a:gd name="connsiteY33" fmla="*/ 1046804 h 2435819"/>
              <a:gd name="connsiteX34" fmla="*/ 4416424 w 6592754"/>
              <a:gd name="connsiteY34" fmla="*/ 1782025 h 2435819"/>
              <a:gd name="connsiteX35" fmla="*/ 4413928 w 6592754"/>
              <a:gd name="connsiteY35" fmla="*/ 2108399 h 2435819"/>
              <a:gd name="connsiteX36" fmla="*/ 4820185 w 6592754"/>
              <a:gd name="connsiteY36" fmla="*/ 2115425 h 2435819"/>
              <a:gd name="connsiteX37" fmla="*/ 5036526 w 6592754"/>
              <a:gd name="connsiteY37" fmla="*/ 2116419 h 2435819"/>
              <a:gd name="connsiteX38" fmla="*/ 5082578 w 6592754"/>
              <a:gd name="connsiteY38" fmla="*/ 2226743 h 2435819"/>
              <a:gd name="connsiteX39" fmla="*/ 5154140 w 6592754"/>
              <a:gd name="connsiteY39" fmla="*/ 2338062 h 2435819"/>
              <a:gd name="connsiteX40" fmla="*/ 5429292 w 6592754"/>
              <a:gd name="connsiteY40" fmla="*/ 2426543 h 2435819"/>
              <a:gd name="connsiteX41" fmla="*/ 5710731 w 6592754"/>
              <a:gd name="connsiteY41" fmla="*/ 2322160 h 2435819"/>
              <a:gd name="connsiteX42" fmla="*/ 5798196 w 6592754"/>
              <a:gd name="connsiteY42" fmla="*/ 2123376 h 2435819"/>
              <a:gd name="connsiteX43" fmla="*/ 6255892 w 6592754"/>
              <a:gd name="connsiteY43" fmla="*/ 2108469 h 2435819"/>
              <a:gd name="connsiteX44" fmla="*/ 6239327 w 6592754"/>
              <a:gd name="connsiteY44" fmla="*/ 962321 h 2435819"/>
              <a:gd name="connsiteX45" fmla="*/ 6315030 w 6592754"/>
              <a:gd name="connsiteY45" fmla="*/ 938633 h 2435819"/>
              <a:gd name="connsiteX46" fmla="*/ 6390567 w 6592754"/>
              <a:gd name="connsiteY46" fmla="*/ 894161 h 2435819"/>
              <a:gd name="connsiteX47" fmla="*/ 6489959 w 6592754"/>
              <a:gd name="connsiteY47" fmla="*/ 819363 h 2435819"/>
              <a:gd name="connsiteX48" fmla="*/ 6525831 w 6592754"/>
              <a:gd name="connsiteY48" fmla="*/ 737076 h 2435819"/>
              <a:gd name="connsiteX49" fmla="*/ 6555313 w 6592754"/>
              <a:gd name="connsiteY49" fmla="*/ 736581 h 2435819"/>
              <a:gd name="connsiteX50" fmla="*/ 6546906 w 6592754"/>
              <a:gd name="connsiteY50" fmla="*/ 470902 h 2435819"/>
              <a:gd name="connsiteX0" fmla="*/ 545989 w 6592754"/>
              <a:gd name="connsiteY0" fmla="*/ 237623 h 2435819"/>
              <a:gd name="connsiteX1" fmla="*/ 556621 w 6592754"/>
              <a:gd name="connsiteY1" fmla="*/ 545968 h 2435819"/>
              <a:gd name="connsiteX2" fmla="*/ 208428 w 6592754"/>
              <a:gd name="connsiteY2" fmla="*/ 501311 h 2435819"/>
              <a:gd name="connsiteX3" fmla="*/ 25179 w 6592754"/>
              <a:gd name="connsiteY3" fmla="*/ 633710 h 2435819"/>
              <a:gd name="connsiteX4" fmla="*/ 57354 w 6592754"/>
              <a:gd name="connsiteY4" fmla="*/ 843218 h 2435819"/>
              <a:gd name="connsiteX5" fmla="*/ 168672 w 6592754"/>
              <a:gd name="connsiteY5" fmla="*/ 946585 h 2435819"/>
              <a:gd name="connsiteX6" fmla="*/ 255794 w 6592754"/>
              <a:gd name="connsiteY6" fmla="*/ 976222 h 2435819"/>
              <a:gd name="connsiteX7" fmla="*/ 261406 w 6592754"/>
              <a:gd name="connsiteY7" fmla="*/ 1816698 h 2435819"/>
              <a:gd name="connsiteX8" fmla="*/ 386501 w 6592754"/>
              <a:gd name="connsiteY8" fmla="*/ 2151484 h 2435819"/>
              <a:gd name="connsiteX9" fmla="*/ 615147 w 6592754"/>
              <a:gd name="connsiteY9" fmla="*/ 2130312 h 2435819"/>
              <a:gd name="connsiteX10" fmla="*/ 765021 w 6592754"/>
              <a:gd name="connsiteY10" fmla="*/ 2290354 h 2435819"/>
              <a:gd name="connsiteX11" fmla="*/ 1019092 w 6592754"/>
              <a:gd name="connsiteY11" fmla="*/ 2434494 h 2435819"/>
              <a:gd name="connsiteX12" fmla="*/ 1273903 w 6592754"/>
              <a:gd name="connsiteY12" fmla="*/ 2298306 h 2435819"/>
              <a:gd name="connsiteX13" fmla="*/ 1449757 w 6592754"/>
              <a:gd name="connsiteY13" fmla="*/ 2130220 h 2435819"/>
              <a:gd name="connsiteX14" fmla="*/ 2111988 w 6592754"/>
              <a:gd name="connsiteY14" fmla="*/ 2134826 h 2435819"/>
              <a:gd name="connsiteX15" fmla="*/ 2114337 w 6592754"/>
              <a:gd name="connsiteY15" fmla="*/ 1686332 h 2435819"/>
              <a:gd name="connsiteX16" fmla="*/ 2098342 w 6592754"/>
              <a:gd name="connsiteY16" fmla="*/ 1088228 h 2435819"/>
              <a:gd name="connsiteX17" fmla="*/ 2236011 w 6592754"/>
              <a:gd name="connsiteY17" fmla="*/ 898877 h 2435819"/>
              <a:gd name="connsiteX18" fmla="*/ 2315524 w 6592754"/>
              <a:gd name="connsiteY18" fmla="*/ 755754 h 2435819"/>
              <a:gd name="connsiteX19" fmla="*/ 2267817 w 6592754"/>
              <a:gd name="connsiteY19" fmla="*/ 580825 h 2435819"/>
              <a:gd name="connsiteX20" fmla="*/ 2108790 w 6592754"/>
              <a:gd name="connsiteY20" fmla="*/ 461555 h 2435819"/>
              <a:gd name="connsiteX21" fmla="*/ 2109662 w 6592754"/>
              <a:gd name="connsiteY21" fmla="*/ 135552 h 2435819"/>
              <a:gd name="connsiteX22" fmla="*/ 2382833 w 6592754"/>
              <a:gd name="connsiteY22" fmla="*/ 139156 h 2435819"/>
              <a:gd name="connsiteX23" fmla="*/ 2597523 w 6592754"/>
              <a:gd name="connsiteY23" fmla="*/ 380 h 2435819"/>
              <a:gd name="connsiteX24" fmla="*/ 2781601 w 6592754"/>
              <a:gd name="connsiteY24" fmla="*/ 141434 h 2435819"/>
              <a:gd name="connsiteX25" fmla="*/ 3738808 w 6592754"/>
              <a:gd name="connsiteY25" fmla="*/ 151454 h 2435819"/>
              <a:gd name="connsiteX26" fmla="*/ 3927025 w 6592754"/>
              <a:gd name="connsiteY26" fmla="*/ 2885 h 2435819"/>
              <a:gd name="connsiteX27" fmla="*/ 4179735 w 6592754"/>
              <a:gd name="connsiteY27" fmla="*/ 141746 h 2435819"/>
              <a:gd name="connsiteX28" fmla="*/ 4424283 w 6592754"/>
              <a:gd name="connsiteY28" fmla="*/ 136938 h 2435819"/>
              <a:gd name="connsiteX29" fmla="*/ 4430571 w 6592754"/>
              <a:gd name="connsiteY29" fmla="*/ 453603 h 2435819"/>
              <a:gd name="connsiteX30" fmla="*/ 4605500 w 6592754"/>
              <a:gd name="connsiteY30" fmla="*/ 604678 h 2435819"/>
              <a:gd name="connsiteX31" fmla="*/ 4661159 w 6592754"/>
              <a:gd name="connsiteY31" fmla="*/ 715996 h 2435819"/>
              <a:gd name="connsiteX32" fmla="*/ 4605500 w 6592754"/>
              <a:gd name="connsiteY32" fmla="*/ 875022 h 2435819"/>
              <a:gd name="connsiteX33" fmla="*/ 4411853 w 6592754"/>
              <a:gd name="connsiteY33" fmla="*/ 1046804 h 2435819"/>
              <a:gd name="connsiteX34" fmla="*/ 4416424 w 6592754"/>
              <a:gd name="connsiteY34" fmla="*/ 1782025 h 2435819"/>
              <a:gd name="connsiteX35" fmla="*/ 4413928 w 6592754"/>
              <a:gd name="connsiteY35" fmla="*/ 2108399 h 2435819"/>
              <a:gd name="connsiteX36" fmla="*/ 4820185 w 6592754"/>
              <a:gd name="connsiteY36" fmla="*/ 2115425 h 2435819"/>
              <a:gd name="connsiteX37" fmla="*/ 5036526 w 6592754"/>
              <a:gd name="connsiteY37" fmla="*/ 2116419 h 2435819"/>
              <a:gd name="connsiteX38" fmla="*/ 5082578 w 6592754"/>
              <a:gd name="connsiteY38" fmla="*/ 2226743 h 2435819"/>
              <a:gd name="connsiteX39" fmla="*/ 5154140 w 6592754"/>
              <a:gd name="connsiteY39" fmla="*/ 2338062 h 2435819"/>
              <a:gd name="connsiteX40" fmla="*/ 5429292 w 6592754"/>
              <a:gd name="connsiteY40" fmla="*/ 2426543 h 2435819"/>
              <a:gd name="connsiteX41" fmla="*/ 5710731 w 6592754"/>
              <a:gd name="connsiteY41" fmla="*/ 2322160 h 2435819"/>
              <a:gd name="connsiteX42" fmla="*/ 5798196 w 6592754"/>
              <a:gd name="connsiteY42" fmla="*/ 2123376 h 2435819"/>
              <a:gd name="connsiteX43" fmla="*/ 6255892 w 6592754"/>
              <a:gd name="connsiteY43" fmla="*/ 2108469 h 2435819"/>
              <a:gd name="connsiteX44" fmla="*/ 6239327 w 6592754"/>
              <a:gd name="connsiteY44" fmla="*/ 962321 h 2435819"/>
              <a:gd name="connsiteX45" fmla="*/ 6315030 w 6592754"/>
              <a:gd name="connsiteY45" fmla="*/ 938633 h 2435819"/>
              <a:gd name="connsiteX46" fmla="*/ 6390567 w 6592754"/>
              <a:gd name="connsiteY46" fmla="*/ 894161 h 2435819"/>
              <a:gd name="connsiteX47" fmla="*/ 6489959 w 6592754"/>
              <a:gd name="connsiteY47" fmla="*/ 819363 h 2435819"/>
              <a:gd name="connsiteX48" fmla="*/ 6525831 w 6592754"/>
              <a:gd name="connsiteY48" fmla="*/ 737076 h 2435819"/>
              <a:gd name="connsiteX49" fmla="*/ 6555313 w 6592754"/>
              <a:gd name="connsiteY49" fmla="*/ 736581 h 2435819"/>
              <a:gd name="connsiteX50" fmla="*/ 6546906 w 6592754"/>
              <a:gd name="connsiteY50" fmla="*/ 470902 h 2435819"/>
              <a:gd name="connsiteX0" fmla="*/ 545989 w 6592754"/>
              <a:gd name="connsiteY0" fmla="*/ 237623 h 2435819"/>
              <a:gd name="connsiteX1" fmla="*/ 556621 w 6592754"/>
              <a:gd name="connsiteY1" fmla="*/ 545968 h 2435819"/>
              <a:gd name="connsiteX2" fmla="*/ 208428 w 6592754"/>
              <a:gd name="connsiteY2" fmla="*/ 501311 h 2435819"/>
              <a:gd name="connsiteX3" fmla="*/ 25179 w 6592754"/>
              <a:gd name="connsiteY3" fmla="*/ 633710 h 2435819"/>
              <a:gd name="connsiteX4" fmla="*/ 57354 w 6592754"/>
              <a:gd name="connsiteY4" fmla="*/ 843218 h 2435819"/>
              <a:gd name="connsiteX5" fmla="*/ 168672 w 6592754"/>
              <a:gd name="connsiteY5" fmla="*/ 946585 h 2435819"/>
              <a:gd name="connsiteX6" fmla="*/ 255794 w 6592754"/>
              <a:gd name="connsiteY6" fmla="*/ 976222 h 2435819"/>
              <a:gd name="connsiteX7" fmla="*/ 261406 w 6592754"/>
              <a:gd name="connsiteY7" fmla="*/ 1816698 h 2435819"/>
              <a:gd name="connsiteX8" fmla="*/ 386501 w 6592754"/>
              <a:gd name="connsiteY8" fmla="*/ 2151484 h 2435819"/>
              <a:gd name="connsiteX9" fmla="*/ 615147 w 6592754"/>
              <a:gd name="connsiteY9" fmla="*/ 2130312 h 2435819"/>
              <a:gd name="connsiteX10" fmla="*/ 765021 w 6592754"/>
              <a:gd name="connsiteY10" fmla="*/ 2290354 h 2435819"/>
              <a:gd name="connsiteX11" fmla="*/ 1019092 w 6592754"/>
              <a:gd name="connsiteY11" fmla="*/ 2434494 h 2435819"/>
              <a:gd name="connsiteX12" fmla="*/ 1273903 w 6592754"/>
              <a:gd name="connsiteY12" fmla="*/ 2298306 h 2435819"/>
              <a:gd name="connsiteX13" fmla="*/ 1449757 w 6592754"/>
              <a:gd name="connsiteY13" fmla="*/ 2130220 h 2435819"/>
              <a:gd name="connsiteX14" fmla="*/ 2111988 w 6592754"/>
              <a:gd name="connsiteY14" fmla="*/ 2134826 h 2435819"/>
              <a:gd name="connsiteX15" fmla="*/ 2114337 w 6592754"/>
              <a:gd name="connsiteY15" fmla="*/ 1686332 h 2435819"/>
              <a:gd name="connsiteX16" fmla="*/ 2098342 w 6592754"/>
              <a:gd name="connsiteY16" fmla="*/ 1088228 h 2435819"/>
              <a:gd name="connsiteX17" fmla="*/ 2236011 w 6592754"/>
              <a:gd name="connsiteY17" fmla="*/ 898877 h 2435819"/>
              <a:gd name="connsiteX18" fmla="*/ 2315524 w 6592754"/>
              <a:gd name="connsiteY18" fmla="*/ 755754 h 2435819"/>
              <a:gd name="connsiteX19" fmla="*/ 2267817 w 6592754"/>
              <a:gd name="connsiteY19" fmla="*/ 580825 h 2435819"/>
              <a:gd name="connsiteX20" fmla="*/ 2108790 w 6592754"/>
              <a:gd name="connsiteY20" fmla="*/ 461555 h 2435819"/>
              <a:gd name="connsiteX21" fmla="*/ 2109662 w 6592754"/>
              <a:gd name="connsiteY21" fmla="*/ 135552 h 2435819"/>
              <a:gd name="connsiteX22" fmla="*/ 2382833 w 6592754"/>
              <a:gd name="connsiteY22" fmla="*/ 139156 h 2435819"/>
              <a:gd name="connsiteX23" fmla="*/ 2597523 w 6592754"/>
              <a:gd name="connsiteY23" fmla="*/ 380 h 2435819"/>
              <a:gd name="connsiteX24" fmla="*/ 2781601 w 6592754"/>
              <a:gd name="connsiteY24" fmla="*/ 141434 h 2435819"/>
              <a:gd name="connsiteX25" fmla="*/ 3738808 w 6592754"/>
              <a:gd name="connsiteY25" fmla="*/ 151454 h 2435819"/>
              <a:gd name="connsiteX26" fmla="*/ 3927025 w 6592754"/>
              <a:gd name="connsiteY26" fmla="*/ 2885 h 2435819"/>
              <a:gd name="connsiteX27" fmla="*/ 4179735 w 6592754"/>
              <a:gd name="connsiteY27" fmla="*/ 141746 h 2435819"/>
              <a:gd name="connsiteX28" fmla="*/ 4424283 w 6592754"/>
              <a:gd name="connsiteY28" fmla="*/ 136938 h 2435819"/>
              <a:gd name="connsiteX29" fmla="*/ 4430571 w 6592754"/>
              <a:gd name="connsiteY29" fmla="*/ 453603 h 2435819"/>
              <a:gd name="connsiteX30" fmla="*/ 4605500 w 6592754"/>
              <a:gd name="connsiteY30" fmla="*/ 604678 h 2435819"/>
              <a:gd name="connsiteX31" fmla="*/ 4661159 w 6592754"/>
              <a:gd name="connsiteY31" fmla="*/ 715996 h 2435819"/>
              <a:gd name="connsiteX32" fmla="*/ 4605500 w 6592754"/>
              <a:gd name="connsiteY32" fmla="*/ 875022 h 2435819"/>
              <a:gd name="connsiteX33" fmla="*/ 4411853 w 6592754"/>
              <a:gd name="connsiteY33" fmla="*/ 1046804 h 2435819"/>
              <a:gd name="connsiteX34" fmla="*/ 4416424 w 6592754"/>
              <a:gd name="connsiteY34" fmla="*/ 1782025 h 2435819"/>
              <a:gd name="connsiteX35" fmla="*/ 4413928 w 6592754"/>
              <a:gd name="connsiteY35" fmla="*/ 2108399 h 2435819"/>
              <a:gd name="connsiteX36" fmla="*/ 4820185 w 6592754"/>
              <a:gd name="connsiteY36" fmla="*/ 2115425 h 2435819"/>
              <a:gd name="connsiteX37" fmla="*/ 5036526 w 6592754"/>
              <a:gd name="connsiteY37" fmla="*/ 2116419 h 2435819"/>
              <a:gd name="connsiteX38" fmla="*/ 5082578 w 6592754"/>
              <a:gd name="connsiteY38" fmla="*/ 2226743 h 2435819"/>
              <a:gd name="connsiteX39" fmla="*/ 5154140 w 6592754"/>
              <a:gd name="connsiteY39" fmla="*/ 2338062 h 2435819"/>
              <a:gd name="connsiteX40" fmla="*/ 5429292 w 6592754"/>
              <a:gd name="connsiteY40" fmla="*/ 2426543 h 2435819"/>
              <a:gd name="connsiteX41" fmla="*/ 5710731 w 6592754"/>
              <a:gd name="connsiteY41" fmla="*/ 2322160 h 2435819"/>
              <a:gd name="connsiteX42" fmla="*/ 5798196 w 6592754"/>
              <a:gd name="connsiteY42" fmla="*/ 2123376 h 2435819"/>
              <a:gd name="connsiteX43" fmla="*/ 6255892 w 6592754"/>
              <a:gd name="connsiteY43" fmla="*/ 2108469 h 2435819"/>
              <a:gd name="connsiteX44" fmla="*/ 6239327 w 6592754"/>
              <a:gd name="connsiteY44" fmla="*/ 962321 h 2435819"/>
              <a:gd name="connsiteX45" fmla="*/ 6315030 w 6592754"/>
              <a:gd name="connsiteY45" fmla="*/ 938633 h 2435819"/>
              <a:gd name="connsiteX46" fmla="*/ 6390567 w 6592754"/>
              <a:gd name="connsiteY46" fmla="*/ 894161 h 2435819"/>
              <a:gd name="connsiteX47" fmla="*/ 6489959 w 6592754"/>
              <a:gd name="connsiteY47" fmla="*/ 819363 h 2435819"/>
              <a:gd name="connsiteX48" fmla="*/ 6525831 w 6592754"/>
              <a:gd name="connsiteY48" fmla="*/ 737076 h 2435819"/>
              <a:gd name="connsiteX49" fmla="*/ 6555313 w 6592754"/>
              <a:gd name="connsiteY49" fmla="*/ 736581 h 2435819"/>
              <a:gd name="connsiteX50" fmla="*/ 6546906 w 6592754"/>
              <a:gd name="connsiteY50" fmla="*/ 470902 h 2435819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79735 w 6592754"/>
              <a:gd name="connsiteY27" fmla="*/ 130041 h 2436640"/>
              <a:gd name="connsiteX28" fmla="*/ 4424283 w 6592754"/>
              <a:gd name="connsiteY28" fmla="*/ 13775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79735 w 6592754"/>
              <a:gd name="connsiteY27" fmla="*/ 130041 h 2436640"/>
              <a:gd name="connsiteX28" fmla="*/ 4424283 w 6592754"/>
              <a:gd name="connsiteY28" fmla="*/ 13775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24283 w 6592754"/>
              <a:gd name="connsiteY28" fmla="*/ 13775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24283 w 6592754"/>
              <a:gd name="connsiteY28" fmla="*/ 13775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10530 w 6592754"/>
              <a:gd name="connsiteY29" fmla="*/ 489496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10530 w 6592754"/>
              <a:gd name="connsiteY29" fmla="*/ 489496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10530 w 6592754"/>
              <a:gd name="connsiteY29" fmla="*/ 489496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10530 w 6592754"/>
              <a:gd name="connsiteY29" fmla="*/ 489496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585458 w 6592754"/>
              <a:gd name="connsiteY32" fmla="*/ 910915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10530 w 6592754"/>
              <a:gd name="connsiteY29" fmla="*/ 489496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585458 w 6592754"/>
              <a:gd name="connsiteY32" fmla="*/ 910915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592754" h="2436640">
                <a:moveTo>
                  <a:pt x="545989" y="238444"/>
                </a:moveTo>
                <a:cubicBezTo>
                  <a:pt x="570798" y="358946"/>
                  <a:pt x="632821" y="479449"/>
                  <a:pt x="556621" y="546789"/>
                </a:cubicBezTo>
                <a:cubicBezTo>
                  <a:pt x="508312" y="610616"/>
                  <a:pt x="297002" y="487508"/>
                  <a:pt x="208428" y="502132"/>
                </a:cubicBezTo>
                <a:cubicBezTo>
                  <a:pt x="119854" y="516756"/>
                  <a:pt x="50358" y="577547"/>
                  <a:pt x="25179" y="634531"/>
                </a:cubicBezTo>
                <a:cubicBezTo>
                  <a:pt x="0" y="691516"/>
                  <a:pt x="33439" y="791893"/>
                  <a:pt x="57354" y="844039"/>
                </a:cubicBezTo>
                <a:cubicBezTo>
                  <a:pt x="81269" y="896185"/>
                  <a:pt x="135599" y="925239"/>
                  <a:pt x="168672" y="947406"/>
                </a:cubicBezTo>
                <a:cubicBezTo>
                  <a:pt x="201745" y="969573"/>
                  <a:pt x="175202" y="942253"/>
                  <a:pt x="255794" y="977043"/>
                </a:cubicBezTo>
                <a:cubicBezTo>
                  <a:pt x="253714" y="1122062"/>
                  <a:pt x="222420" y="1640310"/>
                  <a:pt x="261406" y="1817519"/>
                </a:cubicBezTo>
                <a:cubicBezTo>
                  <a:pt x="215609" y="2132767"/>
                  <a:pt x="319162" y="2116863"/>
                  <a:pt x="386501" y="2152305"/>
                </a:cubicBezTo>
                <a:cubicBezTo>
                  <a:pt x="464473" y="2113319"/>
                  <a:pt x="512366" y="2170119"/>
                  <a:pt x="615147" y="2131133"/>
                </a:cubicBezTo>
                <a:cubicBezTo>
                  <a:pt x="690160" y="2143676"/>
                  <a:pt x="697697" y="2240478"/>
                  <a:pt x="765021" y="2291175"/>
                </a:cubicBezTo>
                <a:cubicBezTo>
                  <a:pt x="832345" y="2341872"/>
                  <a:pt x="934278" y="2433990"/>
                  <a:pt x="1019092" y="2435315"/>
                </a:cubicBezTo>
                <a:cubicBezTo>
                  <a:pt x="1103906" y="2436640"/>
                  <a:pt x="1202126" y="2349839"/>
                  <a:pt x="1273903" y="2299127"/>
                </a:cubicBezTo>
                <a:cubicBezTo>
                  <a:pt x="1345680" y="2248415"/>
                  <a:pt x="1310076" y="2158288"/>
                  <a:pt x="1449757" y="2131041"/>
                </a:cubicBezTo>
                <a:cubicBezTo>
                  <a:pt x="1589438" y="2103794"/>
                  <a:pt x="1953889" y="2138748"/>
                  <a:pt x="2111988" y="2135647"/>
                </a:cubicBezTo>
                <a:cubicBezTo>
                  <a:pt x="2116071" y="1993086"/>
                  <a:pt x="2116611" y="1861586"/>
                  <a:pt x="2114337" y="1687153"/>
                </a:cubicBezTo>
                <a:cubicBezTo>
                  <a:pt x="2112063" y="1512720"/>
                  <a:pt x="2078063" y="1220291"/>
                  <a:pt x="2098342" y="1089049"/>
                </a:cubicBezTo>
                <a:cubicBezTo>
                  <a:pt x="2118621" y="957807"/>
                  <a:pt x="2199814" y="955110"/>
                  <a:pt x="2236011" y="899698"/>
                </a:cubicBezTo>
                <a:cubicBezTo>
                  <a:pt x="2272208" y="844286"/>
                  <a:pt x="2310223" y="809584"/>
                  <a:pt x="2315524" y="756575"/>
                </a:cubicBezTo>
                <a:cubicBezTo>
                  <a:pt x="2320825" y="703566"/>
                  <a:pt x="2302273" y="630679"/>
                  <a:pt x="2267817" y="581646"/>
                </a:cubicBezTo>
                <a:cubicBezTo>
                  <a:pt x="2233361" y="532613"/>
                  <a:pt x="2135149" y="536588"/>
                  <a:pt x="2108790" y="462376"/>
                </a:cubicBezTo>
                <a:cubicBezTo>
                  <a:pt x="2117504" y="375638"/>
                  <a:pt x="2106577" y="237705"/>
                  <a:pt x="2109662" y="136373"/>
                </a:cubicBezTo>
                <a:cubicBezTo>
                  <a:pt x="2207946" y="130239"/>
                  <a:pt x="2301523" y="162506"/>
                  <a:pt x="2382833" y="139977"/>
                </a:cubicBezTo>
                <a:cubicBezTo>
                  <a:pt x="2464143" y="117448"/>
                  <a:pt x="2531062" y="821"/>
                  <a:pt x="2597523" y="1201"/>
                </a:cubicBezTo>
                <a:cubicBezTo>
                  <a:pt x="2663984" y="1581"/>
                  <a:pt x="2681992" y="44426"/>
                  <a:pt x="2781601" y="142255"/>
                </a:cubicBezTo>
                <a:cubicBezTo>
                  <a:pt x="2978913" y="149898"/>
                  <a:pt x="3577132" y="155797"/>
                  <a:pt x="3738808" y="152275"/>
                </a:cubicBezTo>
                <a:cubicBezTo>
                  <a:pt x="3797118" y="30356"/>
                  <a:pt x="3865228" y="7412"/>
                  <a:pt x="3927025" y="3706"/>
                </a:cubicBezTo>
                <a:cubicBezTo>
                  <a:pt x="3988822" y="0"/>
                  <a:pt x="4041744" y="87239"/>
                  <a:pt x="4109589" y="130041"/>
                </a:cubicBezTo>
                <a:cubicBezTo>
                  <a:pt x="4177308" y="132469"/>
                  <a:pt x="4294795" y="120857"/>
                  <a:pt x="4401736" y="127739"/>
                </a:cubicBezTo>
                <a:cubicBezTo>
                  <a:pt x="4410865" y="257376"/>
                  <a:pt x="4393597" y="165012"/>
                  <a:pt x="4410530" y="489496"/>
                </a:cubicBezTo>
                <a:cubicBezTo>
                  <a:pt x="4455328" y="548445"/>
                  <a:pt x="4563729" y="567612"/>
                  <a:pt x="4605500" y="605499"/>
                </a:cubicBezTo>
                <a:cubicBezTo>
                  <a:pt x="4647271" y="643386"/>
                  <a:pt x="4664499" y="665914"/>
                  <a:pt x="4661159" y="716817"/>
                </a:cubicBezTo>
                <a:cubicBezTo>
                  <a:pt x="4657819" y="767720"/>
                  <a:pt x="4664587" y="810686"/>
                  <a:pt x="4585458" y="910915"/>
                </a:cubicBezTo>
                <a:cubicBezTo>
                  <a:pt x="4543907" y="966050"/>
                  <a:pt x="4443366" y="896458"/>
                  <a:pt x="4411853" y="1047625"/>
                </a:cubicBezTo>
                <a:cubicBezTo>
                  <a:pt x="4403200" y="1202602"/>
                  <a:pt x="4416078" y="1605914"/>
                  <a:pt x="4416424" y="1782846"/>
                </a:cubicBezTo>
                <a:cubicBezTo>
                  <a:pt x="4416770" y="1959778"/>
                  <a:pt x="4410245" y="2045702"/>
                  <a:pt x="4413928" y="2109220"/>
                </a:cubicBezTo>
                <a:cubicBezTo>
                  <a:pt x="4534562" y="2115257"/>
                  <a:pt x="4716419" y="2114909"/>
                  <a:pt x="4820185" y="2116246"/>
                </a:cubicBezTo>
                <a:cubicBezTo>
                  <a:pt x="4923951" y="2117583"/>
                  <a:pt x="4966124" y="2113927"/>
                  <a:pt x="5036526" y="2117240"/>
                </a:cubicBezTo>
                <a:cubicBezTo>
                  <a:pt x="5080258" y="2135793"/>
                  <a:pt x="5062976" y="2190624"/>
                  <a:pt x="5082578" y="2227564"/>
                </a:cubicBezTo>
                <a:cubicBezTo>
                  <a:pt x="5102180" y="2264504"/>
                  <a:pt x="5096354" y="2305583"/>
                  <a:pt x="5154140" y="2338883"/>
                </a:cubicBezTo>
                <a:cubicBezTo>
                  <a:pt x="5211926" y="2372183"/>
                  <a:pt x="5336527" y="2430014"/>
                  <a:pt x="5429292" y="2427364"/>
                </a:cubicBezTo>
                <a:cubicBezTo>
                  <a:pt x="5522057" y="2424714"/>
                  <a:pt x="5649247" y="2373509"/>
                  <a:pt x="5710731" y="2322981"/>
                </a:cubicBezTo>
                <a:cubicBezTo>
                  <a:pt x="5772215" y="2272453"/>
                  <a:pt x="5707336" y="2159812"/>
                  <a:pt x="5798196" y="2124197"/>
                </a:cubicBezTo>
                <a:cubicBezTo>
                  <a:pt x="5889056" y="2088582"/>
                  <a:pt x="6006054" y="2111590"/>
                  <a:pt x="6255892" y="2109290"/>
                </a:cubicBezTo>
                <a:cubicBezTo>
                  <a:pt x="6264009" y="1888476"/>
                  <a:pt x="6229471" y="1158115"/>
                  <a:pt x="6239327" y="963142"/>
                </a:cubicBezTo>
                <a:cubicBezTo>
                  <a:pt x="6306333" y="939619"/>
                  <a:pt x="6289823" y="950814"/>
                  <a:pt x="6315030" y="939454"/>
                </a:cubicBezTo>
                <a:cubicBezTo>
                  <a:pt x="6340237" y="928094"/>
                  <a:pt x="6361412" y="914860"/>
                  <a:pt x="6390567" y="894982"/>
                </a:cubicBezTo>
                <a:cubicBezTo>
                  <a:pt x="6419722" y="875104"/>
                  <a:pt x="6467415" y="846365"/>
                  <a:pt x="6489959" y="820184"/>
                </a:cubicBezTo>
                <a:cubicBezTo>
                  <a:pt x="6512503" y="794003"/>
                  <a:pt x="6501977" y="772353"/>
                  <a:pt x="6525831" y="737897"/>
                </a:cubicBezTo>
                <a:cubicBezTo>
                  <a:pt x="6592754" y="730732"/>
                  <a:pt x="6492093" y="744603"/>
                  <a:pt x="6555313" y="737402"/>
                </a:cubicBezTo>
                <a:cubicBezTo>
                  <a:pt x="6563418" y="692622"/>
                  <a:pt x="6549179" y="496802"/>
                  <a:pt x="6546906" y="471723"/>
                </a:cubicBezTo>
              </a:path>
            </a:pathLst>
          </a:custGeom>
          <a:ln w="44450" cmpd="dbl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2064448" y="3242812"/>
            <a:ext cx="265284" cy="2398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>
                    <a:lumMod val="50000"/>
                  </a:schemeClr>
                </a:solidFill>
                <a:effectLst>
                  <a:outerShdw dist="50800" dir="2700000" algn="ctr" rotWithShape="0">
                    <a:schemeClr val="tx1"/>
                  </a:outerShdw>
                </a:effectLst>
              </a:rPr>
              <a:t>R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8061057" y="3204381"/>
            <a:ext cx="265284" cy="2398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>
                    <a:lumMod val="50000"/>
                  </a:schemeClr>
                </a:solidFill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3" name="Line Callout 1 (No Border) 132"/>
          <p:cNvSpPr/>
          <p:nvPr/>
        </p:nvSpPr>
        <p:spPr>
          <a:xfrm>
            <a:off x="4056490" y="4969905"/>
            <a:ext cx="1622066" cy="534368"/>
          </a:xfrm>
          <a:prstGeom prst="callout1">
            <a:avLst>
              <a:gd name="adj1" fmla="val 53201"/>
              <a:gd name="adj2" fmla="val 103864"/>
              <a:gd name="adj3" fmla="val 20080"/>
              <a:gd name="adj4" fmla="val 117572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smtClean="0"/>
              <a:t>Data </a:t>
            </a:r>
            <a:r>
              <a:rPr lang="pt-PT" sz="1000" dirty="0" err="1" smtClean="0"/>
              <a:t>Sync</a:t>
            </a:r>
            <a:r>
              <a:rPr lang="pt-PT" sz="1000" dirty="0" smtClean="0"/>
              <a:t> </a:t>
            </a:r>
            <a:r>
              <a:rPr lang="pt-PT" sz="1000" dirty="0" err="1" smtClean="0"/>
              <a:t>Stream</a:t>
            </a:r>
            <a:r>
              <a:rPr lang="pt-PT" sz="1000" dirty="0" smtClean="0"/>
              <a:t> </a:t>
            </a:r>
            <a:r>
              <a:rPr lang="pt-PT" sz="1000" dirty="0" err="1" smtClean="0"/>
              <a:t>between</a:t>
            </a:r>
            <a:r>
              <a:rPr lang="pt-PT" sz="1000" dirty="0" smtClean="0"/>
              <a:t> Data </a:t>
            </a:r>
            <a:r>
              <a:rPr lang="pt-PT" sz="1000" dirty="0" err="1" smtClean="0"/>
              <a:t>Objects</a:t>
            </a:r>
            <a:r>
              <a:rPr lang="pt-PT" sz="1000" dirty="0" smtClean="0"/>
              <a:t> </a:t>
            </a:r>
            <a:r>
              <a:rPr lang="pt-PT" sz="1000" dirty="0" err="1" smtClean="0"/>
              <a:t>Reporter</a:t>
            </a:r>
            <a:r>
              <a:rPr lang="pt-PT" sz="1000" dirty="0" smtClean="0"/>
              <a:t> and </a:t>
            </a:r>
            <a:r>
              <a:rPr lang="pt-PT" sz="1000" dirty="0" err="1" smtClean="0"/>
              <a:t>Observer</a:t>
            </a:r>
            <a:endParaRPr lang="en-US" sz="1000" dirty="0"/>
          </a:p>
        </p:txBody>
      </p:sp>
      <p:cxnSp>
        <p:nvCxnSpPr>
          <p:cNvPr id="134" name="Straight Connector 133"/>
          <p:cNvCxnSpPr>
            <a:stCxn id="133" idx="2"/>
          </p:cNvCxnSpPr>
          <p:nvPr/>
        </p:nvCxnSpPr>
        <p:spPr>
          <a:xfrm flipH="1" flipV="1">
            <a:off x="3800723" y="5080883"/>
            <a:ext cx="255767" cy="15620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smtClean="0"/>
              <a:t>Trust </a:t>
            </a:r>
            <a:r>
              <a:rPr lang="pt-PT" dirty="0" err="1" smtClean="0"/>
              <a:t>Model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709301" y="2000250"/>
            <a:ext cx="7921951" cy="4419600"/>
            <a:chOff x="709301" y="2000250"/>
            <a:chExt cx="7921951" cy="4419600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709301" y="2043761"/>
              <a:ext cx="3163146" cy="43760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584313" y="2000250"/>
              <a:ext cx="3046939" cy="43760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47725" y="1301881"/>
            <a:ext cx="7629525" cy="4676122"/>
            <a:chOff x="847725" y="1301881"/>
            <a:chExt cx="7629525" cy="4676122"/>
          </a:xfrm>
          <a:scene3d>
            <a:camera prst="perspectiveRelaxed"/>
            <a:lightRig rig="threePt" dir="t"/>
          </a:scene3d>
        </p:grpSpPr>
        <p:sp>
          <p:nvSpPr>
            <p:cNvPr id="60" name="Rectangle 59"/>
            <p:cNvSpPr/>
            <p:nvPr/>
          </p:nvSpPr>
          <p:spPr>
            <a:xfrm>
              <a:off x="847725" y="4229100"/>
              <a:ext cx="7629525" cy="46375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b="1" dirty="0" err="1" smtClean="0">
                  <a:solidFill>
                    <a:schemeClr val="bg1"/>
                  </a:solidFill>
                </a:rPr>
                <a:t>Decentralized</a:t>
              </a:r>
              <a:r>
                <a:rPr lang="pt-PT" sz="1600" b="1" dirty="0" smtClean="0">
                  <a:solidFill>
                    <a:schemeClr val="bg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bg1"/>
                  </a:solidFill>
                </a:rPr>
                <a:t>Messaging</a:t>
              </a:r>
              <a:r>
                <a:rPr lang="pt-PT" sz="1600" b="1" dirty="0" smtClean="0">
                  <a:solidFill>
                    <a:schemeClr val="bg1"/>
                  </a:solidFill>
                </a:rPr>
                <a:t> Framework</a:t>
              </a:r>
              <a:endParaRPr lang="en-US" sz="1600" b="1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2381250" y="1301881"/>
              <a:ext cx="4648200" cy="2927221"/>
              <a:chOff x="2381250" y="1301881"/>
              <a:chExt cx="4648200" cy="2927221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381250" y="2634533"/>
                <a:ext cx="1295400" cy="937342"/>
                <a:chOff x="2381250" y="2634533"/>
                <a:chExt cx="1295400" cy="937342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2381250" y="2962275"/>
                  <a:ext cx="1295400" cy="6096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smtClean="0">
                      <a:solidFill>
                        <a:schemeClr val="bg1"/>
                      </a:solidFill>
                    </a:rPr>
                    <a:t>IDP Proxy</a:t>
                  </a:r>
                  <a:br>
                    <a:rPr lang="pt-PT" sz="1200" dirty="0" smtClean="0">
                      <a:solidFill>
                        <a:schemeClr val="bg1"/>
                      </a:solidFill>
                    </a:rPr>
                  </a:br>
                  <a:r>
                    <a:rPr lang="pt-PT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685966" y="2634533"/>
                  <a:ext cx="659959" cy="4214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IDP 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Proxy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39" name="Block Arc 38"/>
                <p:cNvSpPr/>
                <p:nvPr/>
              </p:nvSpPr>
              <p:spPr>
                <a:xfrm rot="10800000">
                  <a:off x="2612832" y="2755375"/>
                  <a:ext cx="818984" cy="413467"/>
                </a:xfrm>
                <a:prstGeom prst="blockArc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200" dirty="0" smtClean="0">
                    <a:solidFill>
                      <a:schemeClr val="tx1"/>
                    </a:solidFill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</p:grpSp>
          <p:cxnSp>
            <p:nvCxnSpPr>
              <p:cNvPr id="41" name="Elbow Connector 13"/>
              <p:cNvCxnSpPr/>
              <p:nvPr/>
            </p:nvCxnSpPr>
            <p:spPr>
              <a:xfrm rot="5400000" flipH="1" flipV="1">
                <a:off x="2724150" y="3905252"/>
                <a:ext cx="638176" cy="952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5734050" y="2615483"/>
                <a:ext cx="1295400" cy="937342"/>
                <a:chOff x="2381250" y="2634533"/>
                <a:chExt cx="1295400" cy="93734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2381250" y="2962275"/>
                  <a:ext cx="1295400" cy="6096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smtClean="0">
                      <a:solidFill>
                        <a:schemeClr val="bg1"/>
                      </a:solidFill>
                    </a:rPr>
                    <a:t>IDP Proxy</a:t>
                  </a:r>
                  <a:br>
                    <a:rPr lang="pt-PT" sz="1200" dirty="0" smtClean="0">
                      <a:solidFill>
                        <a:schemeClr val="bg1"/>
                      </a:solidFill>
                    </a:rPr>
                  </a:br>
                  <a:r>
                    <a:rPr lang="pt-PT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2685966" y="2634533"/>
                  <a:ext cx="659959" cy="4214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IDP 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Proxy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49" name="Block Arc 48"/>
                <p:cNvSpPr/>
                <p:nvPr/>
              </p:nvSpPr>
              <p:spPr>
                <a:xfrm rot="10800000">
                  <a:off x="2612832" y="2755375"/>
                  <a:ext cx="818984" cy="413467"/>
                </a:xfrm>
                <a:prstGeom prst="blockArc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200" dirty="0" smtClean="0">
                    <a:solidFill>
                      <a:schemeClr val="tx1"/>
                    </a:solidFill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</p:grpSp>
          <p:cxnSp>
            <p:nvCxnSpPr>
              <p:cNvPr id="50" name="Elbow Connector 13"/>
              <p:cNvCxnSpPr/>
              <p:nvPr/>
            </p:nvCxnSpPr>
            <p:spPr>
              <a:xfrm rot="5400000" flipH="1" flipV="1">
                <a:off x="6076950" y="3886202"/>
                <a:ext cx="638176" cy="952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4220405" y="1301881"/>
                <a:ext cx="1123405" cy="100069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3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IDP</a:t>
                </a:r>
                <a:endParaRPr lang="en-US" sz="20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2" name="Elbow Connector 13"/>
              <p:cNvCxnSpPr>
                <a:stCxn id="51" idx="2"/>
                <a:endCxn id="38" idx="0"/>
              </p:cNvCxnSpPr>
              <p:nvPr/>
            </p:nvCxnSpPr>
            <p:spPr>
              <a:xfrm rot="10800000" flipV="1">
                <a:off x="3015947" y="1802229"/>
                <a:ext cx="1204459" cy="832304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13"/>
              <p:cNvCxnSpPr>
                <a:stCxn id="48" idx="0"/>
                <a:endCxn id="51" idx="6"/>
              </p:cNvCxnSpPr>
              <p:nvPr/>
            </p:nvCxnSpPr>
            <p:spPr>
              <a:xfrm rot="16200000" flipV="1">
                <a:off x="5449651" y="1696388"/>
                <a:ext cx="813254" cy="1024936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Rectangle 62"/>
            <p:cNvSpPr/>
            <p:nvPr/>
          </p:nvSpPr>
          <p:spPr>
            <a:xfrm>
              <a:off x="2493818" y="4934196"/>
              <a:ext cx="1267552" cy="104380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928793" y="522177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64" name="Elbow Connector 13"/>
            <p:cNvCxnSpPr/>
            <p:nvPr/>
          </p:nvCxnSpPr>
          <p:spPr>
            <a:xfrm rot="5400000" flipH="1" flipV="1">
              <a:off x="2893148" y="496714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995547" y="4920342"/>
              <a:ext cx="1267552" cy="104380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1430522" y="520792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74" name="Elbow Connector 13"/>
            <p:cNvCxnSpPr/>
            <p:nvPr/>
          </p:nvCxnSpPr>
          <p:spPr>
            <a:xfrm rot="5400000" flipH="1" flipV="1">
              <a:off x="1394877" y="4953292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5710052" y="4896591"/>
              <a:ext cx="1267552" cy="104380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6145027" y="518417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77" name="Elbow Connector 13"/>
            <p:cNvCxnSpPr/>
            <p:nvPr/>
          </p:nvCxnSpPr>
          <p:spPr>
            <a:xfrm rot="5400000" flipH="1" flipV="1">
              <a:off x="6109382" y="4929541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7111340" y="4884716"/>
              <a:ext cx="1267552" cy="104380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7546315" y="517229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81" name="Elbow Connector 13"/>
            <p:cNvCxnSpPr/>
            <p:nvPr/>
          </p:nvCxnSpPr>
          <p:spPr>
            <a:xfrm rot="5400000" flipH="1" flipV="1">
              <a:off x="7510670" y="491766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709301" y="2000250"/>
            <a:ext cx="7921951" cy="4419600"/>
            <a:chOff x="709301" y="2000250"/>
            <a:chExt cx="7921951" cy="4419600"/>
          </a:xfrm>
          <a:scene3d>
            <a:camera prst="perspectiveRelaxed"/>
            <a:lightRig rig="threePt" dir="t"/>
          </a:scene3d>
        </p:grpSpPr>
        <p:sp>
          <p:nvSpPr>
            <p:cNvPr id="57" name="Rectangle 56"/>
            <p:cNvSpPr/>
            <p:nvPr/>
          </p:nvSpPr>
          <p:spPr>
            <a:xfrm>
              <a:off x="709301" y="2043761"/>
              <a:ext cx="3163146" cy="43760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84313" y="2000250"/>
              <a:ext cx="3046939" cy="43760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47725" y="1301881"/>
            <a:ext cx="7629525" cy="4676122"/>
            <a:chOff x="847725" y="1301881"/>
            <a:chExt cx="7629525" cy="4676122"/>
          </a:xfrm>
          <a:scene3d>
            <a:camera prst="perspectiveRelaxed"/>
            <a:lightRig rig="threePt" dir="t"/>
          </a:scene3d>
        </p:grpSpPr>
        <p:sp>
          <p:nvSpPr>
            <p:cNvPr id="61" name="Rectangle 60"/>
            <p:cNvSpPr/>
            <p:nvPr/>
          </p:nvSpPr>
          <p:spPr>
            <a:xfrm>
              <a:off x="847725" y="4229100"/>
              <a:ext cx="7629525" cy="46375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b="1" dirty="0" err="1" smtClean="0">
                  <a:solidFill>
                    <a:schemeClr val="bg1"/>
                  </a:solidFill>
                </a:rPr>
                <a:t>Decentralized</a:t>
              </a:r>
              <a:r>
                <a:rPr lang="pt-PT" sz="1600" b="1" dirty="0" smtClean="0">
                  <a:solidFill>
                    <a:schemeClr val="bg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bg1"/>
                  </a:solidFill>
                </a:rPr>
                <a:t>Messaging</a:t>
              </a:r>
              <a:r>
                <a:rPr lang="pt-PT" sz="1600" b="1" dirty="0" smtClean="0">
                  <a:solidFill>
                    <a:schemeClr val="bg1"/>
                  </a:solidFill>
                </a:rPr>
                <a:t> Framework</a:t>
              </a:r>
              <a:endParaRPr lang="en-US" sz="1600" b="1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62" name="Group 57"/>
            <p:cNvGrpSpPr/>
            <p:nvPr/>
          </p:nvGrpSpPr>
          <p:grpSpPr>
            <a:xfrm>
              <a:off x="2381250" y="1301881"/>
              <a:ext cx="4648200" cy="2927221"/>
              <a:chOff x="2381250" y="1301881"/>
              <a:chExt cx="4648200" cy="2927221"/>
            </a:xfrm>
          </p:grpSpPr>
          <p:grpSp>
            <p:nvGrpSpPr>
              <p:cNvPr id="81" name="Group 39"/>
              <p:cNvGrpSpPr/>
              <p:nvPr/>
            </p:nvGrpSpPr>
            <p:grpSpPr>
              <a:xfrm>
                <a:off x="2381250" y="2634533"/>
                <a:ext cx="1295400" cy="937342"/>
                <a:chOff x="2381250" y="2634533"/>
                <a:chExt cx="1295400" cy="937342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381250" y="2962275"/>
                  <a:ext cx="1295400" cy="6096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smtClean="0">
                      <a:solidFill>
                        <a:schemeClr val="bg1"/>
                      </a:solidFill>
                    </a:rPr>
                    <a:t>IDP Proxy</a:t>
                  </a:r>
                  <a:br>
                    <a:rPr lang="pt-PT" sz="1200" dirty="0" smtClean="0">
                      <a:solidFill>
                        <a:schemeClr val="bg1"/>
                      </a:solidFill>
                    </a:rPr>
                  </a:br>
                  <a:r>
                    <a:rPr lang="pt-PT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2685966" y="2634533"/>
                  <a:ext cx="659959" cy="4214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IDP 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Proxy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94" name="Block Arc 93"/>
                <p:cNvSpPr/>
                <p:nvPr/>
              </p:nvSpPr>
              <p:spPr>
                <a:xfrm rot="10800000">
                  <a:off x="2612832" y="2755375"/>
                  <a:ext cx="818984" cy="413467"/>
                </a:xfrm>
                <a:prstGeom prst="blockArc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200" dirty="0" smtClean="0">
                    <a:solidFill>
                      <a:schemeClr val="tx1"/>
                    </a:solidFill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</p:grpSp>
          <p:cxnSp>
            <p:nvCxnSpPr>
              <p:cNvPr id="82" name="Elbow Connector 13"/>
              <p:cNvCxnSpPr/>
              <p:nvPr/>
            </p:nvCxnSpPr>
            <p:spPr>
              <a:xfrm rot="5400000" flipH="1" flipV="1">
                <a:off x="2724150" y="3905252"/>
                <a:ext cx="638176" cy="952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45"/>
              <p:cNvGrpSpPr/>
              <p:nvPr/>
            </p:nvGrpSpPr>
            <p:grpSpPr>
              <a:xfrm>
                <a:off x="5734050" y="2615483"/>
                <a:ext cx="1295400" cy="937342"/>
                <a:chOff x="2381250" y="2634533"/>
                <a:chExt cx="1295400" cy="937342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2381250" y="2962275"/>
                  <a:ext cx="1295400" cy="6096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smtClean="0">
                      <a:solidFill>
                        <a:schemeClr val="bg1"/>
                      </a:solidFill>
                    </a:rPr>
                    <a:t>IDP Proxy</a:t>
                  </a:r>
                  <a:br>
                    <a:rPr lang="pt-PT" sz="1200" dirty="0" smtClean="0">
                      <a:solidFill>
                        <a:schemeClr val="bg1"/>
                      </a:solidFill>
                    </a:rPr>
                  </a:br>
                  <a:r>
                    <a:rPr lang="pt-PT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685966" y="2634533"/>
                  <a:ext cx="659959" cy="4214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IDP 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Proxy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91" name="Block Arc 90"/>
                <p:cNvSpPr/>
                <p:nvPr/>
              </p:nvSpPr>
              <p:spPr>
                <a:xfrm rot="10800000">
                  <a:off x="2612832" y="2755375"/>
                  <a:ext cx="818984" cy="413467"/>
                </a:xfrm>
                <a:prstGeom prst="blockArc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200" dirty="0" smtClean="0">
                    <a:solidFill>
                      <a:schemeClr val="tx1"/>
                    </a:solidFill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</p:grpSp>
          <p:cxnSp>
            <p:nvCxnSpPr>
              <p:cNvPr id="84" name="Elbow Connector 13"/>
              <p:cNvCxnSpPr/>
              <p:nvPr/>
            </p:nvCxnSpPr>
            <p:spPr>
              <a:xfrm rot="5400000" flipH="1" flipV="1">
                <a:off x="6076950" y="3886202"/>
                <a:ext cx="638176" cy="952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/>
              <p:cNvSpPr/>
              <p:nvPr/>
            </p:nvSpPr>
            <p:spPr>
              <a:xfrm>
                <a:off x="4220405" y="1301881"/>
                <a:ext cx="1123405" cy="100069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3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IDP</a:t>
                </a:r>
                <a:endParaRPr lang="en-US" sz="20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7" name="Elbow Connector 13"/>
              <p:cNvCxnSpPr>
                <a:stCxn id="85" idx="2"/>
                <a:endCxn id="93" idx="0"/>
              </p:cNvCxnSpPr>
              <p:nvPr/>
            </p:nvCxnSpPr>
            <p:spPr>
              <a:xfrm rot="10800000" flipV="1">
                <a:off x="3015947" y="1802229"/>
                <a:ext cx="1204459" cy="832304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Elbow Connector 13"/>
              <p:cNvCxnSpPr>
                <a:stCxn id="90" idx="0"/>
                <a:endCxn id="85" idx="6"/>
              </p:cNvCxnSpPr>
              <p:nvPr/>
            </p:nvCxnSpPr>
            <p:spPr>
              <a:xfrm rot="16200000" flipV="1">
                <a:off x="5449651" y="1696388"/>
                <a:ext cx="813254" cy="1024936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Rectangle 62"/>
            <p:cNvSpPr/>
            <p:nvPr/>
          </p:nvSpPr>
          <p:spPr>
            <a:xfrm>
              <a:off x="2493818" y="4934196"/>
              <a:ext cx="1267552" cy="104380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2928793" y="522177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68" name="Elbow Connector 13"/>
            <p:cNvCxnSpPr/>
            <p:nvPr/>
          </p:nvCxnSpPr>
          <p:spPr>
            <a:xfrm rot="5400000" flipH="1" flipV="1">
              <a:off x="2893148" y="496714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995547" y="4920342"/>
              <a:ext cx="1267552" cy="104380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1430522" y="520792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72" name="Elbow Connector 13"/>
            <p:cNvCxnSpPr/>
            <p:nvPr/>
          </p:nvCxnSpPr>
          <p:spPr>
            <a:xfrm rot="5400000" flipH="1" flipV="1">
              <a:off x="1394877" y="4953292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5710052" y="4896591"/>
              <a:ext cx="1267552" cy="104380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6145027" y="518417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76" name="Elbow Connector 13"/>
            <p:cNvCxnSpPr/>
            <p:nvPr/>
          </p:nvCxnSpPr>
          <p:spPr>
            <a:xfrm rot="5400000" flipH="1" flipV="1">
              <a:off x="6109382" y="4929541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7111340" y="4884716"/>
              <a:ext cx="1267552" cy="104380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7546315" y="517229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80" name="Elbow Connector 13"/>
            <p:cNvCxnSpPr/>
            <p:nvPr/>
          </p:nvCxnSpPr>
          <p:spPr>
            <a:xfrm rot="5400000" flipH="1" flipV="1">
              <a:off x="7510670" y="491766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smtClean="0"/>
              <a:t>Trust </a:t>
            </a:r>
            <a:r>
              <a:rPr lang="pt-PT" dirty="0" err="1" smtClean="0"/>
              <a:t>Model</a:t>
            </a:r>
            <a:endParaRPr lang="en-US" dirty="0"/>
          </a:p>
        </p:txBody>
      </p:sp>
      <p:cxnSp>
        <p:nvCxnSpPr>
          <p:cNvPr id="147" name="Elbow Connector 146"/>
          <p:cNvCxnSpPr/>
          <p:nvPr/>
        </p:nvCxnSpPr>
        <p:spPr>
          <a:xfrm rot="16200000" flipV="1">
            <a:off x="1100140" y="3833811"/>
            <a:ext cx="685801" cy="95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 rot="5400000">
            <a:off x="1695455" y="3486148"/>
            <a:ext cx="1142997" cy="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ular Callout 148"/>
          <p:cNvSpPr/>
          <p:nvPr/>
        </p:nvSpPr>
        <p:spPr>
          <a:xfrm>
            <a:off x="0" y="375284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1-Intercept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Outgoing</a:t>
            </a: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Message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Freeform 213"/>
          <p:cNvSpPr/>
          <p:nvPr/>
        </p:nvSpPr>
        <p:spPr>
          <a:xfrm>
            <a:off x="2257425" y="2520950"/>
            <a:ext cx="1895475" cy="1565275"/>
          </a:xfrm>
          <a:custGeom>
            <a:avLst/>
            <a:gdLst>
              <a:gd name="connsiteX0" fmla="*/ 0 w 1876425"/>
              <a:gd name="connsiteY0" fmla="*/ 1584325 h 1606550"/>
              <a:gd name="connsiteX1" fmla="*/ 400050 w 1876425"/>
              <a:gd name="connsiteY1" fmla="*/ 1603375 h 1606550"/>
              <a:gd name="connsiteX2" fmla="*/ 609600 w 1876425"/>
              <a:gd name="connsiteY2" fmla="*/ 1565275 h 1606550"/>
              <a:gd name="connsiteX3" fmla="*/ 647700 w 1876425"/>
              <a:gd name="connsiteY3" fmla="*/ 1450975 h 1606550"/>
              <a:gd name="connsiteX4" fmla="*/ 695325 w 1876425"/>
              <a:gd name="connsiteY4" fmla="*/ 1184275 h 1606550"/>
              <a:gd name="connsiteX5" fmla="*/ 723900 w 1876425"/>
              <a:gd name="connsiteY5" fmla="*/ 1012825 h 1606550"/>
              <a:gd name="connsiteX6" fmla="*/ 781050 w 1876425"/>
              <a:gd name="connsiteY6" fmla="*/ 669925 h 1606550"/>
              <a:gd name="connsiteX7" fmla="*/ 838200 w 1876425"/>
              <a:gd name="connsiteY7" fmla="*/ 327025 h 1606550"/>
              <a:gd name="connsiteX8" fmla="*/ 866775 w 1876425"/>
              <a:gd name="connsiteY8" fmla="*/ 88900 h 1606550"/>
              <a:gd name="connsiteX9" fmla="*/ 962025 w 1876425"/>
              <a:gd name="connsiteY9" fmla="*/ 12700 h 1606550"/>
              <a:gd name="connsiteX10" fmla="*/ 1238250 w 1876425"/>
              <a:gd name="connsiteY10" fmla="*/ 12700 h 1606550"/>
              <a:gd name="connsiteX11" fmla="*/ 1438275 w 1876425"/>
              <a:gd name="connsiteY11" fmla="*/ 12700 h 1606550"/>
              <a:gd name="connsiteX12" fmla="*/ 1666875 w 1876425"/>
              <a:gd name="connsiteY12" fmla="*/ 12700 h 1606550"/>
              <a:gd name="connsiteX13" fmla="*/ 1876425 w 1876425"/>
              <a:gd name="connsiteY13" fmla="*/ 22225 h 160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6425" h="1606550">
                <a:moveTo>
                  <a:pt x="0" y="1584325"/>
                </a:moveTo>
                <a:cubicBezTo>
                  <a:pt x="149225" y="1595437"/>
                  <a:pt x="298450" y="1606550"/>
                  <a:pt x="400050" y="1603375"/>
                </a:cubicBezTo>
                <a:cubicBezTo>
                  <a:pt x="501650" y="1600200"/>
                  <a:pt x="568325" y="1590675"/>
                  <a:pt x="609600" y="1565275"/>
                </a:cubicBezTo>
                <a:cubicBezTo>
                  <a:pt x="650875" y="1539875"/>
                  <a:pt x="633413" y="1514475"/>
                  <a:pt x="647700" y="1450975"/>
                </a:cubicBezTo>
                <a:cubicBezTo>
                  <a:pt x="661988" y="1387475"/>
                  <a:pt x="682625" y="1257300"/>
                  <a:pt x="695325" y="1184275"/>
                </a:cubicBezTo>
                <a:cubicBezTo>
                  <a:pt x="708025" y="1111250"/>
                  <a:pt x="723900" y="1012825"/>
                  <a:pt x="723900" y="1012825"/>
                </a:cubicBezTo>
                <a:lnTo>
                  <a:pt x="781050" y="669925"/>
                </a:lnTo>
                <a:cubicBezTo>
                  <a:pt x="800100" y="555625"/>
                  <a:pt x="823913" y="423863"/>
                  <a:pt x="838200" y="327025"/>
                </a:cubicBezTo>
                <a:cubicBezTo>
                  <a:pt x="852488" y="230188"/>
                  <a:pt x="846138" y="141288"/>
                  <a:pt x="866775" y="88900"/>
                </a:cubicBezTo>
                <a:cubicBezTo>
                  <a:pt x="887413" y="36513"/>
                  <a:pt x="900113" y="25400"/>
                  <a:pt x="962025" y="12700"/>
                </a:cubicBezTo>
                <a:cubicBezTo>
                  <a:pt x="1023938" y="0"/>
                  <a:pt x="1238250" y="12700"/>
                  <a:pt x="1238250" y="12700"/>
                </a:cubicBezTo>
                <a:lnTo>
                  <a:pt x="1438275" y="12700"/>
                </a:lnTo>
                <a:cubicBezTo>
                  <a:pt x="1509712" y="12700"/>
                  <a:pt x="1593850" y="11113"/>
                  <a:pt x="1666875" y="12700"/>
                </a:cubicBezTo>
                <a:cubicBezTo>
                  <a:pt x="1739900" y="14287"/>
                  <a:pt x="1808162" y="18256"/>
                  <a:pt x="1876425" y="22225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Elbow Connector 215"/>
          <p:cNvCxnSpPr/>
          <p:nvPr/>
        </p:nvCxnSpPr>
        <p:spPr>
          <a:xfrm rot="16200000" flipH="1">
            <a:off x="1443037" y="3871912"/>
            <a:ext cx="600076" cy="190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ular Callout 149"/>
          <p:cNvSpPr/>
          <p:nvPr/>
        </p:nvSpPr>
        <p:spPr>
          <a:xfrm>
            <a:off x="1733550" y="4105274"/>
            <a:ext cx="695325" cy="419102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3-Msg </a:t>
            </a:r>
            <a:r>
              <a:rPr lang="pt-PT" sz="1000" dirty="0" err="1" smtClean="0">
                <a:solidFill>
                  <a:schemeClr val="tx1"/>
                </a:solidFill>
              </a:rPr>
              <a:t>with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ounded Rectangular Callout 219"/>
          <p:cNvSpPr/>
          <p:nvPr/>
        </p:nvSpPr>
        <p:spPr>
          <a:xfrm>
            <a:off x="2752724" y="223837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40000"/>
            </a:schemeClr>
          </a:solidFill>
          <a:ln w="19050"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2- </a:t>
            </a:r>
            <a:r>
              <a:rPr lang="pt-PT" sz="1200" dirty="0" err="1" smtClean="0">
                <a:solidFill>
                  <a:schemeClr val="tx1"/>
                </a:solidFill>
              </a:rPr>
              <a:t>Generate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2" name="Elbow Connector 221"/>
          <p:cNvCxnSpPr/>
          <p:nvPr/>
        </p:nvCxnSpPr>
        <p:spPr>
          <a:xfrm rot="16200000" flipV="1">
            <a:off x="7481890" y="3833811"/>
            <a:ext cx="685801" cy="95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/>
          <p:nvPr/>
        </p:nvCxnSpPr>
        <p:spPr>
          <a:xfrm rot="5400000">
            <a:off x="7739063" y="3862387"/>
            <a:ext cx="628651" cy="952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/>
          <p:nvPr/>
        </p:nvCxnSpPr>
        <p:spPr>
          <a:xfrm rot="5400000">
            <a:off x="6405564" y="3462335"/>
            <a:ext cx="1228726" cy="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00"/>
          <p:cNvGrpSpPr/>
          <p:nvPr/>
        </p:nvGrpSpPr>
        <p:grpSpPr>
          <a:xfrm>
            <a:off x="951089" y="1914525"/>
            <a:ext cx="7497586" cy="2131093"/>
            <a:chOff x="932039" y="2505075"/>
            <a:chExt cx="7497586" cy="2131093"/>
          </a:xfrm>
          <a:scene3d>
            <a:camera prst="perspectiveRelaxed"/>
            <a:lightRig rig="threePt" dir="t"/>
          </a:scene3d>
        </p:grpSpPr>
        <p:sp>
          <p:nvSpPr>
            <p:cNvPr id="202" name="Rounded Rectangle 201"/>
            <p:cNvSpPr/>
            <p:nvPr/>
          </p:nvSpPr>
          <p:spPr>
            <a:xfrm rot="5400000">
              <a:off x="743498" y="271266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3" name="Rounded Rectangle 202"/>
            <p:cNvSpPr/>
            <p:nvPr/>
          </p:nvSpPr>
          <p:spPr>
            <a:xfrm rot="5400000">
              <a:off x="1508281" y="2586489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4" name="Rounded Rectangle 203"/>
            <p:cNvSpPr/>
            <p:nvPr/>
          </p:nvSpPr>
          <p:spPr>
            <a:xfrm rot="5400000">
              <a:off x="1506419" y="3636087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5" name="Straight Arrow Connector 204"/>
            <p:cNvCxnSpPr>
              <a:stCxn id="203" idx="3"/>
              <a:endCxn id="204" idx="1"/>
            </p:cNvCxnSpPr>
            <p:nvPr/>
          </p:nvCxnSpPr>
          <p:spPr>
            <a:xfrm flipH="1">
              <a:off x="1800225" y="3474116"/>
              <a:ext cx="1861" cy="334891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ounded Rectangle 205"/>
            <p:cNvSpPr/>
            <p:nvPr/>
          </p:nvSpPr>
          <p:spPr>
            <a:xfrm rot="5400000">
              <a:off x="6506123" y="269361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 rot="5400000">
              <a:off x="7256306" y="2489813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 rot="5400000">
              <a:off x="7259521" y="3559888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9" name="Straight Arrow Connector 208"/>
            <p:cNvCxnSpPr>
              <a:stCxn id="207" idx="3"/>
              <a:endCxn id="208" idx="1"/>
            </p:cNvCxnSpPr>
            <p:nvPr/>
          </p:nvCxnSpPr>
          <p:spPr>
            <a:xfrm>
              <a:off x="7550111" y="3377440"/>
              <a:ext cx="3216" cy="355368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 227"/>
          <p:cNvSpPr/>
          <p:nvPr/>
        </p:nvSpPr>
        <p:spPr>
          <a:xfrm flipH="1">
            <a:off x="5324474" y="2501900"/>
            <a:ext cx="1638301" cy="1612900"/>
          </a:xfrm>
          <a:custGeom>
            <a:avLst/>
            <a:gdLst>
              <a:gd name="connsiteX0" fmla="*/ 0 w 1876425"/>
              <a:gd name="connsiteY0" fmla="*/ 1584325 h 1606550"/>
              <a:gd name="connsiteX1" fmla="*/ 400050 w 1876425"/>
              <a:gd name="connsiteY1" fmla="*/ 1603375 h 1606550"/>
              <a:gd name="connsiteX2" fmla="*/ 609600 w 1876425"/>
              <a:gd name="connsiteY2" fmla="*/ 1565275 h 1606550"/>
              <a:gd name="connsiteX3" fmla="*/ 647700 w 1876425"/>
              <a:gd name="connsiteY3" fmla="*/ 1450975 h 1606550"/>
              <a:gd name="connsiteX4" fmla="*/ 695325 w 1876425"/>
              <a:gd name="connsiteY4" fmla="*/ 1184275 h 1606550"/>
              <a:gd name="connsiteX5" fmla="*/ 723900 w 1876425"/>
              <a:gd name="connsiteY5" fmla="*/ 1012825 h 1606550"/>
              <a:gd name="connsiteX6" fmla="*/ 781050 w 1876425"/>
              <a:gd name="connsiteY6" fmla="*/ 669925 h 1606550"/>
              <a:gd name="connsiteX7" fmla="*/ 838200 w 1876425"/>
              <a:gd name="connsiteY7" fmla="*/ 327025 h 1606550"/>
              <a:gd name="connsiteX8" fmla="*/ 866775 w 1876425"/>
              <a:gd name="connsiteY8" fmla="*/ 88900 h 1606550"/>
              <a:gd name="connsiteX9" fmla="*/ 962025 w 1876425"/>
              <a:gd name="connsiteY9" fmla="*/ 12700 h 1606550"/>
              <a:gd name="connsiteX10" fmla="*/ 1238250 w 1876425"/>
              <a:gd name="connsiteY10" fmla="*/ 12700 h 1606550"/>
              <a:gd name="connsiteX11" fmla="*/ 1438275 w 1876425"/>
              <a:gd name="connsiteY11" fmla="*/ 12700 h 1606550"/>
              <a:gd name="connsiteX12" fmla="*/ 1666875 w 1876425"/>
              <a:gd name="connsiteY12" fmla="*/ 12700 h 1606550"/>
              <a:gd name="connsiteX13" fmla="*/ 1876425 w 1876425"/>
              <a:gd name="connsiteY13" fmla="*/ 22225 h 160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6425" h="1606550">
                <a:moveTo>
                  <a:pt x="0" y="1584325"/>
                </a:moveTo>
                <a:cubicBezTo>
                  <a:pt x="149225" y="1595437"/>
                  <a:pt x="298450" y="1606550"/>
                  <a:pt x="400050" y="1603375"/>
                </a:cubicBezTo>
                <a:cubicBezTo>
                  <a:pt x="501650" y="1600200"/>
                  <a:pt x="568325" y="1590675"/>
                  <a:pt x="609600" y="1565275"/>
                </a:cubicBezTo>
                <a:cubicBezTo>
                  <a:pt x="650875" y="1539875"/>
                  <a:pt x="633413" y="1514475"/>
                  <a:pt x="647700" y="1450975"/>
                </a:cubicBezTo>
                <a:cubicBezTo>
                  <a:pt x="661988" y="1387475"/>
                  <a:pt x="682625" y="1257300"/>
                  <a:pt x="695325" y="1184275"/>
                </a:cubicBezTo>
                <a:cubicBezTo>
                  <a:pt x="708025" y="1111250"/>
                  <a:pt x="723900" y="1012825"/>
                  <a:pt x="723900" y="1012825"/>
                </a:cubicBezTo>
                <a:lnTo>
                  <a:pt x="781050" y="669925"/>
                </a:lnTo>
                <a:cubicBezTo>
                  <a:pt x="800100" y="555625"/>
                  <a:pt x="823913" y="423863"/>
                  <a:pt x="838200" y="327025"/>
                </a:cubicBezTo>
                <a:cubicBezTo>
                  <a:pt x="852488" y="230188"/>
                  <a:pt x="846138" y="141288"/>
                  <a:pt x="866775" y="88900"/>
                </a:cubicBezTo>
                <a:cubicBezTo>
                  <a:pt x="887413" y="36513"/>
                  <a:pt x="900113" y="25400"/>
                  <a:pt x="962025" y="12700"/>
                </a:cubicBezTo>
                <a:cubicBezTo>
                  <a:pt x="1023938" y="0"/>
                  <a:pt x="1238250" y="12700"/>
                  <a:pt x="1238250" y="12700"/>
                </a:cubicBezTo>
                <a:lnTo>
                  <a:pt x="1438275" y="12700"/>
                </a:lnTo>
                <a:cubicBezTo>
                  <a:pt x="1509712" y="12700"/>
                  <a:pt x="1593850" y="11113"/>
                  <a:pt x="1666875" y="12700"/>
                </a:cubicBezTo>
                <a:cubicBezTo>
                  <a:pt x="1739900" y="14287"/>
                  <a:pt x="1808162" y="18256"/>
                  <a:pt x="1876425" y="22225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ular Callout 220"/>
          <p:cNvSpPr/>
          <p:nvPr/>
        </p:nvSpPr>
        <p:spPr>
          <a:xfrm>
            <a:off x="5295899" y="222884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40000"/>
            </a:schemeClr>
          </a:solidFill>
          <a:ln w="19050"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5- </a:t>
            </a:r>
            <a:r>
              <a:rPr lang="pt-PT" sz="1200" dirty="0" err="1" smtClean="0">
                <a:solidFill>
                  <a:schemeClr val="tx1"/>
                </a:solidFill>
              </a:rPr>
              <a:t>Validate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3" name="Rounded Rectangular Callout 152"/>
          <p:cNvSpPr/>
          <p:nvPr/>
        </p:nvSpPr>
        <p:spPr>
          <a:xfrm>
            <a:off x="7124700" y="3886200"/>
            <a:ext cx="847725" cy="53340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4-Intercept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Incoming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Message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ounded Rectangular Callout 153"/>
          <p:cNvSpPr/>
          <p:nvPr/>
        </p:nvSpPr>
        <p:spPr>
          <a:xfrm>
            <a:off x="8086724" y="3724275"/>
            <a:ext cx="847726" cy="55245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6-Message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with</a:t>
            </a: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Validated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ounded Rectangular Callout 239"/>
          <p:cNvSpPr/>
          <p:nvPr/>
        </p:nvSpPr>
        <p:spPr>
          <a:xfrm>
            <a:off x="6353174" y="3476625"/>
            <a:ext cx="638175" cy="40005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5-Validate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ounded Rectangular Callout 240"/>
          <p:cNvSpPr/>
          <p:nvPr/>
        </p:nvSpPr>
        <p:spPr>
          <a:xfrm>
            <a:off x="2257425" y="3448050"/>
            <a:ext cx="762000" cy="428625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2-Generate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smtClean="0"/>
              <a:t>Trust </a:t>
            </a:r>
            <a:r>
              <a:rPr lang="pt-PT" dirty="0" err="1" smtClean="0"/>
              <a:t>Model</a:t>
            </a:r>
            <a:endParaRPr lang="en-US" dirty="0"/>
          </a:p>
        </p:txBody>
      </p:sp>
      <p:grpSp>
        <p:nvGrpSpPr>
          <p:cNvPr id="3" name="Group 96"/>
          <p:cNvGrpSpPr/>
          <p:nvPr/>
        </p:nvGrpSpPr>
        <p:grpSpPr>
          <a:xfrm>
            <a:off x="709301" y="2000250"/>
            <a:ext cx="7921951" cy="4419600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58"/>
          <p:cNvGrpSpPr/>
          <p:nvPr/>
        </p:nvGrpSpPr>
        <p:grpSpPr>
          <a:xfrm>
            <a:off x="847725" y="1301881"/>
            <a:ext cx="7629525" cy="4411277"/>
            <a:chOff x="847725" y="1301881"/>
            <a:chExt cx="7629525" cy="4411277"/>
          </a:xfrm>
          <a:scene3d>
            <a:camera prst="perspectiveRelaxed"/>
            <a:lightRig rig="threePt" dir="t"/>
          </a:scene3d>
        </p:grpSpPr>
        <p:grpSp>
          <p:nvGrpSpPr>
            <p:cNvPr id="5" name="Group 66"/>
            <p:cNvGrpSpPr/>
            <p:nvPr/>
          </p:nvGrpSpPr>
          <p:grpSpPr>
            <a:xfrm>
              <a:off x="847725" y="4229100"/>
              <a:ext cx="7629525" cy="1484058"/>
              <a:chOff x="847725" y="4229100"/>
              <a:chExt cx="7629525" cy="1484058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6443523" y="525595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7179398" y="524725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789157" y="5230483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525032" y="522177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6" name="Elbow Connector 13"/>
              <p:cNvCxnSpPr>
                <a:stCxn id="116" idx="0"/>
              </p:cNvCxnSpPr>
              <p:nvPr/>
            </p:nvCxnSpPr>
            <p:spPr>
              <a:xfrm rot="5400000" flipH="1" flipV="1">
                <a:off x="1765487" y="4976671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13"/>
              <p:cNvCxnSpPr/>
              <p:nvPr/>
            </p:nvCxnSpPr>
            <p:spPr>
              <a:xfrm rot="5400000" flipH="1" flipV="1">
                <a:off x="2489387" y="4967146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13"/>
              <p:cNvCxnSpPr/>
              <p:nvPr/>
            </p:nvCxnSpPr>
            <p:spPr>
              <a:xfrm rot="5400000" flipH="1" flipV="1">
                <a:off x="6423212" y="4986196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13"/>
              <p:cNvCxnSpPr/>
              <p:nvPr/>
            </p:nvCxnSpPr>
            <p:spPr>
              <a:xfrm rot="5400000" flipH="1" flipV="1">
                <a:off x="7137587" y="4986196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847725" y="4229100"/>
                <a:ext cx="7629525" cy="46375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600" b="1" dirty="0" err="1" smtClean="0">
                    <a:solidFill>
                      <a:schemeClr val="bg1"/>
                    </a:solidFill>
                  </a:rPr>
                  <a:t>Decentralized</a:t>
                </a:r>
                <a:r>
                  <a:rPr lang="pt-PT" sz="16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pt-PT" sz="1600" b="1" dirty="0" err="1" smtClean="0">
                    <a:solidFill>
                      <a:schemeClr val="bg1"/>
                    </a:solidFill>
                  </a:rPr>
                  <a:t>Messaging</a:t>
                </a:r>
                <a:r>
                  <a:rPr lang="pt-PT" sz="1600" b="1" dirty="0" smtClean="0">
                    <a:solidFill>
                      <a:schemeClr val="bg1"/>
                    </a:solidFill>
                  </a:rPr>
                  <a:t> Framework</a:t>
                </a:r>
                <a:endParaRPr lang="en-US" sz="1600" b="1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7"/>
            <p:cNvGrpSpPr/>
            <p:nvPr/>
          </p:nvGrpSpPr>
          <p:grpSpPr>
            <a:xfrm>
              <a:off x="2381250" y="1301881"/>
              <a:ext cx="4648200" cy="2927221"/>
              <a:chOff x="2381250" y="1301881"/>
              <a:chExt cx="4648200" cy="2927221"/>
            </a:xfrm>
          </p:grpSpPr>
          <p:grpSp>
            <p:nvGrpSpPr>
              <p:cNvPr id="7" name="Group 39"/>
              <p:cNvGrpSpPr/>
              <p:nvPr/>
            </p:nvGrpSpPr>
            <p:grpSpPr>
              <a:xfrm>
                <a:off x="2381250" y="2634533"/>
                <a:ext cx="1295400" cy="937342"/>
                <a:chOff x="2381250" y="2634533"/>
                <a:chExt cx="1295400" cy="937342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2381250" y="2962275"/>
                  <a:ext cx="1295400" cy="6096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smtClean="0">
                      <a:solidFill>
                        <a:schemeClr val="bg1"/>
                      </a:solidFill>
                    </a:rPr>
                    <a:t>IDP Proxy</a:t>
                  </a:r>
                  <a:br>
                    <a:rPr lang="pt-PT" sz="1200" dirty="0" smtClean="0">
                      <a:solidFill>
                        <a:schemeClr val="bg1"/>
                      </a:solidFill>
                    </a:rPr>
                  </a:br>
                  <a:r>
                    <a:rPr lang="pt-PT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685966" y="2634533"/>
                  <a:ext cx="659959" cy="4214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IDP 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Proxy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39" name="Block Arc 38"/>
                <p:cNvSpPr/>
                <p:nvPr/>
              </p:nvSpPr>
              <p:spPr>
                <a:xfrm rot="10800000">
                  <a:off x="2612832" y="2755375"/>
                  <a:ext cx="818984" cy="413467"/>
                </a:xfrm>
                <a:prstGeom prst="blockArc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200" dirty="0" smtClean="0">
                    <a:solidFill>
                      <a:schemeClr val="tx1"/>
                    </a:solidFill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</p:grpSp>
          <p:cxnSp>
            <p:nvCxnSpPr>
              <p:cNvPr id="41" name="Elbow Connector 13"/>
              <p:cNvCxnSpPr/>
              <p:nvPr/>
            </p:nvCxnSpPr>
            <p:spPr>
              <a:xfrm rot="5400000" flipH="1" flipV="1">
                <a:off x="2724150" y="3905252"/>
                <a:ext cx="638176" cy="952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45"/>
              <p:cNvGrpSpPr/>
              <p:nvPr/>
            </p:nvGrpSpPr>
            <p:grpSpPr>
              <a:xfrm>
                <a:off x="5734050" y="2615483"/>
                <a:ext cx="1295400" cy="937342"/>
                <a:chOff x="2381250" y="2634533"/>
                <a:chExt cx="1295400" cy="93734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2381250" y="2962275"/>
                  <a:ext cx="1295400" cy="6096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smtClean="0">
                      <a:solidFill>
                        <a:schemeClr val="bg1"/>
                      </a:solidFill>
                    </a:rPr>
                    <a:t>IDP Proxy</a:t>
                  </a:r>
                  <a:br>
                    <a:rPr lang="pt-PT" sz="1200" dirty="0" smtClean="0">
                      <a:solidFill>
                        <a:schemeClr val="bg1"/>
                      </a:solidFill>
                    </a:rPr>
                  </a:br>
                  <a:r>
                    <a:rPr lang="pt-PT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2685966" y="2634533"/>
                  <a:ext cx="659959" cy="4214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IDP 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Proxy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49" name="Block Arc 48"/>
                <p:cNvSpPr/>
                <p:nvPr/>
              </p:nvSpPr>
              <p:spPr>
                <a:xfrm rot="10800000">
                  <a:off x="2612832" y="2755375"/>
                  <a:ext cx="818984" cy="413467"/>
                </a:xfrm>
                <a:prstGeom prst="blockArc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200" dirty="0" smtClean="0">
                    <a:solidFill>
                      <a:schemeClr val="tx1"/>
                    </a:solidFill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</p:grpSp>
          <p:cxnSp>
            <p:nvCxnSpPr>
              <p:cNvPr id="50" name="Elbow Connector 13"/>
              <p:cNvCxnSpPr/>
              <p:nvPr/>
            </p:nvCxnSpPr>
            <p:spPr>
              <a:xfrm rot="5400000" flipH="1" flipV="1">
                <a:off x="6076950" y="3886202"/>
                <a:ext cx="638176" cy="952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4220405" y="1301881"/>
                <a:ext cx="1123405" cy="100069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3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IDP</a:t>
                </a:r>
                <a:endParaRPr lang="en-US" sz="20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2" name="Elbow Connector 13"/>
              <p:cNvCxnSpPr>
                <a:stCxn id="51" idx="2"/>
                <a:endCxn id="38" idx="0"/>
              </p:cNvCxnSpPr>
              <p:nvPr/>
            </p:nvCxnSpPr>
            <p:spPr>
              <a:xfrm rot="10800000" flipV="1">
                <a:off x="3015947" y="1802229"/>
                <a:ext cx="1204459" cy="832304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13"/>
              <p:cNvCxnSpPr>
                <a:stCxn id="48" idx="0"/>
                <a:endCxn id="51" idx="6"/>
              </p:cNvCxnSpPr>
              <p:nvPr/>
            </p:nvCxnSpPr>
            <p:spPr>
              <a:xfrm rot="16200000" flipV="1">
                <a:off x="5449651" y="1696388"/>
                <a:ext cx="813254" cy="1024936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7" name="Elbow Connector 146"/>
          <p:cNvCxnSpPr/>
          <p:nvPr/>
        </p:nvCxnSpPr>
        <p:spPr>
          <a:xfrm rot="16200000" flipV="1">
            <a:off x="1100140" y="3833811"/>
            <a:ext cx="685801" cy="95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 rot="5400000">
            <a:off x="1695455" y="3486148"/>
            <a:ext cx="1142997" cy="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ular Callout 148"/>
          <p:cNvSpPr/>
          <p:nvPr/>
        </p:nvSpPr>
        <p:spPr>
          <a:xfrm>
            <a:off x="0" y="375284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1-Intercept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Outgoing</a:t>
            </a: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Message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Freeform 213"/>
          <p:cNvSpPr/>
          <p:nvPr/>
        </p:nvSpPr>
        <p:spPr>
          <a:xfrm>
            <a:off x="2257425" y="2520950"/>
            <a:ext cx="1895475" cy="1565275"/>
          </a:xfrm>
          <a:custGeom>
            <a:avLst/>
            <a:gdLst>
              <a:gd name="connsiteX0" fmla="*/ 0 w 1876425"/>
              <a:gd name="connsiteY0" fmla="*/ 1584325 h 1606550"/>
              <a:gd name="connsiteX1" fmla="*/ 400050 w 1876425"/>
              <a:gd name="connsiteY1" fmla="*/ 1603375 h 1606550"/>
              <a:gd name="connsiteX2" fmla="*/ 609600 w 1876425"/>
              <a:gd name="connsiteY2" fmla="*/ 1565275 h 1606550"/>
              <a:gd name="connsiteX3" fmla="*/ 647700 w 1876425"/>
              <a:gd name="connsiteY3" fmla="*/ 1450975 h 1606550"/>
              <a:gd name="connsiteX4" fmla="*/ 695325 w 1876425"/>
              <a:gd name="connsiteY4" fmla="*/ 1184275 h 1606550"/>
              <a:gd name="connsiteX5" fmla="*/ 723900 w 1876425"/>
              <a:gd name="connsiteY5" fmla="*/ 1012825 h 1606550"/>
              <a:gd name="connsiteX6" fmla="*/ 781050 w 1876425"/>
              <a:gd name="connsiteY6" fmla="*/ 669925 h 1606550"/>
              <a:gd name="connsiteX7" fmla="*/ 838200 w 1876425"/>
              <a:gd name="connsiteY7" fmla="*/ 327025 h 1606550"/>
              <a:gd name="connsiteX8" fmla="*/ 866775 w 1876425"/>
              <a:gd name="connsiteY8" fmla="*/ 88900 h 1606550"/>
              <a:gd name="connsiteX9" fmla="*/ 962025 w 1876425"/>
              <a:gd name="connsiteY9" fmla="*/ 12700 h 1606550"/>
              <a:gd name="connsiteX10" fmla="*/ 1238250 w 1876425"/>
              <a:gd name="connsiteY10" fmla="*/ 12700 h 1606550"/>
              <a:gd name="connsiteX11" fmla="*/ 1438275 w 1876425"/>
              <a:gd name="connsiteY11" fmla="*/ 12700 h 1606550"/>
              <a:gd name="connsiteX12" fmla="*/ 1666875 w 1876425"/>
              <a:gd name="connsiteY12" fmla="*/ 12700 h 1606550"/>
              <a:gd name="connsiteX13" fmla="*/ 1876425 w 1876425"/>
              <a:gd name="connsiteY13" fmla="*/ 22225 h 160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6425" h="1606550">
                <a:moveTo>
                  <a:pt x="0" y="1584325"/>
                </a:moveTo>
                <a:cubicBezTo>
                  <a:pt x="149225" y="1595437"/>
                  <a:pt x="298450" y="1606550"/>
                  <a:pt x="400050" y="1603375"/>
                </a:cubicBezTo>
                <a:cubicBezTo>
                  <a:pt x="501650" y="1600200"/>
                  <a:pt x="568325" y="1590675"/>
                  <a:pt x="609600" y="1565275"/>
                </a:cubicBezTo>
                <a:cubicBezTo>
                  <a:pt x="650875" y="1539875"/>
                  <a:pt x="633413" y="1514475"/>
                  <a:pt x="647700" y="1450975"/>
                </a:cubicBezTo>
                <a:cubicBezTo>
                  <a:pt x="661988" y="1387475"/>
                  <a:pt x="682625" y="1257300"/>
                  <a:pt x="695325" y="1184275"/>
                </a:cubicBezTo>
                <a:cubicBezTo>
                  <a:pt x="708025" y="1111250"/>
                  <a:pt x="723900" y="1012825"/>
                  <a:pt x="723900" y="1012825"/>
                </a:cubicBezTo>
                <a:lnTo>
                  <a:pt x="781050" y="669925"/>
                </a:lnTo>
                <a:cubicBezTo>
                  <a:pt x="800100" y="555625"/>
                  <a:pt x="823913" y="423863"/>
                  <a:pt x="838200" y="327025"/>
                </a:cubicBezTo>
                <a:cubicBezTo>
                  <a:pt x="852488" y="230188"/>
                  <a:pt x="846138" y="141288"/>
                  <a:pt x="866775" y="88900"/>
                </a:cubicBezTo>
                <a:cubicBezTo>
                  <a:pt x="887413" y="36513"/>
                  <a:pt x="900113" y="25400"/>
                  <a:pt x="962025" y="12700"/>
                </a:cubicBezTo>
                <a:cubicBezTo>
                  <a:pt x="1023938" y="0"/>
                  <a:pt x="1238250" y="12700"/>
                  <a:pt x="1238250" y="12700"/>
                </a:cubicBezTo>
                <a:lnTo>
                  <a:pt x="1438275" y="12700"/>
                </a:lnTo>
                <a:cubicBezTo>
                  <a:pt x="1509712" y="12700"/>
                  <a:pt x="1593850" y="11113"/>
                  <a:pt x="1666875" y="12700"/>
                </a:cubicBezTo>
                <a:cubicBezTo>
                  <a:pt x="1739900" y="14287"/>
                  <a:pt x="1808162" y="18256"/>
                  <a:pt x="1876425" y="22225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Elbow Connector 215"/>
          <p:cNvCxnSpPr/>
          <p:nvPr/>
        </p:nvCxnSpPr>
        <p:spPr>
          <a:xfrm rot="16200000" flipH="1">
            <a:off x="1443037" y="3871912"/>
            <a:ext cx="600076" cy="190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ular Callout 149"/>
          <p:cNvSpPr/>
          <p:nvPr/>
        </p:nvSpPr>
        <p:spPr>
          <a:xfrm>
            <a:off x="1733550" y="4105274"/>
            <a:ext cx="695325" cy="419102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3-Msg </a:t>
            </a:r>
            <a:r>
              <a:rPr lang="pt-PT" sz="1000" dirty="0" err="1" smtClean="0">
                <a:solidFill>
                  <a:schemeClr val="tx1"/>
                </a:solidFill>
              </a:rPr>
              <a:t>with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ounded Rectangular Callout 219"/>
          <p:cNvSpPr/>
          <p:nvPr/>
        </p:nvSpPr>
        <p:spPr>
          <a:xfrm>
            <a:off x="2752724" y="223837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40000"/>
            </a:schemeClr>
          </a:solidFill>
          <a:ln w="19050"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2- </a:t>
            </a:r>
            <a:r>
              <a:rPr lang="pt-PT" sz="1200" dirty="0" err="1" smtClean="0">
                <a:solidFill>
                  <a:schemeClr val="tx1"/>
                </a:solidFill>
              </a:rPr>
              <a:t>Generate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2" name="Elbow Connector 221"/>
          <p:cNvCxnSpPr/>
          <p:nvPr/>
        </p:nvCxnSpPr>
        <p:spPr>
          <a:xfrm rot="16200000" flipV="1">
            <a:off x="7481890" y="3833811"/>
            <a:ext cx="685801" cy="95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/>
          <p:nvPr/>
        </p:nvCxnSpPr>
        <p:spPr>
          <a:xfrm rot="5400000">
            <a:off x="7739063" y="3862387"/>
            <a:ext cx="628651" cy="952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/>
          <p:nvPr/>
        </p:nvCxnSpPr>
        <p:spPr>
          <a:xfrm rot="5400000">
            <a:off x="6405564" y="3462335"/>
            <a:ext cx="1228726" cy="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00"/>
          <p:cNvGrpSpPr/>
          <p:nvPr/>
        </p:nvGrpSpPr>
        <p:grpSpPr>
          <a:xfrm>
            <a:off x="951089" y="1914525"/>
            <a:ext cx="7497586" cy="2131093"/>
            <a:chOff x="932039" y="2505075"/>
            <a:chExt cx="7497586" cy="2131093"/>
          </a:xfrm>
          <a:scene3d>
            <a:camera prst="perspectiveRelaxed"/>
            <a:lightRig rig="threePt" dir="t"/>
          </a:scene3d>
        </p:grpSpPr>
        <p:sp>
          <p:nvSpPr>
            <p:cNvPr id="202" name="Rounded Rectangle 201"/>
            <p:cNvSpPr/>
            <p:nvPr/>
          </p:nvSpPr>
          <p:spPr>
            <a:xfrm rot="5400000">
              <a:off x="743498" y="271266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3" name="Rounded Rectangle 202"/>
            <p:cNvSpPr/>
            <p:nvPr/>
          </p:nvSpPr>
          <p:spPr>
            <a:xfrm rot="5400000">
              <a:off x="1508281" y="2586489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4" name="Rounded Rectangle 203"/>
            <p:cNvSpPr/>
            <p:nvPr/>
          </p:nvSpPr>
          <p:spPr>
            <a:xfrm rot="5400000">
              <a:off x="1506419" y="3636087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5" name="Straight Arrow Connector 204"/>
            <p:cNvCxnSpPr>
              <a:stCxn id="203" idx="3"/>
              <a:endCxn id="204" idx="1"/>
            </p:cNvCxnSpPr>
            <p:nvPr/>
          </p:nvCxnSpPr>
          <p:spPr>
            <a:xfrm flipH="1">
              <a:off x="1800225" y="3474116"/>
              <a:ext cx="1861" cy="334891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ounded Rectangle 205"/>
            <p:cNvSpPr/>
            <p:nvPr/>
          </p:nvSpPr>
          <p:spPr>
            <a:xfrm rot="5400000">
              <a:off x="6506123" y="269361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 rot="5400000">
              <a:off x="7256306" y="2489813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 rot="5400000">
              <a:off x="7259521" y="3559888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9" name="Straight Arrow Connector 208"/>
            <p:cNvCxnSpPr>
              <a:stCxn id="207" idx="3"/>
              <a:endCxn id="208" idx="1"/>
            </p:cNvCxnSpPr>
            <p:nvPr/>
          </p:nvCxnSpPr>
          <p:spPr>
            <a:xfrm>
              <a:off x="7550111" y="3377440"/>
              <a:ext cx="3216" cy="355368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 227"/>
          <p:cNvSpPr/>
          <p:nvPr/>
        </p:nvSpPr>
        <p:spPr>
          <a:xfrm flipH="1">
            <a:off x="5324474" y="2501900"/>
            <a:ext cx="1638301" cy="1612900"/>
          </a:xfrm>
          <a:custGeom>
            <a:avLst/>
            <a:gdLst>
              <a:gd name="connsiteX0" fmla="*/ 0 w 1876425"/>
              <a:gd name="connsiteY0" fmla="*/ 1584325 h 1606550"/>
              <a:gd name="connsiteX1" fmla="*/ 400050 w 1876425"/>
              <a:gd name="connsiteY1" fmla="*/ 1603375 h 1606550"/>
              <a:gd name="connsiteX2" fmla="*/ 609600 w 1876425"/>
              <a:gd name="connsiteY2" fmla="*/ 1565275 h 1606550"/>
              <a:gd name="connsiteX3" fmla="*/ 647700 w 1876425"/>
              <a:gd name="connsiteY3" fmla="*/ 1450975 h 1606550"/>
              <a:gd name="connsiteX4" fmla="*/ 695325 w 1876425"/>
              <a:gd name="connsiteY4" fmla="*/ 1184275 h 1606550"/>
              <a:gd name="connsiteX5" fmla="*/ 723900 w 1876425"/>
              <a:gd name="connsiteY5" fmla="*/ 1012825 h 1606550"/>
              <a:gd name="connsiteX6" fmla="*/ 781050 w 1876425"/>
              <a:gd name="connsiteY6" fmla="*/ 669925 h 1606550"/>
              <a:gd name="connsiteX7" fmla="*/ 838200 w 1876425"/>
              <a:gd name="connsiteY7" fmla="*/ 327025 h 1606550"/>
              <a:gd name="connsiteX8" fmla="*/ 866775 w 1876425"/>
              <a:gd name="connsiteY8" fmla="*/ 88900 h 1606550"/>
              <a:gd name="connsiteX9" fmla="*/ 962025 w 1876425"/>
              <a:gd name="connsiteY9" fmla="*/ 12700 h 1606550"/>
              <a:gd name="connsiteX10" fmla="*/ 1238250 w 1876425"/>
              <a:gd name="connsiteY10" fmla="*/ 12700 h 1606550"/>
              <a:gd name="connsiteX11" fmla="*/ 1438275 w 1876425"/>
              <a:gd name="connsiteY11" fmla="*/ 12700 h 1606550"/>
              <a:gd name="connsiteX12" fmla="*/ 1666875 w 1876425"/>
              <a:gd name="connsiteY12" fmla="*/ 12700 h 1606550"/>
              <a:gd name="connsiteX13" fmla="*/ 1876425 w 1876425"/>
              <a:gd name="connsiteY13" fmla="*/ 22225 h 160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6425" h="1606550">
                <a:moveTo>
                  <a:pt x="0" y="1584325"/>
                </a:moveTo>
                <a:cubicBezTo>
                  <a:pt x="149225" y="1595437"/>
                  <a:pt x="298450" y="1606550"/>
                  <a:pt x="400050" y="1603375"/>
                </a:cubicBezTo>
                <a:cubicBezTo>
                  <a:pt x="501650" y="1600200"/>
                  <a:pt x="568325" y="1590675"/>
                  <a:pt x="609600" y="1565275"/>
                </a:cubicBezTo>
                <a:cubicBezTo>
                  <a:pt x="650875" y="1539875"/>
                  <a:pt x="633413" y="1514475"/>
                  <a:pt x="647700" y="1450975"/>
                </a:cubicBezTo>
                <a:cubicBezTo>
                  <a:pt x="661988" y="1387475"/>
                  <a:pt x="682625" y="1257300"/>
                  <a:pt x="695325" y="1184275"/>
                </a:cubicBezTo>
                <a:cubicBezTo>
                  <a:pt x="708025" y="1111250"/>
                  <a:pt x="723900" y="1012825"/>
                  <a:pt x="723900" y="1012825"/>
                </a:cubicBezTo>
                <a:lnTo>
                  <a:pt x="781050" y="669925"/>
                </a:lnTo>
                <a:cubicBezTo>
                  <a:pt x="800100" y="555625"/>
                  <a:pt x="823913" y="423863"/>
                  <a:pt x="838200" y="327025"/>
                </a:cubicBezTo>
                <a:cubicBezTo>
                  <a:pt x="852488" y="230188"/>
                  <a:pt x="846138" y="141288"/>
                  <a:pt x="866775" y="88900"/>
                </a:cubicBezTo>
                <a:cubicBezTo>
                  <a:pt x="887413" y="36513"/>
                  <a:pt x="900113" y="25400"/>
                  <a:pt x="962025" y="12700"/>
                </a:cubicBezTo>
                <a:cubicBezTo>
                  <a:pt x="1023938" y="0"/>
                  <a:pt x="1238250" y="12700"/>
                  <a:pt x="1238250" y="12700"/>
                </a:cubicBezTo>
                <a:lnTo>
                  <a:pt x="1438275" y="12700"/>
                </a:lnTo>
                <a:cubicBezTo>
                  <a:pt x="1509712" y="12700"/>
                  <a:pt x="1593850" y="11113"/>
                  <a:pt x="1666875" y="12700"/>
                </a:cubicBezTo>
                <a:cubicBezTo>
                  <a:pt x="1739900" y="14287"/>
                  <a:pt x="1808162" y="18256"/>
                  <a:pt x="1876425" y="22225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ular Callout 220"/>
          <p:cNvSpPr/>
          <p:nvPr/>
        </p:nvSpPr>
        <p:spPr>
          <a:xfrm>
            <a:off x="5295899" y="222884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40000"/>
            </a:schemeClr>
          </a:solidFill>
          <a:ln w="19050"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5- </a:t>
            </a:r>
            <a:r>
              <a:rPr lang="pt-PT" sz="1200" dirty="0" err="1" smtClean="0">
                <a:solidFill>
                  <a:schemeClr val="tx1"/>
                </a:solidFill>
              </a:rPr>
              <a:t>Validate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3" name="Rounded Rectangular Callout 152"/>
          <p:cNvSpPr/>
          <p:nvPr/>
        </p:nvSpPr>
        <p:spPr>
          <a:xfrm>
            <a:off x="7124700" y="3886200"/>
            <a:ext cx="847725" cy="53340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4-Intercept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Incoming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Message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ounded Rectangular Callout 153"/>
          <p:cNvSpPr/>
          <p:nvPr/>
        </p:nvSpPr>
        <p:spPr>
          <a:xfrm>
            <a:off x="8086724" y="3724275"/>
            <a:ext cx="847726" cy="55245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6-Message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with</a:t>
            </a: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Validated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ounded Rectangular Callout 239"/>
          <p:cNvSpPr/>
          <p:nvPr/>
        </p:nvSpPr>
        <p:spPr>
          <a:xfrm>
            <a:off x="6353174" y="3476625"/>
            <a:ext cx="638175" cy="40005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5-Validate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ounded Rectangular Callout 240"/>
          <p:cNvSpPr/>
          <p:nvPr/>
        </p:nvSpPr>
        <p:spPr>
          <a:xfrm>
            <a:off x="2257425" y="3448050"/>
            <a:ext cx="762000" cy="428625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2-Generate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Protofly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533400" y="2038350"/>
            <a:ext cx="3357090" cy="42576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48521" y="2019300"/>
            <a:ext cx="3085904" cy="4152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89492" y="4544613"/>
            <a:ext cx="1434964" cy="146308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85107" y="4503308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400672" y="4534641"/>
            <a:ext cx="1410752" cy="146308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63280" y="1054231"/>
            <a:ext cx="1123405" cy="1000695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3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1994946" y="3746361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5" name="Group 67"/>
          <p:cNvGrpSpPr/>
          <p:nvPr/>
        </p:nvGrpSpPr>
        <p:grpSpPr>
          <a:xfrm>
            <a:off x="5759900" y="3676650"/>
            <a:ext cx="2627236" cy="2190736"/>
            <a:chOff x="5905179" y="3464426"/>
            <a:chExt cx="2627236" cy="2454236"/>
          </a:xfrm>
          <a:scene3d>
            <a:camera prst="orthographicFront"/>
            <a:lightRig rig="threePt" dir="t"/>
          </a:scene3d>
        </p:grpSpPr>
        <p:sp>
          <p:nvSpPr>
            <p:cNvPr id="76" name="Rectangle 75"/>
            <p:cNvSpPr/>
            <p:nvPr/>
          </p:nvSpPr>
          <p:spPr>
            <a:xfrm>
              <a:off x="7249884" y="4537166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6801394" y="3464426"/>
              <a:ext cx="740227" cy="70697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BUS 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289470" y="4070067"/>
              <a:ext cx="839584" cy="335281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200899" y="4074422"/>
              <a:ext cx="857001" cy="343990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Oval 114"/>
          <p:cNvSpPr/>
          <p:nvPr/>
        </p:nvSpPr>
        <p:spPr>
          <a:xfrm>
            <a:off x="1357313" y="4598167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789157" y="523048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1105534" y="523919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2776811" y="458075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3208655" y="521306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2525032" y="5221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22" name="Elbow Connector 13"/>
          <p:cNvCxnSpPr>
            <a:stCxn id="119" idx="0"/>
            <a:endCxn id="46" idx="6"/>
          </p:cNvCxnSpPr>
          <p:nvPr/>
        </p:nvCxnSpPr>
        <p:spPr>
          <a:xfrm rot="16200000" flipV="1">
            <a:off x="2665766" y="4169259"/>
            <a:ext cx="480899" cy="3420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3"/>
          <p:cNvCxnSpPr>
            <a:stCxn id="115" idx="0"/>
            <a:endCxn id="46" idx="2"/>
          </p:cNvCxnSpPr>
          <p:nvPr/>
        </p:nvCxnSpPr>
        <p:spPr>
          <a:xfrm rot="5400000" flipH="1" flipV="1">
            <a:off x="1577194" y="4180416"/>
            <a:ext cx="498316" cy="33718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3"/>
          <p:cNvCxnSpPr>
            <a:stCxn id="120" idx="0"/>
            <a:endCxn id="119" idx="6"/>
          </p:cNvCxnSpPr>
          <p:nvPr/>
        </p:nvCxnSpPr>
        <p:spPr>
          <a:xfrm rot="16200000" flipV="1">
            <a:off x="3226701" y="500251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3"/>
          <p:cNvCxnSpPr>
            <a:stCxn id="121" idx="0"/>
            <a:endCxn id="119" idx="2"/>
          </p:cNvCxnSpPr>
          <p:nvPr/>
        </p:nvCxnSpPr>
        <p:spPr>
          <a:xfrm rot="5400000" flipH="1" flipV="1">
            <a:off x="2580088" y="502505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3"/>
          <p:cNvCxnSpPr>
            <a:stCxn id="116" idx="0"/>
            <a:endCxn id="115" idx="6"/>
          </p:cNvCxnSpPr>
          <p:nvPr/>
        </p:nvCxnSpPr>
        <p:spPr>
          <a:xfrm rot="16200000" flipV="1">
            <a:off x="1807203" y="5019928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0"/>
            <a:endCxn id="115" idx="2"/>
          </p:cNvCxnSpPr>
          <p:nvPr/>
        </p:nvCxnSpPr>
        <p:spPr>
          <a:xfrm rot="5400000" flipH="1" flipV="1">
            <a:off x="1160590" y="5042470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13"/>
          <p:cNvCxnSpPr>
            <a:stCxn id="10" idx="6"/>
            <a:endCxn id="63" idx="0"/>
          </p:cNvCxnSpPr>
          <p:nvPr/>
        </p:nvCxnSpPr>
        <p:spPr>
          <a:xfrm>
            <a:off x="5486685" y="1554579"/>
            <a:ext cx="1527303" cy="780034"/>
          </a:xfrm>
          <a:prstGeom prst="bentConnector2">
            <a:avLst/>
          </a:prstGeom>
          <a:ln w="38100">
            <a:solidFill>
              <a:srgbClr val="7030A0"/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409825" y="2621724"/>
            <a:ext cx="1295400" cy="921576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2695491" y="2329733"/>
            <a:ext cx="659959" cy="421420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 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Block Arc 82"/>
          <p:cNvSpPr/>
          <p:nvPr/>
        </p:nvSpPr>
        <p:spPr>
          <a:xfrm rot="10800000">
            <a:off x="2631882" y="2441050"/>
            <a:ext cx="818984" cy="413467"/>
          </a:xfrm>
          <a:prstGeom prst="blockArc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84" name="Elbow Connector 13"/>
          <p:cNvCxnSpPr>
            <a:stCxn id="10" idx="2"/>
            <a:endCxn id="82" idx="0"/>
          </p:cNvCxnSpPr>
          <p:nvPr/>
        </p:nvCxnSpPr>
        <p:spPr>
          <a:xfrm rot="10800000" flipV="1">
            <a:off x="3025472" y="1554579"/>
            <a:ext cx="1337809" cy="775154"/>
          </a:xfrm>
          <a:prstGeom prst="bentConnector2">
            <a:avLst/>
          </a:prstGeom>
          <a:ln w="38100">
            <a:solidFill>
              <a:srgbClr val="7030A0"/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13"/>
          <p:cNvCxnSpPr>
            <a:stCxn id="113" idx="4"/>
            <a:endCxn id="46" idx="7"/>
          </p:cNvCxnSpPr>
          <p:nvPr/>
        </p:nvCxnSpPr>
        <p:spPr>
          <a:xfrm rot="5400000">
            <a:off x="2610437" y="3395526"/>
            <a:ext cx="470703" cy="43803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729186" y="2981326"/>
            <a:ext cx="671239" cy="3978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 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40" name="Elbow Connector 13"/>
          <p:cNvCxnSpPr>
            <a:endCxn id="113" idx="0"/>
          </p:cNvCxnSpPr>
          <p:nvPr/>
        </p:nvCxnSpPr>
        <p:spPr>
          <a:xfrm rot="16200000" flipH="1">
            <a:off x="2956390" y="2872909"/>
            <a:ext cx="209551" cy="72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6362700" y="2574099"/>
            <a:ext cx="1295400" cy="9215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8" name="Group 21"/>
          <p:cNvGrpSpPr/>
          <p:nvPr/>
        </p:nvGrpSpPr>
        <p:grpSpPr>
          <a:xfrm>
            <a:off x="6764235" y="23795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  <a:scene3d>
            <a:camera prst="orthographicFront"/>
            <a:lightRig rig="threePt" dir="t"/>
          </a:scene3d>
        </p:grpSpPr>
        <p:sp>
          <p:nvSpPr>
            <p:cNvPr id="180" name="Oval 17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81" name="Block Arc 18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182" name="Oval 181"/>
          <p:cNvSpPr/>
          <p:nvPr/>
        </p:nvSpPr>
        <p:spPr>
          <a:xfrm>
            <a:off x="6682061" y="2933701"/>
            <a:ext cx="671239" cy="3978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 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83" name="Elbow Connector 13"/>
          <p:cNvCxnSpPr>
            <a:endCxn id="182" idx="0"/>
          </p:cNvCxnSpPr>
          <p:nvPr/>
        </p:nvCxnSpPr>
        <p:spPr>
          <a:xfrm rot="16200000" flipH="1">
            <a:off x="6909265" y="2825284"/>
            <a:ext cx="209551" cy="72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3"/>
          <p:cNvCxnSpPr>
            <a:stCxn id="182" idx="4"/>
            <a:endCxn id="71" idx="0"/>
          </p:cNvCxnSpPr>
          <p:nvPr/>
        </p:nvCxnSpPr>
        <p:spPr>
          <a:xfrm rot="16200000" flipH="1">
            <a:off x="6849414" y="3499835"/>
            <a:ext cx="345082" cy="85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Protofly</a:t>
            </a:r>
            <a:endParaRPr lang="en-US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533400" y="2019300"/>
            <a:ext cx="8201025" cy="4276726"/>
            <a:chOff x="457200" y="2019300"/>
            <a:chExt cx="8353426" cy="4276726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457200" y="2038350"/>
              <a:ext cx="3419475" cy="42576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67376" y="2019300"/>
              <a:ext cx="3143250" cy="415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889492" y="987556"/>
            <a:ext cx="7497644" cy="5020137"/>
            <a:chOff x="889492" y="987556"/>
            <a:chExt cx="7497644" cy="5020137"/>
          </a:xfrm>
          <a:scene3d>
            <a:camera prst="perspectiveRelaxed"/>
            <a:lightRig rig="threePt" dir="t"/>
          </a:scene3d>
        </p:grpSpPr>
        <p:sp>
          <p:nvSpPr>
            <p:cNvPr id="87" name="Rectangle 86"/>
            <p:cNvSpPr/>
            <p:nvPr/>
          </p:nvSpPr>
          <p:spPr>
            <a:xfrm>
              <a:off x="889492" y="4544613"/>
              <a:ext cx="1434964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685107" y="4503308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400672" y="4534641"/>
              <a:ext cx="1410752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63280" y="1054231"/>
              <a:ext cx="1123405" cy="1000695"/>
            </a:xfrm>
            <a:prstGeom prst="ellipse">
              <a:avLst/>
            </a:prstGeom>
            <a:solidFill>
              <a:srgbClr val="215968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Node</a:t>
              </a:r>
              <a:b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1</a:t>
              </a:r>
              <a:endParaRPr lang="en-US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994946" y="3746361"/>
              <a:ext cx="740227" cy="70697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BUS 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6" name="Group 67"/>
            <p:cNvGrpSpPr/>
            <p:nvPr/>
          </p:nvGrpSpPr>
          <p:grpSpPr>
            <a:xfrm>
              <a:off x="5759900" y="3676650"/>
              <a:ext cx="2627236" cy="2190736"/>
              <a:chOff x="5905179" y="3464426"/>
              <a:chExt cx="2627236" cy="2454236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7249884" y="4537166"/>
                <a:ext cx="1282531" cy="1381496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b"/>
              <a:lstStyle/>
              <a:p>
                <a:pPr algn="ctr"/>
                <a:r>
                  <a:rPr lang="pt-PT" sz="1200" dirty="0" err="1" smtClean="0">
                    <a:solidFill>
                      <a:schemeClr val="bg1"/>
                    </a:solidFill>
                  </a:rPr>
                  <a:t>Sandbox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801394" y="3464426"/>
                <a:ext cx="740227" cy="70697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BUS 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156958" y="4674917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588802" y="5307233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5905179" y="5315942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576456" y="465750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8008300" y="528981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7324677" y="529852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91" name="Elbow Connector 13"/>
              <p:cNvCxnSpPr>
                <a:stCxn id="77" idx="0"/>
                <a:endCxn id="71" idx="6"/>
              </p:cNvCxnSpPr>
              <p:nvPr/>
            </p:nvCxnSpPr>
            <p:spPr>
              <a:xfrm rot="16200000" flipV="1">
                <a:off x="7289470" y="4070067"/>
                <a:ext cx="839584" cy="335281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Elbow Connector 13"/>
              <p:cNvCxnSpPr>
                <a:stCxn id="72" idx="0"/>
                <a:endCxn id="71" idx="2"/>
              </p:cNvCxnSpPr>
              <p:nvPr/>
            </p:nvCxnSpPr>
            <p:spPr>
              <a:xfrm rot="5400000" flipH="1" flipV="1">
                <a:off x="6200899" y="4074422"/>
                <a:ext cx="857001" cy="343990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Elbow Connector 13"/>
              <p:cNvCxnSpPr>
                <a:stCxn id="78" idx="0"/>
                <a:endCxn id="77" idx="6"/>
              </p:cNvCxnSpPr>
              <p:nvPr/>
            </p:nvCxnSpPr>
            <p:spPr>
              <a:xfrm rot="16200000" flipV="1">
                <a:off x="8026346" y="507926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Elbow Connector 13"/>
              <p:cNvCxnSpPr>
                <a:stCxn id="79" idx="0"/>
                <a:endCxn id="77" idx="2"/>
              </p:cNvCxnSpPr>
              <p:nvPr/>
            </p:nvCxnSpPr>
            <p:spPr>
              <a:xfrm rot="5400000" flipH="1" flipV="1">
                <a:off x="7379733" y="510180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Elbow Connector 13"/>
              <p:cNvCxnSpPr>
                <a:stCxn id="73" idx="0"/>
                <a:endCxn id="72" idx="6"/>
              </p:cNvCxnSpPr>
              <p:nvPr/>
            </p:nvCxnSpPr>
            <p:spPr>
              <a:xfrm rot="16200000" flipV="1">
                <a:off x="6606848" y="5096678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Elbow Connector 13"/>
              <p:cNvCxnSpPr>
                <a:stCxn id="75" idx="0"/>
                <a:endCxn id="72" idx="2"/>
              </p:cNvCxnSpPr>
              <p:nvPr/>
            </p:nvCxnSpPr>
            <p:spPr>
              <a:xfrm rot="5400000" flipH="1" flipV="1">
                <a:off x="5960235" y="5119220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Oval 114"/>
            <p:cNvSpPr/>
            <p:nvPr/>
          </p:nvSpPr>
          <p:spPr>
            <a:xfrm>
              <a:off x="1357313" y="459816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1789157" y="523048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1105534" y="523919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2776811" y="458075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3208655" y="521306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525032" y="522177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22" name="Elbow Connector 13"/>
            <p:cNvCxnSpPr>
              <a:stCxn id="119" idx="0"/>
              <a:endCxn id="46" idx="6"/>
            </p:cNvCxnSpPr>
            <p:nvPr/>
          </p:nvCxnSpPr>
          <p:spPr>
            <a:xfrm rot="16200000" flipV="1">
              <a:off x="2665766" y="4169259"/>
              <a:ext cx="480899" cy="3420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Elbow Connector 13"/>
            <p:cNvCxnSpPr>
              <a:stCxn id="115" idx="0"/>
              <a:endCxn id="46" idx="2"/>
            </p:cNvCxnSpPr>
            <p:nvPr/>
          </p:nvCxnSpPr>
          <p:spPr>
            <a:xfrm rot="5400000" flipH="1" flipV="1">
              <a:off x="1577194" y="4180416"/>
              <a:ext cx="498316" cy="33718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3"/>
            <p:cNvCxnSpPr>
              <a:stCxn id="120" idx="0"/>
              <a:endCxn id="119" idx="6"/>
            </p:cNvCxnSpPr>
            <p:nvPr/>
          </p:nvCxnSpPr>
          <p:spPr>
            <a:xfrm rot="16200000" flipV="1">
              <a:off x="3226701" y="500251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3"/>
            <p:cNvCxnSpPr>
              <a:stCxn id="121" idx="0"/>
              <a:endCxn id="119" idx="2"/>
            </p:cNvCxnSpPr>
            <p:nvPr/>
          </p:nvCxnSpPr>
          <p:spPr>
            <a:xfrm rot="5400000" flipH="1" flipV="1">
              <a:off x="2580088" y="502505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3"/>
            <p:cNvCxnSpPr>
              <a:stCxn id="116" idx="0"/>
              <a:endCxn id="115" idx="6"/>
            </p:cNvCxnSpPr>
            <p:nvPr/>
          </p:nvCxnSpPr>
          <p:spPr>
            <a:xfrm rot="16200000" flipV="1">
              <a:off x="1807203" y="501992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Elbow Connector 13"/>
            <p:cNvCxnSpPr>
              <a:stCxn id="117" idx="0"/>
              <a:endCxn id="115" idx="2"/>
            </p:cNvCxnSpPr>
            <p:nvPr/>
          </p:nvCxnSpPr>
          <p:spPr>
            <a:xfrm rot="5400000" flipH="1" flipV="1">
              <a:off x="1160590" y="504247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13"/>
            <p:cNvCxnSpPr>
              <a:stCxn id="10" idx="6"/>
              <a:endCxn id="63" idx="0"/>
            </p:cNvCxnSpPr>
            <p:nvPr/>
          </p:nvCxnSpPr>
          <p:spPr>
            <a:xfrm>
              <a:off x="5486685" y="1554579"/>
              <a:ext cx="1527303" cy="780034"/>
            </a:xfrm>
            <a:prstGeom prst="bentConnector2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13"/>
            <p:cNvCxnSpPr>
              <a:stCxn id="93" idx="4"/>
            </p:cNvCxnSpPr>
            <p:nvPr/>
          </p:nvCxnSpPr>
          <p:spPr>
            <a:xfrm rot="5400000">
              <a:off x="1268899" y="2323883"/>
              <a:ext cx="677016" cy="57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3">
                  <a:lumMod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2409825" y="2621724"/>
              <a:ext cx="1295400" cy="9215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Protostub</a:t>
              </a: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81" name="Group 21"/>
            <p:cNvGrpSpPr/>
            <p:nvPr/>
          </p:nvGrpSpPr>
          <p:grpSpPr>
            <a:xfrm>
              <a:off x="2811360" y="2427142"/>
              <a:ext cx="510639" cy="427511"/>
              <a:chOff x="3384468" y="1935678"/>
              <a:chExt cx="510639" cy="427511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82" name="Oval 81"/>
              <p:cNvSpPr/>
              <p:nvPr/>
            </p:nvSpPr>
            <p:spPr>
              <a:xfrm>
                <a:off x="3465616" y="1957449"/>
                <a:ext cx="356260" cy="30875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P1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83" name="Block Arc 82"/>
              <p:cNvSpPr/>
              <p:nvPr/>
            </p:nvSpPr>
            <p:spPr>
              <a:xfrm rot="10800000">
                <a:off x="3384468" y="1935678"/>
                <a:ext cx="510639" cy="427511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</p:grpSp>
        <p:cxnSp>
          <p:nvCxnSpPr>
            <p:cNvPr id="84" name="Elbow Connector 13"/>
            <p:cNvCxnSpPr>
              <a:stCxn id="10" idx="2"/>
              <a:endCxn id="82" idx="0"/>
            </p:cNvCxnSpPr>
            <p:nvPr/>
          </p:nvCxnSpPr>
          <p:spPr>
            <a:xfrm rot="10800000" flipV="1">
              <a:off x="3070638" y="1554579"/>
              <a:ext cx="1292642" cy="894334"/>
            </a:xfrm>
            <a:prstGeom prst="bentConnector2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1048580" y="987556"/>
              <a:ext cx="1123405" cy="100069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Node</a:t>
              </a:r>
              <a:b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2</a:t>
              </a:r>
              <a:endParaRPr lang="en-US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113" idx="4"/>
              <a:endCxn id="46" idx="7"/>
            </p:cNvCxnSpPr>
            <p:nvPr/>
          </p:nvCxnSpPr>
          <p:spPr>
            <a:xfrm rot="5400000">
              <a:off x="2610437" y="3395526"/>
              <a:ext cx="470703" cy="43803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2729186" y="2981326"/>
              <a:ext cx="671239" cy="3978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 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40" name="Elbow Connector 13"/>
            <p:cNvCxnSpPr>
              <a:endCxn id="113" idx="0"/>
            </p:cNvCxnSpPr>
            <p:nvPr/>
          </p:nvCxnSpPr>
          <p:spPr>
            <a:xfrm rot="16200000" flipH="1">
              <a:off x="2956390" y="2872909"/>
              <a:ext cx="209551" cy="72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 160"/>
            <p:cNvSpPr/>
            <p:nvPr/>
          </p:nvSpPr>
          <p:spPr>
            <a:xfrm>
              <a:off x="952500" y="2612199"/>
              <a:ext cx="1295400" cy="92157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Protostub</a:t>
              </a: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163" name="Group 21"/>
            <p:cNvGrpSpPr/>
            <p:nvPr/>
          </p:nvGrpSpPr>
          <p:grpSpPr>
            <a:xfrm>
              <a:off x="1354035" y="2417617"/>
              <a:ext cx="510639" cy="427511"/>
              <a:chOff x="3384468" y="1935678"/>
              <a:chExt cx="510639" cy="427511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164" name="Oval 163"/>
              <p:cNvSpPr/>
              <p:nvPr/>
            </p:nvSpPr>
            <p:spPr>
              <a:xfrm>
                <a:off x="3465616" y="1957449"/>
                <a:ext cx="356260" cy="30875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P2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65" name="Block Arc 164"/>
              <p:cNvSpPr/>
              <p:nvPr/>
            </p:nvSpPr>
            <p:spPr>
              <a:xfrm rot="10800000">
                <a:off x="3384468" y="1935678"/>
                <a:ext cx="510639" cy="427511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</p:grpSp>
        <p:sp>
          <p:nvSpPr>
            <p:cNvPr id="166" name="Oval 165"/>
            <p:cNvSpPr/>
            <p:nvPr/>
          </p:nvSpPr>
          <p:spPr>
            <a:xfrm>
              <a:off x="1271861" y="2971801"/>
              <a:ext cx="671239" cy="3978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 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71" name="Elbow Connector 13"/>
            <p:cNvCxnSpPr>
              <a:endCxn id="166" idx="0"/>
            </p:cNvCxnSpPr>
            <p:nvPr/>
          </p:nvCxnSpPr>
          <p:spPr>
            <a:xfrm rot="16200000" flipH="1">
              <a:off x="1499065" y="2863384"/>
              <a:ext cx="209551" cy="72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Elbow Connector 13"/>
            <p:cNvCxnSpPr>
              <a:stCxn id="166" idx="4"/>
              <a:endCxn id="46" idx="1"/>
            </p:cNvCxnSpPr>
            <p:nvPr/>
          </p:nvCxnSpPr>
          <p:spPr>
            <a:xfrm rot="16200000" flipH="1">
              <a:off x="1615301" y="3361847"/>
              <a:ext cx="480228" cy="49586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6362700" y="2574099"/>
              <a:ext cx="1295400" cy="9215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Protostub</a:t>
              </a: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179" name="Group 21"/>
            <p:cNvGrpSpPr/>
            <p:nvPr/>
          </p:nvGrpSpPr>
          <p:grpSpPr>
            <a:xfrm>
              <a:off x="6764235" y="2379517"/>
              <a:ext cx="510639" cy="427511"/>
              <a:chOff x="3384468" y="1935678"/>
              <a:chExt cx="510639" cy="427511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80" name="Oval 179"/>
              <p:cNvSpPr/>
              <p:nvPr/>
            </p:nvSpPr>
            <p:spPr>
              <a:xfrm>
                <a:off x="3465616" y="1957449"/>
                <a:ext cx="356260" cy="30875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P1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81" name="Block Arc 180"/>
              <p:cNvSpPr/>
              <p:nvPr/>
            </p:nvSpPr>
            <p:spPr>
              <a:xfrm rot="10800000">
                <a:off x="3384468" y="1935678"/>
                <a:ext cx="510639" cy="427511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</p:grpSp>
        <p:sp>
          <p:nvSpPr>
            <p:cNvPr id="182" name="Oval 181"/>
            <p:cNvSpPr/>
            <p:nvPr/>
          </p:nvSpPr>
          <p:spPr>
            <a:xfrm>
              <a:off x="6682061" y="2933701"/>
              <a:ext cx="671239" cy="3978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 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83" name="Elbow Connector 13"/>
            <p:cNvCxnSpPr>
              <a:endCxn id="182" idx="0"/>
            </p:cNvCxnSpPr>
            <p:nvPr/>
          </p:nvCxnSpPr>
          <p:spPr>
            <a:xfrm rot="16200000" flipH="1">
              <a:off x="6909265" y="2825284"/>
              <a:ext cx="209551" cy="72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3"/>
            <p:cNvCxnSpPr>
              <a:stCxn id="182" idx="4"/>
              <a:endCxn id="71" idx="0"/>
            </p:cNvCxnSpPr>
            <p:nvPr/>
          </p:nvCxnSpPr>
          <p:spPr>
            <a:xfrm rot="16200000" flipH="1">
              <a:off x="6849414" y="3499835"/>
              <a:ext cx="345082" cy="854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ounded Rectangular Callout 191"/>
          <p:cNvSpPr/>
          <p:nvPr/>
        </p:nvSpPr>
        <p:spPr>
          <a:xfrm>
            <a:off x="2543175" y="1862360"/>
            <a:ext cx="914400" cy="299815"/>
          </a:xfrm>
          <a:prstGeom prst="wedgeRoundRectCallout">
            <a:avLst>
              <a:gd name="adj1" fmla="val -1591"/>
              <a:gd name="adj2" fmla="val 253822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3" name="Rounded Rectangular Callout 192"/>
          <p:cNvSpPr/>
          <p:nvPr/>
        </p:nvSpPr>
        <p:spPr>
          <a:xfrm>
            <a:off x="6953250" y="2114549"/>
            <a:ext cx="918416" cy="295275"/>
          </a:xfrm>
          <a:prstGeom prst="wedgeRoundRectCallout">
            <a:avLst>
              <a:gd name="adj1" fmla="val -43805"/>
              <a:gd name="adj2" fmla="val 193517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Protostub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4" name="Rounded Rectangular Callout 193"/>
          <p:cNvSpPr/>
          <p:nvPr/>
        </p:nvSpPr>
        <p:spPr>
          <a:xfrm>
            <a:off x="2533650" y="1866899"/>
            <a:ext cx="918416" cy="295275"/>
          </a:xfrm>
          <a:prstGeom prst="wedgeRoundRectCallout">
            <a:avLst>
              <a:gd name="adj1" fmla="val -107069"/>
              <a:gd name="adj2" fmla="val 293517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Protostub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1084217"/>
            <a:ext cx="8921931" cy="2124892"/>
          </a:xfrm>
          <a:prstGeom prst="rect">
            <a:avLst/>
          </a:prstGeom>
          <a:solidFill>
            <a:srgbClr val="21596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0" y="3200400"/>
            <a:ext cx="8921931" cy="1306286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72937" y="3187337"/>
            <a:ext cx="2965268" cy="3171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91051" y="3182983"/>
            <a:ext cx="2965268" cy="3158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4506687"/>
            <a:ext cx="8921931" cy="1397725"/>
          </a:xfrm>
          <a:prstGeom prst="rect">
            <a:avLst/>
          </a:prstGeom>
          <a:solidFill>
            <a:srgbClr val="99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cxnSp>
        <p:nvCxnSpPr>
          <p:cNvPr id="30" name="Elbow Connector 13"/>
          <p:cNvCxnSpPr>
            <a:stCxn id="71" idx="0"/>
            <a:endCxn id="10" idx="6"/>
          </p:cNvCxnSpPr>
          <p:nvPr/>
        </p:nvCxnSpPr>
        <p:spPr>
          <a:xfrm rot="16200000" flipV="1">
            <a:off x="5757355" y="2050273"/>
            <a:ext cx="1639586" cy="1188720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59383" y="1324492"/>
            <a:ext cx="1123405" cy="1000695"/>
          </a:xfrm>
          <a:prstGeom prst="ellipse">
            <a:avLst/>
          </a:prstGeom>
          <a:solidFill>
            <a:srgbClr val="215968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Node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3331028" y="3507969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30386" y="4554583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6801394" y="3464426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6156958" y="4674917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3" name="Oval 72"/>
          <p:cNvSpPr/>
          <p:nvPr/>
        </p:nvSpPr>
        <p:spPr>
          <a:xfrm>
            <a:off x="6588802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5905179" y="531594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249884" y="4537166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576456" y="465750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Oval 77"/>
          <p:cNvSpPr/>
          <p:nvPr/>
        </p:nvSpPr>
        <p:spPr>
          <a:xfrm>
            <a:off x="8008300" y="52898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Oval 78"/>
          <p:cNvSpPr/>
          <p:nvPr/>
        </p:nvSpPr>
        <p:spPr>
          <a:xfrm>
            <a:off x="7324677" y="529852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1397726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Domain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0" y="3405051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Message</a:t>
            </a:r>
            <a:r>
              <a:rPr lang="pt-PT" dirty="0" smtClean="0"/>
              <a:t> Delivery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0" y="4706982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Sandbox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Elbow Connector 13"/>
          <p:cNvCxnSpPr>
            <a:stCxn id="46" idx="0"/>
            <a:endCxn id="10" idx="2"/>
          </p:cNvCxnSpPr>
          <p:nvPr/>
        </p:nvCxnSpPr>
        <p:spPr>
          <a:xfrm rot="5400000" flipH="1" flipV="1">
            <a:off x="3438698" y="2087285"/>
            <a:ext cx="1683129" cy="1158241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13"/>
          <p:cNvCxnSpPr>
            <a:stCxn id="77" idx="0"/>
            <a:endCxn id="71" idx="6"/>
          </p:cNvCxnSpPr>
          <p:nvPr/>
        </p:nvCxnSpPr>
        <p:spPr>
          <a:xfrm rot="16200000" flipV="1">
            <a:off x="7289470" y="4070067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3"/>
          <p:cNvCxnSpPr>
            <a:stCxn id="72" idx="0"/>
            <a:endCxn id="71" idx="2"/>
          </p:cNvCxnSpPr>
          <p:nvPr/>
        </p:nvCxnSpPr>
        <p:spPr>
          <a:xfrm rot="5400000" flipH="1" flipV="1">
            <a:off x="6200899" y="4074422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3"/>
          <p:cNvCxnSpPr>
            <a:stCxn id="78" idx="0"/>
            <a:endCxn id="77" idx="6"/>
          </p:cNvCxnSpPr>
          <p:nvPr/>
        </p:nvCxnSpPr>
        <p:spPr>
          <a:xfrm rot="16200000" flipV="1">
            <a:off x="8026346" y="507926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79" idx="0"/>
            <a:endCxn id="77" idx="2"/>
          </p:cNvCxnSpPr>
          <p:nvPr/>
        </p:nvCxnSpPr>
        <p:spPr>
          <a:xfrm rot="5400000" flipH="1" flipV="1">
            <a:off x="7379733" y="510180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3"/>
          <p:cNvCxnSpPr>
            <a:stCxn id="73" idx="0"/>
            <a:endCxn id="72" idx="6"/>
          </p:cNvCxnSpPr>
          <p:nvPr/>
        </p:nvCxnSpPr>
        <p:spPr>
          <a:xfrm rot="16200000" flipV="1">
            <a:off x="6606848" y="5096678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3"/>
          <p:cNvCxnSpPr>
            <a:stCxn id="75" idx="0"/>
            <a:endCxn id="72" idx="2"/>
          </p:cNvCxnSpPr>
          <p:nvPr/>
        </p:nvCxnSpPr>
        <p:spPr>
          <a:xfrm rot="5400000" flipH="1" flipV="1">
            <a:off x="5960235" y="5119220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338248" y="4563291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2664820" y="4683625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3096664" y="531594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2413041" y="532465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757746" y="4545874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4084318" y="4666208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516162" y="529852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3832539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22" name="Elbow Connector 13"/>
          <p:cNvCxnSpPr>
            <a:stCxn id="119" idx="0"/>
          </p:cNvCxnSpPr>
          <p:nvPr/>
        </p:nvCxnSpPr>
        <p:spPr>
          <a:xfrm rot="16200000" flipV="1">
            <a:off x="3797332" y="4078775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3"/>
          <p:cNvCxnSpPr>
            <a:stCxn id="115" idx="0"/>
          </p:cNvCxnSpPr>
          <p:nvPr/>
        </p:nvCxnSpPr>
        <p:spPr>
          <a:xfrm rot="5400000" flipH="1" flipV="1">
            <a:off x="2708761" y="4083130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3"/>
          <p:cNvCxnSpPr>
            <a:stCxn id="120" idx="0"/>
            <a:endCxn id="119" idx="6"/>
          </p:cNvCxnSpPr>
          <p:nvPr/>
        </p:nvCxnSpPr>
        <p:spPr>
          <a:xfrm rot="16200000" flipV="1">
            <a:off x="4534208" y="5087969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3"/>
          <p:cNvCxnSpPr>
            <a:stCxn id="121" idx="0"/>
            <a:endCxn id="119" idx="2"/>
          </p:cNvCxnSpPr>
          <p:nvPr/>
        </p:nvCxnSpPr>
        <p:spPr>
          <a:xfrm rot="5400000" flipH="1" flipV="1">
            <a:off x="3887595" y="5110511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3"/>
          <p:cNvCxnSpPr>
            <a:stCxn id="116" idx="0"/>
            <a:endCxn id="115" idx="6"/>
          </p:cNvCxnSpPr>
          <p:nvPr/>
        </p:nvCxnSpPr>
        <p:spPr>
          <a:xfrm rot="16200000" flipV="1">
            <a:off x="3114710" y="5105386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0"/>
            <a:endCxn id="115" idx="2"/>
          </p:cNvCxnSpPr>
          <p:nvPr/>
        </p:nvCxnSpPr>
        <p:spPr>
          <a:xfrm rot="5400000" flipH="1" flipV="1">
            <a:off x="2468097" y="5127928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3"/>
          <p:cNvCxnSpPr>
            <a:stCxn id="46" idx="0"/>
            <a:endCxn id="71" idx="0"/>
          </p:cNvCxnSpPr>
          <p:nvPr/>
        </p:nvCxnSpPr>
        <p:spPr>
          <a:xfrm rot="5400000" flipH="1" flipV="1">
            <a:off x="5414554" y="1751015"/>
            <a:ext cx="43543" cy="3470366"/>
          </a:xfrm>
          <a:prstGeom prst="bentConnector3">
            <a:avLst>
              <a:gd name="adj1" fmla="val 1884992"/>
            </a:avLst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ular Callout 55"/>
          <p:cNvSpPr/>
          <p:nvPr/>
        </p:nvSpPr>
        <p:spPr>
          <a:xfrm>
            <a:off x="4815842" y="3296194"/>
            <a:ext cx="1262742" cy="679269"/>
          </a:xfrm>
          <a:prstGeom prst="wedgeRoundRectCallout">
            <a:avLst>
              <a:gd name="adj1" fmla="val -50600"/>
              <a:gd name="adj2" fmla="val 18173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4811486" y="3278776"/>
            <a:ext cx="1262742" cy="679269"/>
          </a:xfrm>
          <a:prstGeom prst="wedgeRoundRectCallout">
            <a:avLst>
              <a:gd name="adj1" fmla="val 66297"/>
              <a:gd name="adj2" fmla="val 9134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4820195" y="3287485"/>
            <a:ext cx="1262742" cy="679269"/>
          </a:xfrm>
          <a:prstGeom prst="wedgeRoundRectCallout">
            <a:avLst>
              <a:gd name="adj1" fmla="val -77497"/>
              <a:gd name="adj2" fmla="val 5865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Native</a:t>
            </a:r>
            <a:r>
              <a:rPr lang="pt-PT" sz="1200" dirty="0" smtClean="0">
                <a:solidFill>
                  <a:schemeClr val="tx1"/>
                </a:solidFill>
              </a:rPr>
              <a:t>  Standard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JSON 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9" name="Rounded Rectangular Callout 58"/>
          <p:cNvSpPr/>
          <p:nvPr/>
        </p:nvSpPr>
        <p:spPr>
          <a:xfrm>
            <a:off x="7297783" y="1641565"/>
            <a:ext cx="1084217" cy="679269"/>
          </a:xfrm>
          <a:prstGeom prst="wedgeRoundRectCallout">
            <a:avLst>
              <a:gd name="adj1" fmla="val -142520"/>
              <a:gd name="adj2" fmla="val 9519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7289074" y="1632857"/>
            <a:ext cx="1084217" cy="679269"/>
          </a:xfrm>
          <a:prstGeom prst="wedgeRoundRectCallout">
            <a:avLst>
              <a:gd name="adj1" fmla="val -55773"/>
              <a:gd name="adj2" fmla="val 7211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Any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Protocol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(</a:t>
            </a:r>
            <a:r>
              <a:rPr lang="pt-PT" sz="1200" dirty="0" err="1" smtClean="0">
                <a:solidFill>
                  <a:schemeClr val="tx1"/>
                </a:solidFill>
              </a:rPr>
              <a:t>Protofly</a:t>
            </a:r>
            <a:r>
              <a:rPr lang="pt-PT" sz="1200" dirty="0" smtClean="0">
                <a:solidFill>
                  <a:schemeClr val="tx1"/>
                </a:solidFill>
              </a:rPr>
              <a:t>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25142" y="2534195"/>
            <a:ext cx="54854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P2P</a:t>
            </a:r>
            <a:endParaRPr 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46" grpId="0" animBg="1"/>
      <p:bldP spid="46" grpId="1" animBg="1"/>
      <p:bldP spid="46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7" grpId="0" animBg="1"/>
      <p:bldP spid="77" grpId="1" animBg="1"/>
      <p:bldP spid="77" grpId="2" animBg="1"/>
      <p:bldP spid="115" grpId="0" animBg="1"/>
      <p:bldP spid="115" grpId="1" animBg="1"/>
      <p:bldP spid="115" grpId="2" animBg="1"/>
      <p:bldP spid="119" grpId="0" animBg="1"/>
      <p:bldP spid="119" grpId="1" animBg="1"/>
      <p:bldP spid="119" grpId="2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6626" name="Picture 2" descr="C:\Projectos\reTHINK\WP3\git\core-framework\docs\specs\runtime\Runtime_Architecture_high_lev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860" y="716259"/>
            <a:ext cx="6984263" cy="562516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7650" name="Picture 2" descr="C:\Projectos\reTHINK\WP3\git\core-framework\docs\specs\runtime\Runtime_Architecture_high_level_unstrus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63" y="756695"/>
            <a:ext cx="8361672" cy="556691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Architecturen</a:t>
            </a:r>
            <a:r>
              <a:rPr lang="pt-PT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8674" name="Picture 2" descr="C:\Projectos\reTHINK\WP3\git\core-framework\docs\specs\runtime\Runtime_Architecture_high_level_pe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717" y="701217"/>
            <a:ext cx="5993245" cy="583941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Core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9699" name="Picture 3" descr="C:\Projectos\reTHINK\WP3\git\core-framework\docs\specs\runtime\Core_Runtime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9593" y="669749"/>
            <a:ext cx="5341855" cy="584980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914400"/>
            <a:ext cx="8921931" cy="1848141"/>
          </a:xfrm>
          <a:prstGeom prst="rect">
            <a:avLst/>
          </a:prstGeom>
          <a:solidFill>
            <a:srgbClr val="21596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0" y="2732567"/>
            <a:ext cx="8921931" cy="1774119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99049" y="2743200"/>
            <a:ext cx="2965268" cy="3593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91051" y="2743200"/>
            <a:ext cx="2965268" cy="3597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4506687"/>
            <a:ext cx="8921931" cy="1397725"/>
          </a:xfrm>
          <a:prstGeom prst="rect">
            <a:avLst/>
          </a:prstGeom>
          <a:solidFill>
            <a:srgbClr val="99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Framework </a:t>
            </a:r>
            <a:r>
              <a:rPr lang="pt-PT" dirty="0" err="1" smtClean="0"/>
              <a:t>implementation</a:t>
            </a:r>
            <a:endParaRPr lang="en-US" dirty="0"/>
          </a:p>
        </p:txBody>
      </p:sp>
      <p:cxnSp>
        <p:nvCxnSpPr>
          <p:cNvPr id="30" name="Elbow Connector 13"/>
          <p:cNvCxnSpPr>
            <a:stCxn id="179" idx="0"/>
          </p:cNvCxnSpPr>
          <p:nvPr/>
        </p:nvCxnSpPr>
        <p:spPr>
          <a:xfrm rot="16200000" flipV="1">
            <a:off x="5723825" y="1070381"/>
            <a:ext cx="1155301" cy="1757740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008474" y="1063257"/>
            <a:ext cx="1754372" cy="1410786"/>
          </a:xfrm>
          <a:prstGeom prst="ellipse">
            <a:avLst/>
          </a:prstGeom>
          <a:solidFill>
            <a:srgbClr val="215968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Node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2257140" y="3486704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30386" y="4554583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6801394" y="3464426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6156958" y="4674917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3" name="Oval 72"/>
          <p:cNvSpPr/>
          <p:nvPr/>
        </p:nvSpPr>
        <p:spPr>
          <a:xfrm>
            <a:off x="6588802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5905179" y="531594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249884" y="4537166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576456" y="465750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Oval 77"/>
          <p:cNvSpPr/>
          <p:nvPr/>
        </p:nvSpPr>
        <p:spPr>
          <a:xfrm>
            <a:off x="8008300" y="52898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Oval 78"/>
          <p:cNvSpPr/>
          <p:nvPr/>
        </p:nvSpPr>
        <p:spPr>
          <a:xfrm>
            <a:off x="7324677" y="529852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1610377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Domain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0" y="3086074"/>
            <a:ext cx="207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Runtime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err="1" smtClean="0"/>
              <a:t>level</a:t>
            </a:r>
            <a:r>
              <a:rPr lang="pt-PT" dirty="0" smtClean="0"/>
              <a:t> </a:t>
            </a:r>
            <a:br>
              <a:rPr lang="pt-PT" dirty="0" smtClean="0"/>
            </a:br>
            <a:r>
              <a:rPr lang="pt-PT" dirty="0" err="1" smtClean="0"/>
              <a:t>Message</a:t>
            </a:r>
            <a:r>
              <a:rPr lang="pt-PT" dirty="0" smtClean="0"/>
              <a:t> </a:t>
            </a:r>
            <a:br>
              <a:rPr lang="pt-PT" dirty="0" smtClean="0"/>
            </a:br>
            <a:r>
              <a:rPr lang="pt-PT" dirty="0" smtClean="0"/>
              <a:t>Delivery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0" y="4706982"/>
            <a:ext cx="207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Sandbox</a:t>
            </a:r>
            <a:r>
              <a:rPr lang="pt-PT" dirty="0" smtClean="0">
                <a:solidFill>
                  <a:schemeClr val="bg1"/>
                </a:solidFill>
              </a:rPr>
              <a:t/>
            </a:r>
            <a:br>
              <a:rPr lang="pt-PT" dirty="0" smtClean="0">
                <a:solidFill>
                  <a:schemeClr val="bg1"/>
                </a:solidFill>
              </a:rPr>
            </a:b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br>
              <a:rPr lang="pt-PT" dirty="0" smtClean="0">
                <a:solidFill>
                  <a:schemeClr val="bg1"/>
                </a:solidFill>
              </a:rPr>
            </a:b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br>
              <a:rPr lang="pt-PT" dirty="0" smtClean="0">
                <a:solidFill>
                  <a:schemeClr val="bg1"/>
                </a:solidFill>
              </a:rPr>
            </a:br>
            <a:r>
              <a:rPr lang="pt-PT" dirty="0" smtClean="0">
                <a:solidFill>
                  <a:schemeClr val="bg1"/>
                </a:solidFill>
              </a:rPr>
              <a:t>Delivery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Elbow Connector 13"/>
          <p:cNvCxnSpPr>
            <a:stCxn id="175" idx="0"/>
          </p:cNvCxnSpPr>
          <p:nvPr/>
        </p:nvCxnSpPr>
        <p:spPr>
          <a:xfrm rot="5400000" flipH="1" flipV="1">
            <a:off x="2815819" y="1192479"/>
            <a:ext cx="1162390" cy="1520632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13"/>
          <p:cNvCxnSpPr>
            <a:stCxn id="77" idx="0"/>
            <a:endCxn id="71" idx="6"/>
          </p:cNvCxnSpPr>
          <p:nvPr/>
        </p:nvCxnSpPr>
        <p:spPr>
          <a:xfrm rot="16200000" flipV="1">
            <a:off x="7289470" y="4070067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3"/>
          <p:cNvCxnSpPr>
            <a:stCxn id="72" idx="0"/>
            <a:endCxn id="71" idx="2"/>
          </p:cNvCxnSpPr>
          <p:nvPr/>
        </p:nvCxnSpPr>
        <p:spPr>
          <a:xfrm rot="5400000" flipH="1" flipV="1">
            <a:off x="6200899" y="4074422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3"/>
          <p:cNvCxnSpPr>
            <a:stCxn id="78" idx="0"/>
            <a:endCxn id="77" idx="6"/>
          </p:cNvCxnSpPr>
          <p:nvPr/>
        </p:nvCxnSpPr>
        <p:spPr>
          <a:xfrm rot="16200000" flipV="1">
            <a:off x="8026346" y="507926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79" idx="0"/>
            <a:endCxn id="77" idx="2"/>
          </p:cNvCxnSpPr>
          <p:nvPr/>
        </p:nvCxnSpPr>
        <p:spPr>
          <a:xfrm rot="5400000" flipH="1" flipV="1">
            <a:off x="7379733" y="510180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3"/>
          <p:cNvCxnSpPr>
            <a:stCxn id="73" idx="0"/>
            <a:endCxn id="72" idx="6"/>
          </p:cNvCxnSpPr>
          <p:nvPr/>
        </p:nvCxnSpPr>
        <p:spPr>
          <a:xfrm rot="16200000" flipV="1">
            <a:off x="6606848" y="5096678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3"/>
          <p:cNvCxnSpPr>
            <a:stCxn id="75" idx="0"/>
            <a:endCxn id="72" idx="2"/>
          </p:cNvCxnSpPr>
          <p:nvPr/>
        </p:nvCxnSpPr>
        <p:spPr>
          <a:xfrm rot="5400000" flipH="1" flipV="1">
            <a:off x="5960235" y="5119220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264360" y="4542026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590932" y="466236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2022776" y="529467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1339153" y="5303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683858" y="4524609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3010430" y="4644943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3442274" y="527725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2758651" y="52859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22" name="Elbow Connector 13"/>
          <p:cNvCxnSpPr>
            <a:stCxn id="119" idx="0"/>
          </p:cNvCxnSpPr>
          <p:nvPr/>
        </p:nvCxnSpPr>
        <p:spPr>
          <a:xfrm rot="16200000" flipV="1">
            <a:off x="2723444" y="4057510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3"/>
          <p:cNvCxnSpPr>
            <a:stCxn id="115" idx="0"/>
          </p:cNvCxnSpPr>
          <p:nvPr/>
        </p:nvCxnSpPr>
        <p:spPr>
          <a:xfrm rot="5400000" flipH="1" flipV="1">
            <a:off x="1634873" y="4061865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3"/>
          <p:cNvCxnSpPr>
            <a:stCxn id="120" idx="0"/>
            <a:endCxn id="119" idx="6"/>
          </p:cNvCxnSpPr>
          <p:nvPr/>
        </p:nvCxnSpPr>
        <p:spPr>
          <a:xfrm rot="16200000" flipV="1">
            <a:off x="3460320" y="5066704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3"/>
          <p:cNvCxnSpPr>
            <a:stCxn id="121" idx="0"/>
            <a:endCxn id="119" idx="2"/>
          </p:cNvCxnSpPr>
          <p:nvPr/>
        </p:nvCxnSpPr>
        <p:spPr>
          <a:xfrm rot="5400000" flipH="1" flipV="1">
            <a:off x="2813707" y="5089246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3"/>
          <p:cNvCxnSpPr>
            <a:stCxn id="116" idx="0"/>
            <a:endCxn id="115" idx="6"/>
          </p:cNvCxnSpPr>
          <p:nvPr/>
        </p:nvCxnSpPr>
        <p:spPr>
          <a:xfrm rot="16200000" flipV="1">
            <a:off x="2040822" y="508412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0"/>
            <a:endCxn id="115" idx="2"/>
          </p:cNvCxnSpPr>
          <p:nvPr/>
        </p:nvCxnSpPr>
        <p:spPr>
          <a:xfrm rot="5400000" flipH="1" flipV="1">
            <a:off x="1394209" y="510666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3"/>
          <p:cNvCxnSpPr>
            <a:stCxn id="168" idx="6"/>
            <a:endCxn id="171" idx="2"/>
          </p:cNvCxnSpPr>
          <p:nvPr/>
        </p:nvCxnSpPr>
        <p:spPr>
          <a:xfrm>
            <a:off x="4434976" y="3709096"/>
            <a:ext cx="976354" cy="354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ular Callout 54"/>
          <p:cNvSpPr/>
          <p:nvPr/>
        </p:nvSpPr>
        <p:spPr>
          <a:xfrm>
            <a:off x="6521404" y="629345"/>
            <a:ext cx="1262742" cy="679269"/>
          </a:xfrm>
          <a:prstGeom prst="wedgeRoundRectCallout">
            <a:avLst>
              <a:gd name="adj1" fmla="val -77497"/>
              <a:gd name="adj2" fmla="val 5865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Native</a:t>
            </a:r>
            <a:r>
              <a:rPr lang="pt-PT" sz="1200" dirty="0" smtClean="0">
                <a:solidFill>
                  <a:schemeClr val="tx1"/>
                </a:solidFill>
              </a:rPr>
              <a:t>  Standard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JSON 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3620842" y="410113"/>
            <a:ext cx="1084217" cy="679269"/>
          </a:xfrm>
          <a:prstGeom prst="wedgeRoundRectCallout">
            <a:avLst>
              <a:gd name="adj1" fmla="val -55773"/>
              <a:gd name="adj2" fmla="val 7211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Any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Protocol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(</a:t>
            </a:r>
            <a:r>
              <a:rPr lang="pt-PT" sz="1200" dirty="0" err="1" smtClean="0">
                <a:solidFill>
                  <a:schemeClr val="tx1"/>
                </a:solidFill>
              </a:rPr>
              <a:t>Protofly</a:t>
            </a:r>
            <a:r>
              <a:rPr lang="pt-PT" sz="1200" dirty="0" smtClean="0">
                <a:solidFill>
                  <a:schemeClr val="tx1"/>
                </a:solidFill>
              </a:rPr>
              <a:t>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50985" y="3501758"/>
            <a:ext cx="548548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P2P</a:t>
            </a:r>
            <a:endParaRPr lang="en-US" b="1" dirty="0"/>
          </a:p>
        </p:txBody>
      </p:sp>
      <p:sp>
        <p:nvSpPr>
          <p:cNvPr id="61" name="Rounded Rectangle 60"/>
          <p:cNvSpPr/>
          <p:nvPr/>
        </p:nvSpPr>
        <p:spPr>
          <a:xfrm rot="5400000">
            <a:off x="3223057" y="2531944"/>
            <a:ext cx="466518" cy="1019257"/>
          </a:xfrm>
          <a:prstGeom prst="round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Sync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Manager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 rot="5400000">
            <a:off x="6119946" y="2526142"/>
            <a:ext cx="499843" cy="1040059"/>
          </a:xfrm>
          <a:prstGeom prst="round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Sync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Manager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 rot="5400000">
            <a:off x="4622035" y="1130185"/>
            <a:ext cx="484714" cy="1520455"/>
          </a:xfrm>
          <a:prstGeom prst="round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Subscription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Manager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" name="Elbow Connector 96"/>
          <p:cNvCxnSpPr>
            <a:stCxn id="62" idx="1"/>
            <a:endCxn id="63" idx="0"/>
          </p:cNvCxnSpPr>
          <p:nvPr/>
        </p:nvCxnSpPr>
        <p:spPr>
          <a:xfrm rot="16200000" flipV="1">
            <a:off x="5544326" y="1970708"/>
            <a:ext cx="905837" cy="745247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96"/>
          <p:cNvCxnSpPr>
            <a:stCxn id="62" idx="2"/>
            <a:endCxn id="61" idx="0"/>
          </p:cNvCxnSpPr>
          <p:nvPr/>
        </p:nvCxnSpPr>
        <p:spPr>
          <a:xfrm rot="10800000">
            <a:off x="3965946" y="3041574"/>
            <a:ext cx="1883893" cy="459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96"/>
          <p:cNvCxnSpPr>
            <a:stCxn id="61" idx="1"/>
            <a:endCxn id="63" idx="2"/>
          </p:cNvCxnSpPr>
          <p:nvPr/>
        </p:nvCxnSpPr>
        <p:spPr>
          <a:xfrm rot="5400000" flipH="1" flipV="1">
            <a:off x="3321290" y="2025440"/>
            <a:ext cx="917901" cy="647849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078716" y="3554717"/>
            <a:ext cx="356260" cy="308758"/>
          </a:xfrm>
          <a:prstGeom prst="ellipse">
            <a:avLst/>
          </a:prstGeom>
          <a:solidFill>
            <a:schemeClr val="bg1">
              <a:lumMod val="65000"/>
              <a:alpha val="97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69" name="Block Arc 168"/>
          <p:cNvSpPr/>
          <p:nvPr/>
        </p:nvSpPr>
        <p:spPr>
          <a:xfrm rot="16200000">
            <a:off x="3944404" y="3501049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70" name="Block Arc 169"/>
          <p:cNvSpPr/>
          <p:nvPr/>
        </p:nvSpPr>
        <p:spPr>
          <a:xfrm rot="5400000">
            <a:off x="5415241" y="3525858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5411330" y="3558261"/>
            <a:ext cx="356260" cy="308758"/>
          </a:xfrm>
          <a:prstGeom prst="ellipse">
            <a:avLst/>
          </a:prstGeom>
          <a:solidFill>
            <a:schemeClr val="bg1">
              <a:lumMod val="65000"/>
              <a:alpha val="97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3" name="Group 173"/>
          <p:cNvGrpSpPr/>
          <p:nvPr/>
        </p:nvGrpSpPr>
        <p:grpSpPr>
          <a:xfrm>
            <a:off x="2377420" y="251221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175" name="Oval 174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76" name="Block Arc 175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4" name="Group 177"/>
          <p:cNvGrpSpPr/>
          <p:nvPr/>
        </p:nvGrpSpPr>
        <p:grpSpPr>
          <a:xfrm>
            <a:off x="6921067" y="2505130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179" name="Oval 178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80" name="Block Arc 179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46" grpId="0" animBg="1"/>
      <p:bldP spid="46" grpId="1" animBg="1"/>
      <p:bldP spid="46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7" grpId="0" animBg="1"/>
      <p:bldP spid="77" grpId="1" animBg="1"/>
      <p:bldP spid="77" grpId="2" animBg="1"/>
      <p:bldP spid="115" grpId="0" animBg="1"/>
      <p:bldP spid="115" grpId="1" animBg="1"/>
      <p:bldP spid="115" grpId="2" animBg="1"/>
      <p:bldP spid="119" grpId="0" animBg="1"/>
      <p:bldP spid="119" grpId="1" animBg="1"/>
      <p:bldP spid="119" grpId="2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 </a:t>
            </a:r>
            <a:r>
              <a:rPr lang="pt-PT" dirty="0" err="1" smtClean="0"/>
              <a:t>Security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30722" name="Picture 2" descr="C:\Projectos\reTHINK\WP3\git\core-framework\docs\specs\runtime\securitybrow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5587" y="3119562"/>
            <a:ext cx="6348413" cy="3213100"/>
          </a:xfrm>
          <a:prstGeom prst="rect">
            <a:avLst/>
          </a:prstGeom>
          <a:noFill/>
        </p:spPr>
      </p:pic>
      <p:pic>
        <p:nvPicPr>
          <p:cNvPr id="30723" name="Picture 3" descr="C:\Projectos\reTHINK\WP3\git\core-framework\docs\specs\runtime\st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138" y="825191"/>
            <a:ext cx="3549938" cy="2464274"/>
          </a:xfrm>
          <a:prstGeom prst="rect">
            <a:avLst/>
          </a:prstGeom>
          <a:noFill/>
        </p:spPr>
      </p:pic>
      <p:pic>
        <p:nvPicPr>
          <p:cNvPr id="30725" name="Picture 5" descr="Resultado de imagem para approv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1923" y="2223674"/>
            <a:ext cx="2228850" cy="2047876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5086" y="2897577"/>
            <a:ext cx="4880758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170713" y="5211289"/>
            <a:ext cx="4845132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10800000">
            <a:off x="6897585" y="2646217"/>
            <a:ext cx="510639" cy="427511"/>
          </a:xfrm>
          <a:prstGeom prst="blockArc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06338" y="1138049"/>
            <a:ext cx="5436917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63294" y="1791194"/>
            <a:ext cx="2220685" cy="2276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10" idx="0"/>
          </p:cNvCxnSpPr>
          <p:nvPr/>
        </p:nvCxnSpPr>
        <p:spPr>
          <a:xfrm rot="5400000">
            <a:off x="6872846" y="2269176"/>
            <a:ext cx="651163" cy="15042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4617181" y="1226173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783775" y="171994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46960" y="2909454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UA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791201" y="4805547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Cylindre 33"/>
          <p:cNvSpPr/>
          <p:nvPr/>
        </p:nvSpPr>
        <p:spPr>
          <a:xfrm>
            <a:off x="6813503" y="861629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Hyperty</a:t>
            </a:r>
            <a:r>
              <a:rPr lang="fr-FR" sz="1200" dirty="0" smtClean="0">
                <a:solidFill>
                  <a:prstClr val="black"/>
                </a:solidFill>
              </a:rPr>
              <a:t> Instances </a:t>
            </a:r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57" name="Cylindre 33"/>
          <p:cNvSpPr/>
          <p:nvPr/>
        </p:nvSpPr>
        <p:spPr>
          <a:xfrm>
            <a:off x="3818942" y="4481624"/>
            <a:ext cx="828092" cy="665330"/>
          </a:xfrm>
          <a:prstGeom prst="can">
            <a:avLst>
              <a:gd name="adj" fmla="val 1306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Runtime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Registry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>
            <a:off x="3776353" y="4108862"/>
            <a:ext cx="456635" cy="45966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3"/>
          <p:cNvCxnSpPr>
            <a:stCxn id="56" idx="3"/>
            <a:endCxn id="29" idx="0"/>
          </p:cNvCxnSpPr>
          <p:nvPr/>
        </p:nvCxnSpPr>
        <p:spPr>
          <a:xfrm rot="16200000" flipH="1">
            <a:off x="7118476" y="1636032"/>
            <a:ext cx="264235" cy="460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44936" y="1729838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6945086" y="2669968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4250992" y="2933205"/>
            <a:ext cx="3617879" cy="1615044"/>
          </a:xfrm>
          <a:custGeom>
            <a:avLst/>
            <a:gdLst>
              <a:gd name="connsiteX0" fmla="*/ 36000 w 3617879"/>
              <a:gd name="connsiteY0" fmla="*/ 1615044 h 1615044"/>
              <a:gd name="connsiteX1" fmla="*/ 374 w 3617879"/>
              <a:gd name="connsiteY1" fmla="*/ 1389413 h 1615044"/>
              <a:gd name="connsiteX2" fmla="*/ 12250 w 3617879"/>
              <a:gd name="connsiteY2" fmla="*/ 1282535 h 1615044"/>
              <a:gd name="connsiteX3" fmla="*/ 95377 w 3617879"/>
              <a:gd name="connsiteY3" fmla="*/ 1235034 h 1615044"/>
              <a:gd name="connsiteX4" fmla="*/ 154753 w 3617879"/>
              <a:gd name="connsiteY4" fmla="*/ 1223159 h 1615044"/>
              <a:gd name="connsiteX5" fmla="*/ 190379 w 3617879"/>
              <a:gd name="connsiteY5" fmla="*/ 1211283 h 1615044"/>
              <a:gd name="connsiteX6" fmla="*/ 321008 w 3617879"/>
              <a:gd name="connsiteY6" fmla="*/ 1187533 h 1615044"/>
              <a:gd name="connsiteX7" fmla="*/ 1164156 w 3617879"/>
              <a:gd name="connsiteY7" fmla="*/ 1163782 h 1615044"/>
              <a:gd name="connsiteX8" fmla="*/ 1413538 w 3617879"/>
              <a:gd name="connsiteY8" fmla="*/ 1175657 h 1615044"/>
              <a:gd name="connsiteX9" fmla="*/ 1959803 w 3617879"/>
              <a:gd name="connsiteY9" fmla="*/ 1163782 h 1615044"/>
              <a:gd name="connsiteX10" fmla="*/ 2363564 w 3617879"/>
              <a:gd name="connsiteY10" fmla="*/ 1163782 h 1615044"/>
              <a:gd name="connsiteX11" fmla="*/ 2755450 w 3617879"/>
              <a:gd name="connsiteY11" fmla="*/ 1151907 h 1615044"/>
              <a:gd name="connsiteX12" fmla="*/ 2945455 w 3617879"/>
              <a:gd name="connsiteY12" fmla="*/ 1128156 h 1615044"/>
              <a:gd name="connsiteX13" fmla="*/ 3004831 w 3617879"/>
              <a:gd name="connsiteY13" fmla="*/ 1116281 h 1615044"/>
              <a:gd name="connsiteX14" fmla="*/ 3052333 w 3617879"/>
              <a:gd name="connsiteY14" fmla="*/ 1104405 h 1615044"/>
              <a:gd name="connsiteX15" fmla="*/ 3444218 w 3617879"/>
              <a:gd name="connsiteY15" fmla="*/ 1092530 h 1615044"/>
              <a:gd name="connsiteX16" fmla="*/ 3515470 w 3617879"/>
              <a:gd name="connsiteY16" fmla="*/ 1080655 h 1615044"/>
              <a:gd name="connsiteX17" fmla="*/ 3610473 w 3617879"/>
              <a:gd name="connsiteY17" fmla="*/ 1056904 h 1615044"/>
              <a:gd name="connsiteX18" fmla="*/ 3586722 w 3617879"/>
              <a:gd name="connsiteY18" fmla="*/ 878774 h 1615044"/>
              <a:gd name="connsiteX19" fmla="*/ 3574847 w 3617879"/>
              <a:gd name="connsiteY19" fmla="*/ 843148 h 1615044"/>
              <a:gd name="connsiteX20" fmla="*/ 3503595 w 3617879"/>
              <a:gd name="connsiteY20" fmla="*/ 819398 h 1615044"/>
              <a:gd name="connsiteX21" fmla="*/ 3479844 w 3617879"/>
              <a:gd name="connsiteY21" fmla="*/ 783772 h 1615044"/>
              <a:gd name="connsiteX22" fmla="*/ 3467969 w 3617879"/>
              <a:gd name="connsiteY22" fmla="*/ 748146 h 1615044"/>
              <a:gd name="connsiteX23" fmla="*/ 3432343 w 3617879"/>
              <a:gd name="connsiteY23" fmla="*/ 724395 h 1615044"/>
              <a:gd name="connsiteX24" fmla="*/ 3004831 w 3617879"/>
              <a:gd name="connsiteY24" fmla="*/ 724395 h 1615044"/>
              <a:gd name="connsiteX25" fmla="*/ 2981081 w 3617879"/>
              <a:gd name="connsiteY25" fmla="*/ 688769 h 1615044"/>
              <a:gd name="connsiteX26" fmla="*/ 2969205 w 3617879"/>
              <a:gd name="connsiteY26" fmla="*/ 356260 h 1615044"/>
              <a:gd name="connsiteX27" fmla="*/ 2945455 w 3617879"/>
              <a:gd name="connsiteY27" fmla="*/ 201881 h 1615044"/>
              <a:gd name="connsiteX28" fmla="*/ 2921704 w 3617879"/>
              <a:gd name="connsiteY28" fmla="*/ 166255 h 1615044"/>
              <a:gd name="connsiteX29" fmla="*/ 2886078 w 3617879"/>
              <a:gd name="connsiteY29" fmla="*/ 142504 h 1615044"/>
              <a:gd name="connsiteX30" fmla="*/ 2862327 w 3617879"/>
              <a:gd name="connsiteY30" fmla="*/ 0 h 161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617879" h="1615044">
                <a:moveTo>
                  <a:pt x="36000" y="1615044"/>
                </a:moveTo>
                <a:cubicBezTo>
                  <a:pt x="10697" y="1412618"/>
                  <a:pt x="32435" y="1485591"/>
                  <a:pt x="374" y="1389413"/>
                </a:cubicBezTo>
                <a:cubicBezTo>
                  <a:pt x="4333" y="1353787"/>
                  <a:pt x="0" y="1316222"/>
                  <a:pt x="12250" y="1282535"/>
                </a:cubicBezTo>
                <a:cubicBezTo>
                  <a:pt x="15844" y="1272651"/>
                  <a:pt x="93111" y="1235789"/>
                  <a:pt x="95377" y="1235034"/>
                </a:cubicBezTo>
                <a:cubicBezTo>
                  <a:pt x="114525" y="1228651"/>
                  <a:pt x="135172" y="1228054"/>
                  <a:pt x="154753" y="1223159"/>
                </a:cubicBezTo>
                <a:cubicBezTo>
                  <a:pt x="166897" y="1220123"/>
                  <a:pt x="178235" y="1214319"/>
                  <a:pt x="190379" y="1211283"/>
                </a:cubicBezTo>
                <a:cubicBezTo>
                  <a:pt x="223569" y="1202985"/>
                  <a:pt x="289251" y="1192826"/>
                  <a:pt x="321008" y="1187533"/>
                </a:cubicBezTo>
                <a:cubicBezTo>
                  <a:pt x="610339" y="1091084"/>
                  <a:pt x="380293" y="1163782"/>
                  <a:pt x="1164156" y="1163782"/>
                </a:cubicBezTo>
                <a:cubicBezTo>
                  <a:pt x="1247378" y="1163782"/>
                  <a:pt x="1330411" y="1171699"/>
                  <a:pt x="1413538" y="1175657"/>
                </a:cubicBezTo>
                <a:lnTo>
                  <a:pt x="1959803" y="1163782"/>
                </a:lnTo>
                <a:cubicBezTo>
                  <a:pt x="2309452" y="1152682"/>
                  <a:pt x="2013914" y="1143215"/>
                  <a:pt x="2363564" y="1163782"/>
                </a:cubicBezTo>
                <a:cubicBezTo>
                  <a:pt x="2494193" y="1159824"/>
                  <a:pt x="2625006" y="1159893"/>
                  <a:pt x="2755450" y="1151907"/>
                </a:cubicBezTo>
                <a:cubicBezTo>
                  <a:pt x="2819159" y="1148006"/>
                  <a:pt x="2882867" y="1140673"/>
                  <a:pt x="2945455" y="1128156"/>
                </a:cubicBezTo>
                <a:cubicBezTo>
                  <a:pt x="2965247" y="1124198"/>
                  <a:pt x="2985128" y="1120660"/>
                  <a:pt x="3004831" y="1116281"/>
                </a:cubicBezTo>
                <a:cubicBezTo>
                  <a:pt x="3020764" y="1112740"/>
                  <a:pt x="3036035" y="1105286"/>
                  <a:pt x="3052333" y="1104405"/>
                </a:cubicBezTo>
                <a:cubicBezTo>
                  <a:pt x="3182831" y="1097351"/>
                  <a:pt x="3313590" y="1096488"/>
                  <a:pt x="3444218" y="1092530"/>
                </a:cubicBezTo>
                <a:cubicBezTo>
                  <a:pt x="3467969" y="1088572"/>
                  <a:pt x="3491926" y="1085700"/>
                  <a:pt x="3515470" y="1080655"/>
                </a:cubicBezTo>
                <a:cubicBezTo>
                  <a:pt x="3547388" y="1073816"/>
                  <a:pt x="3610473" y="1056904"/>
                  <a:pt x="3610473" y="1056904"/>
                </a:cubicBezTo>
                <a:cubicBezTo>
                  <a:pt x="3581348" y="940402"/>
                  <a:pt x="3617879" y="1096873"/>
                  <a:pt x="3586722" y="878774"/>
                </a:cubicBezTo>
                <a:cubicBezTo>
                  <a:pt x="3584952" y="866382"/>
                  <a:pt x="3585033" y="850424"/>
                  <a:pt x="3574847" y="843148"/>
                </a:cubicBezTo>
                <a:cubicBezTo>
                  <a:pt x="3554475" y="828597"/>
                  <a:pt x="3503595" y="819398"/>
                  <a:pt x="3503595" y="819398"/>
                </a:cubicBezTo>
                <a:cubicBezTo>
                  <a:pt x="3495678" y="807523"/>
                  <a:pt x="3486227" y="796538"/>
                  <a:pt x="3479844" y="783772"/>
                </a:cubicBezTo>
                <a:cubicBezTo>
                  <a:pt x="3474246" y="772576"/>
                  <a:pt x="3475789" y="757921"/>
                  <a:pt x="3467969" y="748146"/>
                </a:cubicBezTo>
                <a:cubicBezTo>
                  <a:pt x="3459053" y="737001"/>
                  <a:pt x="3444218" y="732312"/>
                  <a:pt x="3432343" y="724395"/>
                </a:cubicBezTo>
                <a:cubicBezTo>
                  <a:pt x="3273951" y="737594"/>
                  <a:pt x="3180135" y="751365"/>
                  <a:pt x="3004831" y="724395"/>
                </a:cubicBezTo>
                <a:cubicBezTo>
                  <a:pt x="2990725" y="722225"/>
                  <a:pt x="2988998" y="700644"/>
                  <a:pt x="2981081" y="688769"/>
                </a:cubicBezTo>
                <a:cubicBezTo>
                  <a:pt x="2977122" y="577933"/>
                  <a:pt x="2975034" y="467014"/>
                  <a:pt x="2969205" y="356260"/>
                </a:cubicBezTo>
                <a:cubicBezTo>
                  <a:pt x="2967602" y="325812"/>
                  <a:pt x="2966286" y="243542"/>
                  <a:pt x="2945455" y="201881"/>
                </a:cubicBezTo>
                <a:cubicBezTo>
                  <a:pt x="2939072" y="189115"/>
                  <a:pt x="2931796" y="176347"/>
                  <a:pt x="2921704" y="166255"/>
                </a:cubicBezTo>
                <a:cubicBezTo>
                  <a:pt x="2911612" y="156163"/>
                  <a:pt x="2897953" y="150421"/>
                  <a:pt x="2886078" y="142504"/>
                </a:cubicBezTo>
                <a:cubicBezTo>
                  <a:pt x="2842565" y="77236"/>
                  <a:pt x="2862327" y="121150"/>
                  <a:pt x="2862327" y="0"/>
                </a:cubicBez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82071" y="1531917"/>
            <a:ext cx="280630" cy="1151906"/>
          </a:xfrm>
          <a:custGeom>
            <a:avLst/>
            <a:gdLst>
              <a:gd name="connsiteX0" fmla="*/ 31248 w 280630"/>
              <a:gd name="connsiteY0" fmla="*/ 1151906 h 1151906"/>
              <a:gd name="connsiteX1" fmla="*/ 54999 w 280630"/>
              <a:gd name="connsiteY1" fmla="*/ 843148 h 1151906"/>
              <a:gd name="connsiteX2" fmla="*/ 233129 w 280630"/>
              <a:gd name="connsiteY2" fmla="*/ 831273 h 1151906"/>
              <a:gd name="connsiteX3" fmla="*/ 256880 w 280630"/>
              <a:gd name="connsiteY3" fmla="*/ 760021 h 1151906"/>
              <a:gd name="connsiteX4" fmla="*/ 280630 w 280630"/>
              <a:gd name="connsiteY4" fmla="*/ 724395 h 1151906"/>
              <a:gd name="connsiteX5" fmla="*/ 268755 w 280630"/>
              <a:gd name="connsiteY5" fmla="*/ 522514 h 1151906"/>
              <a:gd name="connsiteX6" fmla="*/ 245004 w 280630"/>
              <a:gd name="connsiteY6" fmla="*/ 403761 h 1151906"/>
              <a:gd name="connsiteX7" fmla="*/ 233129 w 280630"/>
              <a:gd name="connsiteY7" fmla="*/ 249382 h 1151906"/>
              <a:gd name="connsiteX8" fmla="*/ 209378 w 280630"/>
              <a:gd name="connsiteY8" fmla="*/ 106878 h 1151906"/>
              <a:gd name="connsiteX9" fmla="*/ 185628 w 280630"/>
              <a:gd name="connsiteY9" fmla="*/ 71252 h 1151906"/>
              <a:gd name="connsiteX10" fmla="*/ 173752 w 280630"/>
              <a:gd name="connsiteY10" fmla="*/ 0 h 115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630" h="1151906">
                <a:moveTo>
                  <a:pt x="31248" y="1151906"/>
                </a:moveTo>
                <a:cubicBezTo>
                  <a:pt x="39165" y="1048987"/>
                  <a:pt x="0" y="930499"/>
                  <a:pt x="54999" y="843148"/>
                </a:cubicBezTo>
                <a:cubicBezTo>
                  <a:pt x="86706" y="792790"/>
                  <a:pt x="178103" y="853931"/>
                  <a:pt x="233129" y="831273"/>
                </a:cubicBezTo>
                <a:cubicBezTo>
                  <a:pt x="256279" y="821741"/>
                  <a:pt x="242993" y="780852"/>
                  <a:pt x="256880" y="760021"/>
                </a:cubicBezTo>
                <a:lnTo>
                  <a:pt x="280630" y="724395"/>
                </a:lnTo>
                <a:cubicBezTo>
                  <a:pt x="276672" y="657101"/>
                  <a:pt x="274595" y="589671"/>
                  <a:pt x="268755" y="522514"/>
                </a:cubicBezTo>
                <a:cubicBezTo>
                  <a:pt x="264872" y="477862"/>
                  <a:pt x="255484" y="445678"/>
                  <a:pt x="245004" y="403761"/>
                </a:cubicBezTo>
                <a:cubicBezTo>
                  <a:pt x="241046" y="352301"/>
                  <a:pt x="237802" y="300782"/>
                  <a:pt x="233129" y="249382"/>
                </a:cubicBezTo>
                <a:cubicBezTo>
                  <a:pt x="230202" y="217180"/>
                  <a:pt x="228982" y="146087"/>
                  <a:pt x="209378" y="106878"/>
                </a:cubicBezTo>
                <a:cubicBezTo>
                  <a:pt x="202995" y="94113"/>
                  <a:pt x="193545" y="83127"/>
                  <a:pt x="185628" y="71252"/>
                </a:cubicBezTo>
                <a:lnTo>
                  <a:pt x="173752" y="0"/>
                </a:ln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10" grpId="0" animBg="1"/>
      <p:bldP spid="10" grpId="1" animBg="1"/>
      <p:bldP spid="10" grpId="2" animBg="1"/>
      <p:bldP spid="32" grpId="0" animBg="1"/>
      <p:bldP spid="3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5084" y="2897577"/>
            <a:ext cx="5628905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170712" y="5211289"/>
            <a:ext cx="559327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07032" y="47620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7511" y="2885704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4312228" y="3452255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1"/>
          <p:cNvGrpSpPr/>
          <p:nvPr/>
        </p:nvGrpSpPr>
        <p:grpSpPr>
          <a:xfrm>
            <a:off x="6897585" y="26462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6979724" y="2231571"/>
            <a:ext cx="613557" cy="2592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61208" y="113606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1215" y="1789214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486893" y="1920833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4260921" y="846163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888676" y="1349828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9" name="Oval 48"/>
          <p:cNvSpPr/>
          <p:nvPr/>
        </p:nvSpPr>
        <p:spPr>
          <a:xfrm>
            <a:off x="4427515" y="133993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Block Arc 10"/>
          <p:cNvSpPr/>
          <p:nvPr/>
        </p:nvSpPr>
        <p:spPr>
          <a:xfrm rot="10800000">
            <a:off x="4631377" y="2624446"/>
            <a:ext cx="510639" cy="427511"/>
          </a:xfrm>
          <a:prstGeom prst="blockArc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46960" y="2909454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UA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712525" y="2646217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-0.18756 L -0.12066 4.40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66 4.40333E-6 L -0.0007 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96986" y="2897577"/>
            <a:ext cx="3918858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071257" y="5211289"/>
            <a:ext cx="394458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6256" y="2871848"/>
            <a:ext cx="2030680" cy="2567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78130" y="5153891"/>
            <a:ext cx="2018805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07032" y="47620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7511" y="2885704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4631377" y="2624446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4312228" y="3452255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2" name="Group 21"/>
          <p:cNvGrpSpPr/>
          <p:nvPr/>
        </p:nvGrpSpPr>
        <p:grpSpPr>
          <a:xfrm>
            <a:off x="6897585" y="26462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6979724" y="2231571"/>
            <a:ext cx="613557" cy="2592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61208" y="113606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1215" y="1789214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486893" y="1920833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32511" y="3905002"/>
            <a:ext cx="1615042" cy="2038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3134" y="4494809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950025" y="4665024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93667" y="2836223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3" name="Group 42"/>
          <p:cNvGrpSpPr/>
          <p:nvPr/>
        </p:nvGrpSpPr>
        <p:grpSpPr>
          <a:xfrm>
            <a:off x="1187533" y="2574965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46" name="Elbow Connector 13"/>
          <p:cNvCxnSpPr>
            <a:stCxn id="42" idx="2"/>
          </p:cNvCxnSpPr>
          <p:nvPr/>
        </p:nvCxnSpPr>
        <p:spPr>
          <a:xfrm rot="5400000">
            <a:off x="1021773" y="3415641"/>
            <a:ext cx="597726" cy="33745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9" idx="2"/>
            <a:endCxn id="40" idx="0"/>
          </p:cNvCxnSpPr>
          <p:nvPr/>
        </p:nvCxnSpPr>
        <p:spPr>
          <a:xfrm rot="5400000">
            <a:off x="932213" y="4286989"/>
            <a:ext cx="385947" cy="2969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1446811" y="1920832"/>
            <a:ext cx="1104404" cy="675903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4319896" y="3028208"/>
            <a:ext cx="1697116" cy="1816924"/>
          </a:xfrm>
          <a:custGeom>
            <a:avLst/>
            <a:gdLst>
              <a:gd name="connsiteX0" fmla="*/ 1629642 w 1697116"/>
              <a:gd name="connsiteY0" fmla="*/ 1816924 h 1816924"/>
              <a:gd name="connsiteX1" fmla="*/ 1641517 w 1697116"/>
              <a:gd name="connsiteY1" fmla="*/ 1567543 h 1816924"/>
              <a:gd name="connsiteX2" fmla="*/ 1641517 w 1697116"/>
              <a:gd name="connsiteY2" fmla="*/ 1104405 h 1816924"/>
              <a:gd name="connsiteX3" fmla="*/ 1605891 w 1697116"/>
              <a:gd name="connsiteY3" fmla="*/ 1080654 h 1816924"/>
              <a:gd name="connsiteX4" fmla="*/ 1499013 w 1697116"/>
              <a:gd name="connsiteY4" fmla="*/ 1068779 h 1816924"/>
              <a:gd name="connsiteX5" fmla="*/ 1427761 w 1697116"/>
              <a:gd name="connsiteY5" fmla="*/ 1056904 h 1816924"/>
              <a:gd name="connsiteX6" fmla="*/ 1332759 w 1697116"/>
              <a:gd name="connsiteY6" fmla="*/ 1045028 h 1816924"/>
              <a:gd name="connsiteX7" fmla="*/ 1249631 w 1697116"/>
              <a:gd name="connsiteY7" fmla="*/ 1033153 h 1816924"/>
              <a:gd name="connsiteX8" fmla="*/ 1107127 w 1697116"/>
              <a:gd name="connsiteY8" fmla="*/ 1009402 h 1816924"/>
              <a:gd name="connsiteX9" fmla="*/ 109600 w 1697116"/>
              <a:gd name="connsiteY9" fmla="*/ 973776 h 1816924"/>
              <a:gd name="connsiteX10" fmla="*/ 73974 w 1697116"/>
              <a:gd name="connsiteY10" fmla="*/ 950026 h 1816924"/>
              <a:gd name="connsiteX11" fmla="*/ 26473 w 1697116"/>
              <a:gd name="connsiteY11" fmla="*/ 866898 h 1816924"/>
              <a:gd name="connsiteX12" fmla="*/ 2722 w 1697116"/>
              <a:gd name="connsiteY12" fmla="*/ 819397 h 1816924"/>
              <a:gd name="connsiteX13" fmla="*/ 14598 w 1697116"/>
              <a:gd name="connsiteY13" fmla="*/ 771896 h 1816924"/>
              <a:gd name="connsiteX14" fmla="*/ 121475 w 1697116"/>
              <a:gd name="connsiteY14" fmla="*/ 760021 h 1816924"/>
              <a:gd name="connsiteX15" fmla="*/ 347107 w 1697116"/>
              <a:gd name="connsiteY15" fmla="*/ 748145 h 1816924"/>
              <a:gd name="connsiteX16" fmla="*/ 382733 w 1697116"/>
              <a:gd name="connsiteY16" fmla="*/ 736270 h 1816924"/>
              <a:gd name="connsiteX17" fmla="*/ 537112 w 1697116"/>
              <a:gd name="connsiteY17" fmla="*/ 700644 h 1816924"/>
              <a:gd name="connsiteX18" fmla="*/ 608364 w 1697116"/>
              <a:gd name="connsiteY18" fmla="*/ 676893 h 1816924"/>
              <a:gd name="connsiteX19" fmla="*/ 643990 w 1697116"/>
              <a:gd name="connsiteY19" fmla="*/ 629392 h 1816924"/>
              <a:gd name="connsiteX20" fmla="*/ 655865 w 1697116"/>
              <a:gd name="connsiteY20" fmla="*/ 593766 h 1816924"/>
              <a:gd name="connsiteX21" fmla="*/ 679616 w 1697116"/>
              <a:gd name="connsiteY21" fmla="*/ 546265 h 1816924"/>
              <a:gd name="connsiteX22" fmla="*/ 655865 w 1697116"/>
              <a:gd name="connsiteY22" fmla="*/ 285008 h 1816924"/>
              <a:gd name="connsiteX23" fmla="*/ 632114 w 1697116"/>
              <a:gd name="connsiteY23" fmla="*/ 213756 h 1816924"/>
              <a:gd name="connsiteX24" fmla="*/ 620239 w 1697116"/>
              <a:gd name="connsiteY24" fmla="*/ 178130 h 1816924"/>
              <a:gd name="connsiteX25" fmla="*/ 608364 w 1697116"/>
              <a:gd name="connsiteY25" fmla="*/ 142504 h 1816924"/>
              <a:gd name="connsiteX26" fmla="*/ 572738 w 1697116"/>
              <a:gd name="connsiteY26" fmla="*/ 59376 h 1816924"/>
              <a:gd name="connsiteX27" fmla="*/ 572738 w 1697116"/>
              <a:gd name="connsiteY27" fmla="*/ 0 h 18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697116" h="1816924">
                <a:moveTo>
                  <a:pt x="1629642" y="1816924"/>
                </a:moveTo>
                <a:cubicBezTo>
                  <a:pt x="1633600" y="1733797"/>
                  <a:pt x="1635791" y="1650567"/>
                  <a:pt x="1641517" y="1567543"/>
                </a:cubicBezTo>
                <a:cubicBezTo>
                  <a:pt x="1657522" y="1335465"/>
                  <a:pt x="1697116" y="1563096"/>
                  <a:pt x="1641517" y="1104405"/>
                </a:cubicBezTo>
                <a:cubicBezTo>
                  <a:pt x="1639800" y="1090236"/>
                  <a:pt x="1619737" y="1084116"/>
                  <a:pt x="1605891" y="1080654"/>
                </a:cubicBezTo>
                <a:cubicBezTo>
                  <a:pt x="1571116" y="1071960"/>
                  <a:pt x="1534544" y="1073516"/>
                  <a:pt x="1499013" y="1068779"/>
                </a:cubicBezTo>
                <a:cubicBezTo>
                  <a:pt x="1475146" y="1065597"/>
                  <a:pt x="1451597" y="1060309"/>
                  <a:pt x="1427761" y="1056904"/>
                </a:cubicBezTo>
                <a:cubicBezTo>
                  <a:pt x="1396168" y="1052391"/>
                  <a:pt x="1364393" y="1049246"/>
                  <a:pt x="1332759" y="1045028"/>
                </a:cubicBezTo>
                <a:lnTo>
                  <a:pt x="1249631" y="1033153"/>
                </a:lnTo>
                <a:cubicBezTo>
                  <a:pt x="1202064" y="1025642"/>
                  <a:pt x="1155236" y="1011540"/>
                  <a:pt x="1107127" y="1009402"/>
                </a:cubicBezTo>
                <a:cubicBezTo>
                  <a:pt x="418460" y="978795"/>
                  <a:pt x="750985" y="990223"/>
                  <a:pt x="109600" y="973776"/>
                </a:cubicBezTo>
                <a:cubicBezTo>
                  <a:pt x="97725" y="965859"/>
                  <a:pt x="84066" y="960118"/>
                  <a:pt x="73974" y="950026"/>
                </a:cubicBezTo>
                <a:cubicBezTo>
                  <a:pt x="27284" y="903336"/>
                  <a:pt x="46854" y="914454"/>
                  <a:pt x="26473" y="866898"/>
                </a:cubicBezTo>
                <a:cubicBezTo>
                  <a:pt x="19500" y="850627"/>
                  <a:pt x="10639" y="835231"/>
                  <a:pt x="2722" y="819397"/>
                </a:cubicBezTo>
                <a:cubicBezTo>
                  <a:pt x="6681" y="803563"/>
                  <a:pt x="0" y="779195"/>
                  <a:pt x="14598" y="771896"/>
                </a:cubicBezTo>
                <a:cubicBezTo>
                  <a:pt x="46659" y="755866"/>
                  <a:pt x="85721" y="762575"/>
                  <a:pt x="121475" y="760021"/>
                </a:cubicBezTo>
                <a:cubicBezTo>
                  <a:pt x="196598" y="754655"/>
                  <a:pt x="271896" y="752104"/>
                  <a:pt x="347107" y="748145"/>
                </a:cubicBezTo>
                <a:cubicBezTo>
                  <a:pt x="358982" y="744187"/>
                  <a:pt x="370589" y="739306"/>
                  <a:pt x="382733" y="736270"/>
                </a:cubicBezTo>
                <a:cubicBezTo>
                  <a:pt x="458094" y="717430"/>
                  <a:pt x="448441" y="730202"/>
                  <a:pt x="537112" y="700644"/>
                </a:cubicBezTo>
                <a:lnTo>
                  <a:pt x="608364" y="676893"/>
                </a:lnTo>
                <a:cubicBezTo>
                  <a:pt x="620239" y="661059"/>
                  <a:pt x="634170" y="646576"/>
                  <a:pt x="643990" y="629392"/>
                </a:cubicBezTo>
                <a:cubicBezTo>
                  <a:pt x="650200" y="618524"/>
                  <a:pt x="650934" y="605272"/>
                  <a:pt x="655865" y="593766"/>
                </a:cubicBezTo>
                <a:cubicBezTo>
                  <a:pt x="662838" y="577495"/>
                  <a:pt x="671699" y="562099"/>
                  <a:pt x="679616" y="546265"/>
                </a:cubicBezTo>
                <a:cubicBezTo>
                  <a:pt x="676038" y="489021"/>
                  <a:pt x="674454" y="359363"/>
                  <a:pt x="655865" y="285008"/>
                </a:cubicBezTo>
                <a:cubicBezTo>
                  <a:pt x="649793" y="260720"/>
                  <a:pt x="640031" y="237507"/>
                  <a:pt x="632114" y="213756"/>
                </a:cubicBezTo>
                <a:lnTo>
                  <a:pt x="620239" y="178130"/>
                </a:lnTo>
                <a:cubicBezTo>
                  <a:pt x="616281" y="166255"/>
                  <a:pt x="613962" y="153700"/>
                  <a:pt x="608364" y="142504"/>
                </a:cubicBezTo>
                <a:cubicBezTo>
                  <a:pt x="599607" y="124990"/>
                  <a:pt x="575650" y="82675"/>
                  <a:pt x="572738" y="59376"/>
                </a:cubicBezTo>
                <a:cubicBezTo>
                  <a:pt x="570283" y="39737"/>
                  <a:pt x="572738" y="19792"/>
                  <a:pt x="572738" y="0"/>
                </a:cubicBez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1456931" y="1900052"/>
            <a:ext cx="3518830" cy="819397"/>
          </a:xfrm>
          <a:custGeom>
            <a:avLst/>
            <a:gdLst>
              <a:gd name="connsiteX0" fmla="*/ 3447578 w 3518830"/>
              <a:gd name="connsiteY0" fmla="*/ 819397 h 819397"/>
              <a:gd name="connsiteX1" fmla="*/ 3459453 w 3518830"/>
              <a:gd name="connsiteY1" fmla="*/ 593766 h 819397"/>
              <a:gd name="connsiteX2" fmla="*/ 3506955 w 3518830"/>
              <a:gd name="connsiteY2" fmla="*/ 427512 h 819397"/>
              <a:gd name="connsiteX3" fmla="*/ 3518830 w 3518830"/>
              <a:gd name="connsiteY3" fmla="*/ 380010 h 819397"/>
              <a:gd name="connsiteX4" fmla="*/ 3495079 w 3518830"/>
              <a:gd name="connsiteY4" fmla="*/ 273132 h 819397"/>
              <a:gd name="connsiteX5" fmla="*/ 3471329 w 3518830"/>
              <a:gd name="connsiteY5" fmla="*/ 237506 h 819397"/>
              <a:gd name="connsiteX6" fmla="*/ 3447578 w 3518830"/>
              <a:gd name="connsiteY6" fmla="*/ 142504 h 819397"/>
              <a:gd name="connsiteX7" fmla="*/ 3435703 w 3518830"/>
              <a:gd name="connsiteY7" fmla="*/ 83127 h 819397"/>
              <a:gd name="connsiteX8" fmla="*/ 3352575 w 3518830"/>
              <a:gd name="connsiteY8" fmla="*/ 47501 h 819397"/>
              <a:gd name="connsiteX9" fmla="*/ 2687557 w 3518830"/>
              <a:gd name="connsiteY9" fmla="*/ 35626 h 819397"/>
              <a:gd name="connsiteX10" fmla="*/ 2473801 w 3518830"/>
              <a:gd name="connsiteY10" fmla="*/ 23751 h 819397"/>
              <a:gd name="connsiteX11" fmla="*/ 2438175 w 3518830"/>
              <a:gd name="connsiteY11" fmla="*/ 11875 h 819397"/>
              <a:gd name="connsiteX12" fmla="*/ 2378799 w 3518830"/>
              <a:gd name="connsiteY12" fmla="*/ 0 h 819397"/>
              <a:gd name="connsiteX13" fmla="*/ 2034414 w 3518830"/>
              <a:gd name="connsiteY13" fmla="*/ 11875 h 819397"/>
              <a:gd name="connsiteX14" fmla="*/ 1975038 w 3518830"/>
              <a:gd name="connsiteY14" fmla="*/ 23751 h 819397"/>
              <a:gd name="connsiteX15" fmla="*/ 1891911 w 3518830"/>
              <a:gd name="connsiteY15" fmla="*/ 59377 h 819397"/>
              <a:gd name="connsiteX16" fmla="*/ 1678155 w 3518830"/>
              <a:gd name="connsiteY16" fmla="*/ 71252 h 819397"/>
              <a:gd name="connsiteX17" fmla="*/ 1393147 w 3518830"/>
              <a:gd name="connsiteY17" fmla="*/ 59377 h 819397"/>
              <a:gd name="connsiteX18" fmla="*/ 1274394 w 3518830"/>
              <a:gd name="connsiteY18" fmla="*/ 35626 h 819397"/>
              <a:gd name="connsiteX19" fmla="*/ 858757 w 3518830"/>
              <a:gd name="connsiteY19" fmla="*/ 47501 h 819397"/>
              <a:gd name="connsiteX20" fmla="*/ 811256 w 3518830"/>
              <a:gd name="connsiteY20" fmla="*/ 59377 h 819397"/>
              <a:gd name="connsiteX21" fmla="*/ 656877 w 3518830"/>
              <a:gd name="connsiteY21" fmla="*/ 47501 h 819397"/>
              <a:gd name="connsiteX22" fmla="*/ 193739 w 3518830"/>
              <a:gd name="connsiteY22" fmla="*/ 47501 h 819397"/>
              <a:gd name="connsiteX23" fmla="*/ 158113 w 3518830"/>
              <a:gd name="connsiteY23" fmla="*/ 59377 h 819397"/>
              <a:gd name="connsiteX24" fmla="*/ 110612 w 3518830"/>
              <a:gd name="connsiteY24" fmla="*/ 71252 h 819397"/>
              <a:gd name="connsiteX25" fmla="*/ 39360 w 3518830"/>
              <a:gd name="connsiteY25" fmla="*/ 95003 h 819397"/>
              <a:gd name="connsiteX26" fmla="*/ 15609 w 3518830"/>
              <a:gd name="connsiteY26" fmla="*/ 130629 h 819397"/>
              <a:gd name="connsiteX27" fmla="*/ 3734 w 3518830"/>
              <a:gd name="connsiteY27" fmla="*/ 166254 h 819397"/>
              <a:gd name="connsiteX28" fmla="*/ 3734 w 3518830"/>
              <a:gd name="connsiteY28" fmla="*/ 760021 h 81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18830" h="819397">
                <a:moveTo>
                  <a:pt x="3447578" y="819397"/>
                </a:moveTo>
                <a:cubicBezTo>
                  <a:pt x="3451536" y="744187"/>
                  <a:pt x="3451136" y="668620"/>
                  <a:pt x="3459453" y="593766"/>
                </a:cubicBezTo>
                <a:cubicBezTo>
                  <a:pt x="3468339" y="513793"/>
                  <a:pt x="3488940" y="499576"/>
                  <a:pt x="3506955" y="427512"/>
                </a:cubicBezTo>
                <a:lnTo>
                  <a:pt x="3518830" y="380010"/>
                </a:lnTo>
                <a:cubicBezTo>
                  <a:pt x="3514268" y="352636"/>
                  <a:pt x="3509698" y="302370"/>
                  <a:pt x="3495079" y="273132"/>
                </a:cubicBezTo>
                <a:cubicBezTo>
                  <a:pt x="3488696" y="260367"/>
                  <a:pt x="3479246" y="249381"/>
                  <a:pt x="3471329" y="237506"/>
                </a:cubicBezTo>
                <a:cubicBezTo>
                  <a:pt x="3463412" y="205839"/>
                  <a:pt x="3453979" y="174512"/>
                  <a:pt x="3447578" y="142504"/>
                </a:cubicBezTo>
                <a:cubicBezTo>
                  <a:pt x="3443620" y="122712"/>
                  <a:pt x="3445717" y="100652"/>
                  <a:pt x="3435703" y="83127"/>
                </a:cubicBezTo>
                <a:cubicBezTo>
                  <a:pt x="3424321" y="63208"/>
                  <a:pt x="3370668" y="48104"/>
                  <a:pt x="3352575" y="47501"/>
                </a:cubicBezTo>
                <a:cubicBezTo>
                  <a:pt x="3130990" y="40115"/>
                  <a:pt x="2909230" y="39584"/>
                  <a:pt x="2687557" y="35626"/>
                </a:cubicBezTo>
                <a:cubicBezTo>
                  <a:pt x="2616305" y="31668"/>
                  <a:pt x="2544841" y="30517"/>
                  <a:pt x="2473801" y="23751"/>
                </a:cubicBezTo>
                <a:cubicBezTo>
                  <a:pt x="2461340" y="22564"/>
                  <a:pt x="2450319" y="14911"/>
                  <a:pt x="2438175" y="11875"/>
                </a:cubicBezTo>
                <a:cubicBezTo>
                  <a:pt x="2418594" y="6980"/>
                  <a:pt x="2398591" y="3958"/>
                  <a:pt x="2378799" y="0"/>
                </a:cubicBezTo>
                <a:cubicBezTo>
                  <a:pt x="2264004" y="3958"/>
                  <a:pt x="2149079" y="5130"/>
                  <a:pt x="2034414" y="11875"/>
                </a:cubicBezTo>
                <a:cubicBezTo>
                  <a:pt x="2014265" y="13060"/>
                  <a:pt x="1994186" y="17368"/>
                  <a:pt x="1975038" y="23751"/>
                </a:cubicBezTo>
                <a:cubicBezTo>
                  <a:pt x="1949393" y="32299"/>
                  <a:pt x="1920959" y="56610"/>
                  <a:pt x="1891911" y="59377"/>
                </a:cubicBezTo>
                <a:cubicBezTo>
                  <a:pt x="1820871" y="66143"/>
                  <a:pt x="1749407" y="67294"/>
                  <a:pt x="1678155" y="71252"/>
                </a:cubicBezTo>
                <a:cubicBezTo>
                  <a:pt x="1583152" y="67294"/>
                  <a:pt x="1488021" y="65702"/>
                  <a:pt x="1393147" y="59377"/>
                </a:cubicBezTo>
                <a:cubicBezTo>
                  <a:pt x="1353448" y="56730"/>
                  <a:pt x="1312955" y="45266"/>
                  <a:pt x="1274394" y="35626"/>
                </a:cubicBezTo>
                <a:cubicBezTo>
                  <a:pt x="1135848" y="39584"/>
                  <a:pt x="997177" y="40402"/>
                  <a:pt x="858757" y="47501"/>
                </a:cubicBezTo>
                <a:cubicBezTo>
                  <a:pt x="842457" y="48337"/>
                  <a:pt x="827577" y="59377"/>
                  <a:pt x="811256" y="59377"/>
                </a:cubicBezTo>
                <a:cubicBezTo>
                  <a:pt x="759644" y="59377"/>
                  <a:pt x="708337" y="51460"/>
                  <a:pt x="656877" y="47501"/>
                </a:cubicBezTo>
                <a:cubicBezTo>
                  <a:pt x="465424" y="15593"/>
                  <a:pt x="562421" y="27018"/>
                  <a:pt x="193739" y="47501"/>
                </a:cubicBezTo>
                <a:cubicBezTo>
                  <a:pt x="181241" y="48195"/>
                  <a:pt x="170149" y="55938"/>
                  <a:pt x="158113" y="59377"/>
                </a:cubicBezTo>
                <a:cubicBezTo>
                  <a:pt x="142420" y="63861"/>
                  <a:pt x="126245" y="66562"/>
                  <a:pt x="110612" y="71252"/>
                </a:cubicBezTo>
                <a:cubicBezTo>
                  <a:pt x="86632" y="78446"/>
                  <a:pt x="39360" y="95003"/>
                  <a:pt x="39360" y="95003"/>
                </a:cubicBezTo>
                <a:cubicBezTo>
                  <a:pt x="31443" y="106878"/>
                  <a:pt x="21992" y="117863"/>
                  <a:pt x="15609" y="130629"/>
                </a:cubicBezTo>
                <a:cubicBezTo>
                  <a:pt x="10011" y="141825"/>
                  <a:pt x="3970" y="153739"/>
                  <a:pt x="3734" y="166254"/>
                </a:cubicBezTo>
                <a:cubicBezTo>
                  <a:pt x="0" y="364141"/>
                  <a:pt x="3734" y="562099"/>
                  <a:pt x="3734" y="760021"/>
                </a:cubicBezTo>
              </a:path>
            </a:pathLst>
          </a:custGeom>
          <a:ln w="38100">
            <a:solidFill>
              <a:schemeClr val="accent6">
                <a:lumMod val="75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1128156" y="2992582"/>
            <a:ext cx="369355" cy="1674421"/>
          </a:xfrm>
          <a:custGeom>
            <a:avLst/>
            <a:gdLst>
              <a:gd name="connsiteX0" fmla="*/ 296883 w 369355"/>
              <a:gd name="connsiteY0" fmla="*/ 0 h 1674421"/>
              <a:gd name="connsiteX1" fmla="*/ 308758 w 369355"/>
              <a:gd name="connsiteY1" fmla="*/ 35626 h 1674421"/>
              <a:gd name="connsiteX2" fmla="*/ 332509 w 369355"/>
              <a:gd name="connsiteY2" fmla="*/ 118753 h 1674421"/>
              <a:gd name="connsiteX3" fmla="*/ 344384 w 369355"/>
              <a:gd name="connsiteY3" fmla="*/ 201880 h 1674421"/>
              <a:gd name="connsiteX4" fmla="*/ 368135 w 369355"/>
              <a:gd name="connsiteY4" fmla="*/ 403761 h 1674421"/>
              <a:gd name="connsiteX5" fmla="*/ 356260 w 369355"/>
              <a:gd name="connsiteY5" fmla="*/ 546265 h 1674421"/>
              <a:gd name="connsiteX6" fmla="*/ 285008 w 369355"/>
              <a:gd name="connsiteY6" fmla="*/ 581891 h 1674421"/>
              <a:gd name="connsiteX7" fmla="*/ 249382 w 369355"/>
              <a:gd name="connsiteY7" fmla="*/ 605641 h 1674421"/>
              <a:gd name="connsiteX8" fmla="*/ 106878 w 369355"/>
              <a:gd name="connsiteY8" fmla="*/ 641267 h 1674421"/>
              <a:gd name="connsiteX9" fmla="*/ 71252 w 369355"/>
              <a:gd name="connsiteY9" fmla="*/ 653143 h 1674421"/>
              <a:gd name="connsiteX10" fmla="*/ 23750 w 369355"/>
              <a:gd name="connsiteY10" fmla="*/ 724395 h 1674421"/>
              <a:gd name="connsiteX11" fmla="*/ 11875 w 369355"/>
              <a:gd name="connsiteY11" fmla="*/ 855023 h 1674421"/>
              <a:gd name="connsiteX12" fmla="*/ 23750 w 369355"/>
              <a:gd name="connsiteY12" fmla="*/ 973776 h 1674421"/>
              <a:gd name="connsiteX13" fmla="*/ 35626 w 369355"/>
              <a:gd name="connsiteY13" fmla="*/ 1294410 h 1674421"/>
              <a:gd name="connsiteX14" fmla="*/ 23750 w 369355"/>
              <a:gd name="connsiteY14" fmla="*/ 1472540 h 1674421"/>
              <a:gd name="connsiteX15" fmla="*/ 0 w 369355"/>
              <a:gd name="connsiteY15" fmla="*/ 1543792 h 1674421"/>
              <a:gd name="connsiteX16" fmla="*/ 0 w 369355"/>
              <a:gd name="connsiteY16" fmla="*/ 1674421 h 167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9355" h="1674421">
                <a:moveTo>
                  <a:pt x="296883" y="0"/>
                </a:moveTo>
                <a:cubicBezTo>
                  <a:pt x="300841" y="11875"/>
                  <a:pt x="305319" y="23590"/>
                  <a:pt x="308758" y="35626"/>
                </a:cubicBezTo>
                <a:cubicBezTo>
                  <a:pt x="338581" y="140005"/>
                  <a:pt x="304037" y="33334"/>
                  <a:pt x="332509" y="118753"/>
                </a:cubicBezTo>
                <a:cubicBezTo>
                  <a:pt x="336467" y="146462"/>
                  <a:pt x="341599" y="174029"/>
                  <a:pt x="344384" y="201880"/>
                </a:cubicBezTo>
                <a:cubicBezTo>
                  <a:pt x="364075" y="398785"/>
                  <a:pt x="341667" y="297887"/>
                  <a:pt x="368135" y="403761"/>
                </a:cubicBezTo>
                <a:cubicBezTo>
                  <a:pt x="364177" y="451262"/>
                  <a:pt x="369355" y="500433"/>
                  <a:pt x="356260" y="546265"/>
                </a:cubicBezTo>
                <a:cubicBezTo>
                  <a:pt x="350589" y="566115"/>
                  <a:pt x="298766" y="575012"/>
                  <a:pt x="285008" y="581891"/>
                </a:cubicBezTo>
                <a:cubicBezTo>
                  <a:pt x="272243" y="588274"/>
                  <a:pt x="262424" y="599845"/>
                  <a:pt x="249382" y="605641"/>
                </a:cubicBezTo>
                <a:cubicBezTo>
                  <a:pt x="192922" y="630734"/>
                  <a:pt x="166629" y="631309"/>
                  <a:pt x="106878" y="641267"/>
                </a:cubicBezTo>
                <a:cubicBezTo>
                  <a:pt x="95003" y="645226"/>
                  <a:pt x="80103" y="644292"/>
                  <a:pt x="71252" y="653143"/>
                </a:cubicBezTo>
                <a:cubicBezTo>
                  <a:pt x="51068" y="673327"/>
                  <a:pt x="23750" y="724395"/>
                  <a:pt x="23750" y="724395"/>
                </a:cubicBezTo>
                <a:cubicBezTo>
                  <a:pt x="19792" y="767938"/>
                  <a:pt x="11875" y="811301"/>
                  <a:pt x="11875" y="855023"/>
                </a:cubicBezTo>
                <a:cubicBezTo>
                  <a:pt x="11875" y="894805"/>
                  <a:pt x="21603" y="934052"/>
                  <a:pt x="23750" y="973776"/>
                </a:cubicBezTo>
                <a:cubicBezTo>
                  <a:pt x="29523" y="1080571"/>
                  <a:pt x="31667" y="1187532"/>
                  <a:pt x="35626" y="1294410"/>
                </a:cubicBezTo>
                <a:cubicBezTo>
                  <a:pt x="31667" y="1353787"/>
                  <a:pt x="32166" y="1413630"/>
                  <a:pt x="23750" y="1472540"/>
                </a:cubicBezTo>
                <a:cubicBezTo>
                  <a:pt x="20209" y="1497324"/>
                  <a:pt x="0" y="1518757"/>
                  <a:pt x="0" y="1543792"/>
                </a:cubicBezTo>
                <a:lnTo>
                  <a:pt x="0" y="1674421"/>
                </a:ln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-Right Arrow 74"/>
          <p:cNvSpPr/>
          <p:nvPr/>
        </p:nvSpPr>
        <p:spPr>
          <a:xfrm>
            <a:off x="2232561" y="5308270"/>
            <a:ext cx="1852551" cy="4512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86940" y="5842660"/>
            <a:ext cx="153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Media </a:t>
            </a:r>
            <a:r>
              <a:rPr lang="pt-PT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Stream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2" grpId="0" animBg="1"/>
      <p:bldP spid="75" grpId="0" animBg="1"/>
      <p:bldP spid="7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35137" y="2861951"/>
            <a:ext cx="3918858" cy="2113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6255" y="2871848"/>
            <a:ext cx="3859479" cy="1925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> (</a:t>
            </a:r>
            <a:r>
              <a:rPr lang="pt-PT" sz="1600" b="1" dirty="0" err="1" smtClean="0">
                <a:solidFill>
                  <a:schemeClr val="tx1"/>
                </a:solidFill>
              </a:rPr>
              <a:t>Requester</a:t>
            </a:r>
            <a:r>
              <a:rPr lang="pt-PT" sz="1600" b="1" dirty="0" smtClean="0">
                <a:solidFill>
                  <a:schemeClr val="tx1"/>
                </a:solidFill>
              </a:rPr>
              <a:t>) </a:t>
            </a:r>
          </a:p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71896" y="4108863"/>
            <a:ext cx="280257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P2P </a:t>
            </a:r>
            <a:r>
              <a:rPr lang="pt-PT" dirty="0" err="1" smtClean="0"/>
              <a:t>Protostub</a:t>
            </a:r>
            <a:r>
              <a:rPr lang="pt-PT" dirty="0" smtClean="0"/>
              <a:t> </a:t>
            </a:r>
            <a:r>
              <a:rPr lang="pt-PT" dirty="0" err="1" smtClean="0"/>
              <a:t>Connections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67648" y="3895106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75662" y="2850078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5569528" y="2588820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5250379" y="3416629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</p:cNvCxnSpPr>
          <p:nvPr/>
        </p:nvCxnSpPr>
        <p:spPr>
          <a:xfrm rot="16200000" flipH="1">
            <a:off x="6723411" y="4362202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441870" y="2871849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2" name="Group 21"/>
          <p:cNvGrpSpPr/>
          <p:nvPr/>
        </p:nvGrpSpPr>
        <p:grpSpPr>
          <a:xfrm>
            <a:off x="7835736" y="2610591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7932222" y="3526475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16200000" flipH="1">
            <a:off x="7466612" y="2003959"/>
            <a:ext cx="577931" cy="67887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00543" y="981690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pt-PT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90550" y="1634835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3026228" y="1766454"/>
            <a:ext cx="2802578" cy="844137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15638" y="3631870"/>
            <a:ext cx="3408216" cy="3344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75657" y="4399807"/>
            <a:ext cx="2161309" cy="45720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P2P </a:t>
            </a:r>
            <a:r>
              <a:rPr lang="pt-PT" sz="1200" dirty="0" err="1" smtClean="0">
                <a:solidFill>
                  <a:schemeClr val="bg1"/>
                </a:solidFill>
              </a:rPr>
              <a:t>Requester</a:t>
            </a:r>
            <a:r>
              <a:rPr lang="pt-PT" sz="1200" dirty="0" smtClean="0">
                <a:solidFill>
                  <a:schemeClr val="bg1"/>
                </a:solidFill>
              </a:rPr>
              <a:t>  </a:t>
            </a:r>
            <a:r>
              <a:rPr lang="pt-PT" sz="1200" dirty="0" err="1" smtClean="0">
                <a:solidFill>
                  <a:schemeClr val="bg1"/>
                </a:solidFill>
              </a:rPr>
              <a:t>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816925" y="4807528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Req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0529" y="2812473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3" name="Group 42"/>
          <p:cNvGrpSpPr/>
          <p:nvPr/>
        </p:nvGrpSpPr>
        <p:grpSpPr>
          <a:xfrm>
            <a:off x="724395" y="2551215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46" name="Elbow Connector 13"/>
          <p:cNvCxnSpPr>
            <a:stCxn id="42" idx="2"/>
            <a:endCxn id="39" idx="1"/>
          </p:cNvCxnSpPr>
          <p:nvPr/>
        </p:nvCxnSpPr>
        <p:spPr>
          <a:xfrm rot="5400000">
            <a:off x="452253" y="3225141"/>
            <a:ext cx="537359" cy="610587"/>
          </a:xfrm>
          <a:prstGeom prst="bentConnector4">
            <a:avLst>
              <a:gd name="adj1" fmla="val 34438"/>
              <a:gd name="adj2" fmla="val 137439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9" idx="2"/>
            <a:endCxn id="40" idx="0"/>
          </p:cNvCxnSpPr>
          <p:nvPr/>
        </p:nvCxnSpPr>
        <p:spPr>
          <a:xfrm rot="16200000" flipH="1">
            <a:off x="1971305" y="4114799"/>
            <a:ext cx="433449" cy="136566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983674" y="1766454"/>
            <a:ext cx="106877" cy="806532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Block Arc 49"/>
          <p:cNvSpPr/>
          <p:nvPr/>
        </p:nvSpPr>
        <p:spPr>
          <a:xfrm>
            <a:off x="1777339" y="4698670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76005" y="2822368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55" name="Group 21"/>
          <p:cNvGrpSpPr/>
          <p:nvPr/>
        </p:nvGrpSpPr>
        <p:grpSpPr>
          <a:xfrm>
            <a:off x="2869871" y="2561110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56" name="Oval 55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7" name="Block Arc 56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68" name="Elbow Connector 13"/>
          <p:cNvCxnSpPr>
            <a:stCxn id="29" idx="2"/>
            <a:endCxn id="56" idx="0"/>
          </p:cNvCxnSpPr>
          <p:nvPr/>
        </p:nvCxnSpPr>
        <p:spPr>
          <a:xfrm rot="5400000">
            <a:off x="5008420" y="175161"/>
            <a:ext cx="528450" cy="428699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5379523" y="4308765"/>
            <a:ext cx="3289465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664530" y="4528457"/>
            <a:ext cx="2778826" cy="45720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P2P </a:t>
            </a:r>
            <a:r>
              <a:rPr lang="pt-PT" sz="1200" dirty="0" err="1" smtClean="0">
                <a:solidFill>
                  <a:schemeClr val="bg1"/>
                </a:solidFill>
              </a:rPr>
              <a:t>Handler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6614555" y="4829301"/>
            <a:ext cx="81939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Handler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4" name="Block Arc 83"/>
          <p:cNvSpPr/>
          <p:nvPr/>
        </p:nvSpPr>
        <p:spPr>
          <a:xfrm>
            <a:off x="6543303" y="4732318"/>
            <a:ext cx="926276" cy="433449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88" name="Elbow Connector 13"/>
          <p:cNvCxnSpPr>
            <a:stCxn id="54" idx="2"/>
            <a:endCxn id="39" idx="3"/>
          </p:cNvCxnSpPr>
          <p:nvPr/>
        </p:nvCxnSpPr>
        <p:spPr>
          <a:xfrm rot="16200000" flipH="1">
            <a:off x="3234045" y="3209305"/>
            <a:ext cx="527464" cy="652153"/>
          </a:xfrm>
          <a:prstGeom prst="bentConnector4">
            <a:avLst>
              <a:gd name="adj1" fmla="val 34146"/>
              <a:gd name="adj2" fmla="val 14173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10099" y="4952012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accent4">
                    <a:lumMod val="75000"/>
                  </a:schemeClr>
                </a:solidFill>
              </a:rPr>
              <a:t>P2P </a:t>
            </a:r>
            <a:r>
              <a:rPr lang="pt-PT" b="1" dirty="0" err="1" smtClean="0">
                <a:solidFill>
                  <a:schemeClr val="accent4">
                    <a:lumMod val="75000"/>
                  </a:schemeClr>
                </a:solidFill>
              </a:rPr>
              <a:t>Connection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213756" y="866900"/>
            <a:ext cx="8728363" cy="220881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197521" y="900547"/>
            <a:ext cx="2989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dirty="0" err="1" smtClean="0">
                <a:solidFill>
                  <a:srgbClr val="FF0000"/>
                </a:solidFill>
              </a:rPr>
              <a:t>Signalling</a:t>
            </a:r>
            <a:r>
              <a:rPr lang="pt-PT" sz="1600" dirty="0" smtClean="0">
                <a:solidFill>
                  <a:srgbClr val="FF0000"/>
                </a:solidFill>
              </a:rPr>
              <a:t> to Setup</a:t>
            </a:r>
            <a:br>
              <a:rPr lang="pt-PT" sz="1600" dirty="0" smtClean="0">
                <a:solidFill>
                  <a:srgbClr val="FF0000"/>
                </a:solidFill>
              </a:rPr>
            </a:br>
            <a:r>
              <a:rPr lang="pt-PT" sz="1600" dirty="0" smtClean="0">
                <a:solidFill>
                  <a:srgbClr val="FF0000"/>
                </a:solidFill>
              </a:rPr>
              <a:t> P2P </a:t>
            </a:r>
            <a:r>
              <a:rPr lang="pt-PT" sz="1600" dirty="0" err="1" smtClean="0">
                <a:solidFill>
                  <a:srgbClr val="FF0000"/>
                </a:solidFill>
              </a:rPr>
              <a:t>Connection</a:t>
            </a:r>
            <a:r>
              <a:rPr lang="pt-PT" sz="1600" dirty="0" smtClean="0">
                <a:solidFill>
                  <a:srgbClr val="FF0000"/>
                </a:solidFill>
              </a:rPr>
              <a:t> uses </a:t>
            </a:r>
            <a:r>
              <a:rPr lang="pt-PT" sz="1600" dirty="0" err="1" smtClean="0">
                <a:solidFill>
                  <a:srgbClr val="FF0000"/>
                </a:solidFill>
              </a:rPr>
              <a:t>Message</a:t>
            </a:r>
            <a:r>
              <a:rPr lang="pt-PT" sz="1600" dirty="0" smtClean="0">
                <a:solidFill>
                  <a:srgbClr val="FF0000"/>
                </a:solidFill>
              </a:rPr>
              <a:t/>
            </a:r>
            <a:br>
              <a:rPr lang="pt-PT" sz="1600" dirty="0" smtClean="0">
                <a:solidFill>
                  <a:srgbClr val="FF0000"/>
                </a:solidFill>
              </a:rPr>
            </a:br>
            <a:r>
              <a:rPr lang="pt-PT" sz="1600" dirty="0" smtClean="0">
                <a:solidFill>
                  <a:srgbClr val="FF0000"/>
                </a:solidFill>
              </a:rPr>
              <a:t> Nodes and </a:t>
            </a:r>
            <a:r>
              <a:rPr lang="pt-PT" sz="1600" dirty="0" err="1" smtClean="0">
                <a:solidFill>
                  <a:srgbClr val="FF0000"/>
                </a:solidFill>
              </a:rPr>
              <a:t>associated</a:t>
            </a:r>
            <a:r>
              <a:rPr lang="pt-PT" sz="1600" dirty="0" smtClean="0">
                <a:solidFill>
                  <a:srgbClr val="FF0000"/>
                </a:solidFill>
              </a:rPr>
              <a:t> </a:t>
            </a:r>
            <a:r>
              <a:rPr lang="pt-PT" sz="1600" dirty="0" err="1" smtClean="0">
                <a:solidFill>
                  <a:srgbClr val="FF0000"/>
                </a:solidFill>
              </a:rPr>
              <a:t>protostubs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095008" y="5913911"/>
            <a:ext cx="2198914" cy="5561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Carol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> (</a:t>
            </a:r>
            <a:r>
              <a:rPr lang="pt-PT" sz="1600" b="1" dirty="0" err="1" smtClean="0">
                <a:solidFill>
                  <a:schemeClr val="tx1"/>
                </a:solidFill>
              </a:rPr>
              <a:t>Requester</a:t>
            </a:r>
            <a:r>
              <a:rPr lang="pt-PT" sz="1600" b="1" dirty="0" smtClean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653148" y="5913913"/>
            <a:ext cx="1058884" cy="3325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4831277" y="5755576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Req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Block Arc 75"/>
          <p:cNvSpPr/>
          <p:nvPr/>
        </p:nvSpPr>
        <p:spPr>
          <a:xfrm flipV="1">
            <a:off x="4839193" y="5777346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646223" y="5923807"/>
            <a:ext cx="2198914" cy="5561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David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> (</a:t>
            </a:r>
            <a:r>
              <a:rPr lang="pt-PT" sz="1600" b="1" dirty="0" err="1" smtClean="0">
                <a:solidFill>
                  <a:schemeClr val="tx1"/>
                </a:solidFill>
              </a:rPr>
              <a:t>Requester</a:t>
            </a:r>
            <a:r>
              <a:rPr lang="pt-PT" sz="1600" b="1" dirty="0" smtClean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204363" y="5923809"/>
            <a:ext cx="1058884" cy="3325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7382492" y="5765472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Req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7" name="Block Arc 86"/>
          <p:cNvSpPr/>
          <p:nvPr/>
        </p:nvSpPr>
        <p:spPr>
          <a:xfrm flipV="1">
            <a:off x="7390408" y="5787242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89" name="Elbow Connector 13"/>
          <p:cNvCxnSpPr/>
          <p:nvPr/>
        </p:nvCxnSpPr>
        <p:spPr>
          <a:xfrm rot="5400000" flipH="1">
            <a:off x="4570020" y="2683826"/>
            <a:ext cx="21773" cy="4886695"/>
          </a:xfrm>
          <a:prstGeom prst="bentConnector3">
            <a:avLst>
              <a:gd name="adj1" fmla="val -1049924"/>
            </a:avLst>
          </a:prstGeom>
          <a:ln w="38100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13"/>
          <p:cNvCxnSpPr>
            <a:stCxn id="83" idx="4"/>
            <a:endCxn id="75" idx="0"/>
          </p:cNvCxnSpPr>
          <p:nvPr/>
        </p:nvCxnSpPr>
        <p:spPr>
          <a:xfrm rot="5400000">
            <a:off x="5779325" y="4510646"/>
            <a:ext cx="617517" cy="1872343"/>
          </a:xfrm>
          <a:prstGeom prst="bentConnector3">
            <a:avLst>
              <a:gd name="adj1" fmla="val 61538"/>
            </a:avLst>
          </a:prstGeom>
          <a:ln w="38100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13"/>
          <p:cNvCxnSpPr>
            <a:stCxn id="83" idx="4"/>
            <a:endCxn id="86" idx="0"/>
          </p:cNvCxnSpPr>
          <p:nvPr/>
        </p:nvCxnSpPr>
        <p:spPr>
          <a:xfrm rot="16200000" flipH="1">
            <a:off x="7049984" y="5112329"/>
            <a:ext cx="627413" cy="678872"/>
          </a:xfrm>
          <a:prstGeom prst="bentConnector3">
            <a:avLst>
              <a:gd name="adj1" fmla="val 38644"/>
            </a:avLst>
          </a:prstGeom>
          <a:ln w="38100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822183" y="5163788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b="1" dirty="0" smtClean="0">
                <a:solidFill>
                  <a:schemeClr val="accent4">
                    <a:lumMod val="75000"/>
                  </a:schemeClr>
                </a:solidFill>
              </a:rPr>
              <a:t>P2P </a:t>
            </a:r>
            <a:br>
              <a:rPr lang="pt-PT" sz="1600" b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PT" sz="1600" b="1" dirty="0" err="1" smtClean="0">
                <a:solidFill>
                  <a:schemeClr val="accent4">
                    <a:lumMod val="75000"/>
                  </a:schemeClr>
                </a:solidFill>
              </a:rPr>
              <a:t>Connection</a:t>
            </a:r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Resource</a:t>
            </a:r>
            <a:r>
              <a:rPr lang="pt-PT" dirty="0" smtClean="0"/>
              <a:t> Data </a:t>
            </a:r>
            <a:r>
              <a:rPr lang="pt-PT" dirty="0" err="1" smtClean="0"/>
              <a:t>object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Reporter</a:t>
            </a:r>
            <a:r>
              <a:rPr lang="pt-PT" dirty="0" smtClean="0"/>
              <a:t> – </a:t>
            </a:r>
            <a:r>
              <a:rPr lang="pt-PT" dirty="0" err="1" smtClean="0"/>
              <a:t>Observer</a:t>
            </a:r>
            <a:r>
              <a:rPr lang="pt-PT" dirty="0" smtClean="0"/>
              <a:t>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9" name="Straight Arrow Connector 38"/>
          <p:cNvCxnSpPr>
            <a:endCxn id="59" idx="1"/>
          </p:cNvCxnSpPr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73" idx="1"/>
          </p:cNvCxnSpPr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>
            <a:endCxn id="65" idx="1"/>
          </p:cNvCxnSpPr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095897" y="1390246"/>
            <a:ext cx="15850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Resource Synch Data JSON Object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88566" y="3758789"/>
            <a:ext cx="30255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Service Level Interoperability is based on standard Synch Data JSON Schema </a:t>
            </a:r>
            <a:endParaRPr lang="en-US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Synch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/>
          <p:nvPr/>
        </p:nvCxnSpPr>
        <p:spPr>
          <a:xfrm flipH="1">
            <a:off x="4519749" y="1920240"/>
            <a:ext cx="1593668" cy="7445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108961" y="1912760"/>
            <a:ext cx="1463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Create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/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Read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07920" y="307970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42263" y="2356897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32811" y="3161211"/>
            <a:ext cx="1894115" cy="1436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20343" y="3214691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258491" y="3579223"/>
            <a:ext cx="1293223" cy="8229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328159" y="4150862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 rot="5400000">
            <a:off x="3029395" y="4163489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Sync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Manager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3017520" y="3435532"/>
            <a:ext cx="248194" cy="9274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024742" y="3833000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authorise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/>
          <p:nvPr/>
        </p:nvCxnSpPr>
        <p:spPr>
          <a:xfrm flipH="1">
            <a:off x="4519749" y="1920240"/>
            <a:ext cx="1593668" cy="7445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481943" y="1912760"/>
            <a:ext cx="2521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r>
              <a:rPr lang="en-US" b="1" dirty="0" smtClean="0"/>
              <a:t>\subscription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Subscribe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Changes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42263" y="2356897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32811" y="3161211"/>
            <a:ext cx="1894115" cy="1436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258491" y="3579223"/>
            <a:ext cx="1293223" cy="8229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959532" y="3280006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149634" y="411602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 rot="5400000">
            <a:off x="3029395" y="4163489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Sync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Manager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258492" y="4519748"/>
            <a:ext cx="627017" cy="3788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271555" y="4864968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authorise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821577" y="1912760"/>
            <a:ext cx="232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r>
              <a:rPr lang="en-US" b="1" dirty="0" smtClean="0"/>
              <a:t>\changes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Update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20983" y="243962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 rot="5400000">
            <a:off x="762548" y="2122116"/>
            <a:ext cx="2112043" cy="1734961"/>
          </a:xfrm>
          <a:prstGeom prst="roundRect">
            <a:avLst/>
          </a:prstGeom>
          <a:solidFill>
            <a:schemeClr val="bg2">
              <a:lumMod val="75000"/>
              <a:alpha val="51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b"/>
          <a:lstStyle/>
          <a:p>
            <a:pPr algn="ctr"/>
            <a:endParaRPr lang="en-US" sz="2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 rot="5400000">
            <a:off x="1527331" y="1995939"/>
            <a:ext cx="587611" cy="1187643"/>
          </a:xfrm>
          <a:prstGeom prst="round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Identity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Module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 rot="5400000">
            <a:off x="1525469" y="3045537"/>
            <a:ext cx="587611" cy="933450"/>
          </a:xfrm>
          <a:prstGeom prst="round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Policy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Engine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 flipH="1">
            <a:off x="1819275" y="2883566"/>
            <a:ext cx="1861" cy="33489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headEnd type="arrow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 rot="5400000">
            <a:off x="6525173" y="2103066"/>
            <a:ext cx="2112043" cy="1734961"/>
          </a:xfrm>
          <a:prstGeom prst="roundRect">
            <a:avLst/>
          </a:prstGeom>
          <a:solidFill>
            <a:schemeClr val="bg2">
              <a:lumMod val="75000"/>
              <a:alpha val="51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b"/>
          <a:lstStyle/>
          <a:p>
            <a:pPr algn="ctr"/>
            <a:endParaRPr lang="en-US" sz="2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 rot="5400000">
            <a:off x="7275356" y="1899263"/>
            <a:ext cx="587611" cy="1187643"/>
          </a:xfrm>
          <a:prstGeom prst="roundRect">
            <a:avLst/>
          </a:prstGeom>
          <a:solidFill>
            <a:schemeClr val="bg2">
              <a:lumMod val="75000"/>
              <a:alpha val="2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Identity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Module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 rot="5400000">
            <a:off x="7278571" y="2969338"/>
            <a:ext cx="587611" cy="933450"/>
          </a:xfrm>
          <a:prstGeom prst="roundRect">
            <a:avLst/>
          </a:prstGeom>
          <a:solidFill>
            <a:schemeClr val="bg2">
              <a:lumMod val="75000"/>
              <a:alpha val="2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Policy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Engine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11" idx="3"/>
            <a:endCxn id="12" idx="1"/>
          </p:cNvCxnSpPr>
          <p:nvPr/>
        </p:nvCxnSpPr>
        <p:spPr>
          <a:xfrm>
            <a:off x="7569161" y="2786890"/>
            <a:ext cx="3216" cy="35536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headEnd type="arrow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19322" y="4096684"/>
            <a:ext cx="975360" cy="914400"/>
          </a:xfrm>
          <a:prstGeom prst="rect">
            <a:avLst/>
          </a:prstGeom>
          <a:noFill/>
        </p:spPr>
      </p:pic>
      <p:pic>
        <p:nvPicPr>
          <p:cNvPr id="26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10613" y="244205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Mobility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75508" y="2046010"/>
            <a:ext cx="2890652" cy="1963270"/>
            <a:chOff x="675508" y="2046010"/>
            <a:chExt cx="2890652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rot="1295918" flipV="1">
              <a:off x="2665667" y="2806807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 rot="1295918">
              <a:off x="1352042" y="2454803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 rot="1295918">
              <a:off x="1055176" y="2278474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 rot="1295918">
              <a:off x="675508" y="204601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20983" y="2439629"/>
              <a:ext cx="1145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19295687">
            <a:off x="1036915" y="3413257"/>
            <a:ext cx="2890652" cy="1963270"/>
            <a:chOff x="675508" y="2046010"/>
            <a:chExt cx="2890652" cy="1963270"/>
          </a:xfrm>
        </p:grpSpPr>
        <p:cxnSp>
          <p:nvCxnSpPr>
            <p:cNvPr id="33" name="Straight Arrow Connector 32"/>
            <p:cNvCxnSpPr/>
            <p:nvPr/>
          </p:nvCxnSpPr>
          <p:spPr>
            <a:xfrm rot="1295918" flipV="1">
              <a:off x="2665667" y="2806807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/>
            <p:cNvSpPr/>
            <p:nvPr/>
          </p:nvSpPr>
          <p:spPr>
            <a:xfrm rot="1295918">
              <a:off x="1352042" y="2454803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295918">
              <a:off x="1055176" y="2278474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295918">
              <a:off x="675508" y="204601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20983" y="2439629"/>
              <a:ext cx="1145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580606" y="5335998"/>
            <a:ext cx="5995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Abstraction from Network or </a:t>
            </a:r>
            <a:r>
              <a:rPr lang="en-US" sz="2400" dirty="0" err="1" smtClean="0"/>
              <a:t>Hyperty</a:t>
            </a:r>
            <a:r>
              <a:rPr lang="en-US" sz="2400" dirty="0" smtClean="0"/>
              <a:t> </a:t>
            </a:r>
            <a:r>
              <a:rPr lang="en-US" sz="2400" dirty="0" err="1" smtClean="0"/>
              <a:t>Adresses</a:t>
            </a:r>
            <a:r>
              <a:rPr lang="en-US" sz="2400" dirty="0" smtClean="0"/>
              <a:t> Facilitates object and </a:t>
            </a:r>
            <a:r>
              <a:rPr lang="en-US" sz="2400" dirty="0" err="1" smtClean="0"/>
              <a:t>hyperty</a:t>
            </a:r>
            <a:r>
              <a:rPr lang="en-US" sz="2400" dirty="0" smtClean="0"/>
              <a:t> mobility</a:t>
            </a:r>
            <a:endParaRPr 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0434 0.2458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054197" y="249910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90808" y="2181495"/>
            <a:ext cx="1358536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Context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7252319" y="246875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1114" y="2365623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336629">
            <a:off x="911712" y="1841863"/>
            <a:ext cx="2730903" cy="2275627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Context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314660" y="2704011"/>
            <a:ext cx="1190642" cy="1306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226525" y="5714822"/>
            <a:ext cx="3043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Context Data Model</a:t>
            </a:r>
            <a:endParaRPr lang="en-US" sz="2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213463" y="3696789"/>
            <a:ext cx="2704011" cy="1946365"/>
            <a:chOff x="757646" y="4310743"/>
            <a:chExt cx="2704011" cy="1946365"/>
          </a:xfrm>
        </p:grpSpPr>
        <p:sp>
          <p:nvSpPr>
            <p:cNvPr id="45" name="Rectangle 44"/>
            <p:cNvSpPr/>
            <p:nvPr/>
          </p:nvSpPr>
          <p:spPr>
            <a:xfrm>
              <a:off x="757646" y="4310743"/>
              <a:ext cx="2704011" cy="19463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272" y="4461238"/>
              <a:ext cx="1314450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Oval 25"/>
          <p:cNvSpPr/>
          <p:nvPr/>
        </p:nvSpPr>
        <p:spPr>
          <a:xfrm>
            <a:off x="7300216" y="364005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28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9011" y="3536926"/>
            <a:ext cx="665526" cy="665526"/>
          </a:xfrm>
          <a:prstGeom prst="rect">
            <a:avLst/>
          </a:prstGeom>
          <a:noFill/>
        </p:spPr>
      </p:pic>
      <p:sp>
        <p:nvSpPr>
          <p:cNvPr id="29" name="Oval 28"/>
          <p:cNvSpPr/>
          <p:nvPr/>
        </p:nvSpPr>
        <p:spPr>
          <a:xfrm>
            <a:off x="7191359" y="124519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D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31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0154" y="1142069"/>
            <a:ext cx="665526" cy="665526"/>
          </a:xfrm>
          <a:prstGeom prst="rect">
            <a:avLst/>
          </a:prstGeom>
          <a:noFill/>
        </p:spPr>
      </p:pic>
      <p:cxnSp>
        <p:nvCxnSpPr>
          <p:cNvPr id="35" name="Straight Arrow Connector 34"/>
          <p:cNvCxnSpPr>
            <a:endCxn id="28" idx="1"/>
          </p:cNvCxnSpPr>
          <p:nvPr/>
        </p:nvCxnSpPr>
        <p:spPr>
          <a:xfrm>
            <a:off x="5192740" y="3078478"/>
            <a:ext cx="1366271" cy="7912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1" idx="1"/>
          </p:cNvCxnSpPr>
          <p:nvPr/>
        </p:nvCxnSpPr>
        <p:spPr>
          <a:xfrm flipV="1">
            <a:off x="5172891" y="1474832"/>
            <a:ext cx="1277263" cy="78504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106449" y="200271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4008375" y="992776"/>
            <a:ext cx="1358536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Connection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7396011" y="210299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61627">
            <a:off x="6811561" y="1568790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>
            <a:off x="1081528" y="1267097"/>
            <a:ext cx="2730903" cy="2275627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Connector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Arrow Connector 35"/>
          <p:cNvCxnSpPr>
            <a:endCxn id="73" idx="1"/>
          </p:cNvCxnSpPr>
          <p:nvPr/>
        </p:nvCxnSpPr>
        <p:spPr>
          <a:xfrm>
            <a:off x="5510603" y="1476103"/>
            <a:ext cx="1313892" cy="33357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5246" y="3199038"/>
            <a:ext cx="2071280" cy="280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Oval 26"/>
          <p:cNvSpPr/>
          <p:nvPr/>
        </p:nvSpPr>
        <p:spPr>
          <a:xfrm>
            <a:off x="4944547" y="2621280"/>
            <a:ext cx="1049381" cy="9318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PeerB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28" name="Group 25"/>
          <p:cNvGrpSpPr/>
          <p:nvPr/>
        </p:nvGrpSpPr>
        <p:grpSpPr>
          <a:xfrm rot="19008160" flipH="1">
            <a:off x="6341995" y="1510940"/>
            <a:ext cx="2730903" cy="2275627"/>
            <a:chOff x="887506" y="2702860"/>
            <a:chExt cx="2487706" cy="1963270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61627">
            <a:off x="2600967" y="2269830"/>
            <a:ext cx="665526" cy="665526"/>
          </a:xfrm>
          <a:prstGeom prst="rect">
            <a:avLst/>
          </a:prstGeom>
          <a:noFill/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3316043" y="2717074"/>
            <a:ext cx="1524000" cy="40059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57646" y="3095897"/>
            <a:ext cx="2834640" cy="31612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5978" y="4722044"/>
            <a:ext cx="2547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Connection Data Model</a:t>
            </a:r>
            <a:endParaRPr 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Standardised</a:t>
            </a:r>
            <a:r>
              <a:rPr lang="pt-PT" dirty="0" smtClean="0"/>
              <a:t> </a:t>
            </a:r>
            <a:r>
              <a:rPr lang="pt-PT" dirty="0" err="1" smtClean="0"/>
              <a:t>APIs</a:t>
            </a:r>
            <a:r>
              <a:rPr lang="pt-PT" dirty="0" smtClean="0"/>
              <a:t> and </a:t>
            </a:r>
            <a:r>
              <a:rPr lang="pt-PT" dirty="0" err="1" smtClean="0"/>
              <a:t>Message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and </a:t>
            </a:r>
            <a:r>
              <a:rPr lang="pt-PT" dirty="0" err="1" smtClean="0"/>
              <a:t>Message</a:t>
            </a:r>
            <a:r>
              <a:rPr lang="pt-PT" dirty="0" smtClean="0"/>
              <a:t> BUS </a:t>
            </a:r>
            <a:r>
              <a:rPr lang="pt-PT" dirty="0" err="1" smtClean="0"/>
              <a:t>APIs</a:t>
            </a:r>
            <a:endParaRPr lang="pt-PT" dirty="0" smtClean="0"/>
          </a:p>
          <a:p>
            <a:r>
              <a:rPr lang="pt-PT" dirty="0" err="1" smtClean="0"/>
              <a:t>Protostub</a:t>
            </a:r>
            <a:r>
              <a:rPr lang="pt-PT" dirty="0" smtClean="0"/>
              <a:t> API</a:t>
            </a:r>
          </a:p>
          <a:p>
            <a:r>
              <a:rPr lang="pt-PT" dirty="0" err="1" smtClean="0"/>
              <a:t>Message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r>
              <a:rPr lang="pt-PT" dirty="0" smtClean="0"/>
              <a:t>URL </a:t>
            </a:r>
            <a:r>
              <a:rPr lang="pt-PT" dirty="0" err="1" smtClean="0"/>
              <a:t>entry</a:t>
            </a:r>
            <a:r>
              <a:rPr lang="pt-PT" dirty="0" smtClean="0"/>
              <a:t> </a:t>
            </a:r>
            <a:r>
              <a:rPr lang="pt-PT" dirty="0" err="1" smtClean="0"/>
              <a:t>points</a:t>
            </a:r>
            <a:endParaRPr lang="pt-PT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 / </a:t>
            </a:r>
            <a:r>
              <a:rPr lang="pt-PT" dirty="0" err="1" smtClean="0"/>
              <a:t>IoT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</p:spTree>
  </p:cSld>
  <p:clrMapOvr>
    <a:masterClrMapping/>
  </p:clrMapOvr>
  <p:transition spd="slow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6" name="Isosceles Triangle 5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15" name="Donut 14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6" name="Teardrop 15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66507" y="397823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858001" y="4572000"/>
            <a:ext cx="69123" cy="4865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6792685" y="4708960"/>
            <a:ext cx="2129246" cy="969027"/>
            <a:chOff x="6818811" y="5126971"/>
            <a:chExt cx="2129246" cy="969027"/>
          </a:xfrm>
        </p:grpSpPr>
        <p:grpSp>
          <p:nvGrpSpPr>
            <p:cNvPr id="8" name="Group 7"/>
            <p:cNvGrpSpPr/>
            <p:nvPr/>
          </p:nvGrpSpPr>
          <p:grpSpPr>
            <a:xfrm>
              <a:off x="6818811" y="5401492"/>
              <a:ext cx="190500" cy="571500"/>
              <a:chOff x="3733800" y="1828800"/>
              <a:chExt cx="190500" cy="571500"/>
            </a:xfrm>
          </p:grpSpPr>
          <p:sp>
            <p:nvSpPr>
              <p:cNvPr id="9" name="Minus 8"/>
              <p:cNvSpPr/>
              <p:nvPr/>
            </p:nvSpPr>
            <p:spPr>
              <a:xfrm rot="5400000">
                <a:off x="3657600" y="1905000"/>
                <a:ext cx="228600" cy="76200"/>
              </a:xfrm>
              <a:prstGeom prst="mathMin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36"/>
              <p:cNvGrpSpPr/>
              <p:nvPr/>
            </p:nvGrpSpPr>
            <p:grpSpPr>
              <a:xfrm>
                <a:off x="3733800" y="1981200"/>
                <a:ext cx="190500" cy="419100"/>
                <a:chOff x="3733800" y="1981200"/>
                <a:chExt cx="190500" cy="41910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3752850" y="2209800"/>
                  <a:ext cx="152400" cy="152400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 rot="5400000">
                  <a:off x="3619500" y="2095500"/>
                  <a:ext cx="419100" cy="190500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3752850" y="1981200"/>
                  <a:ext cx="152400" cy="152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" name="Rectangle 30"/>
            <p:cNvSpPr/>
            <p:nvPr/>
          </p:nvSpPr>
          <p:spPr>
            <a:xfrm>
              <a:off x="7610893" y="5126971"/>
              <a:ext cx="1337164" cy="969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73582" y="5403668"/>
              <a:ext cx="991595" cy="62701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Hyperty</a:t>
              </a:r>
              <a:r>
                <a:rPr lang="pt-PT" sz="1200" dirty="0" smtClean="0">
                  <a:solidFill>
                    <a:schemeClr val="bg1"/>
                  </a:solidFill>
                </a:rPr>
                <a:t/>
              </a:r>
              <a:br>
                <a:rPr lang="pt-PT" sz="1200" dirty="0" smtClean="0">
                  <a:solidFill>
                    <a:schemeClr val="bg1"/>
                  </a:solidFill>
                </a:rPr>
              </a:b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8079969" y="5410794"/>
              <a:ext cx="356260" cy="3087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040880" y="5133703"/>
              <a:ext cx="574766" cy="4310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053943" y="5891349"/>
              <a:ext cx="587828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631710" y="2978331"/>
            <a:ext cx="2512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 smtClean="0"/>
              <a:t>Wearable</a:t>
            </a:r>
            <a:r>
              <a:rPr lang="pt-PT" dirty="0" smtClean="0"/>
              <a:t> </a:t>
            </a:r>
            <a:r>
              <a:rPr lang="pt-PT" dirty="0" err="1" smtClean="0"/>
              <a:t>bracelet</a:t>
            </a:r>
            <a:endParaRPr lang="pt-PT" dirty="0" smtClean="0"/>
          </a:p>
          <a:p>
            <a:pPr algn="ctr"/>
            <a:r>
              <a:rPr lang="pt-PT" dirty="0" err="1" smtClean="0"/>
              <a:t>Paired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Smartphone</a:t>
            </a:r>
            <a:r>
              <a:rPr lang="pt-PT" dirty="0" smtClean="0"/>
              <a:t> </a:t>
            </a:r>
          </a:p>
          <a:p>
            <a:pPr algn="ctr"/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Residential</a:t>
            </a:r>
            <a:r>
              <a:rPr lang="pt-PT" dirty="0" smtClean="0"/>
              <a:t> GW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69726" y="5702218"/>
            <a:ext cx="317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Smartphone</a:t>
            </a:r>
            <a:r>
              <a:rPr lang="pt-PT" dirty="0" smtClean="0"/>
              <a:t> </a:t>
            </a:r>
          </a:p>
          <a:p>
            <a:pPr algn="ctr"/>
            <a:r>
              <a:rPr lang="pt-PT" dirty="0" err="1" smtClean="0"/>
              <a:t>Featuring</a:t>
            </a:r>
            <a:r>
              <a:rPr lang="pt-PT" dirty="0" smtClean="0"/>
              <a:t> </a:t>
            </a:r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" y="4772296"/>
            <a:ext cx="5264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Residential</a:t>
            </a:r>
            <a:r>
              <a:rPr lang="pt-PT" dirty="0" smtClean="0"/>
              <a:t> GW </a:t>
            </a:r>
            <a:r>
              <a:rPr lang="pt-PT" dirty="0" err="1" smtClean="0"/>
              <a:t>featuring</a:t>
            </a:r>
            <a:r>
              <a:rPr lang="pt-PT" dirty="0" smtClean="0"/>
              <a:t> complete </a:t>
            </a:r>
            <a:r>
              <a:rPr lang="pt-PT" dirty="0" err="1" smtClean="0"/>
              <a:t>reTHINK</a:t>
            </a:r>
            <a:r>
              <a:rPr lang="pt-PT" dirty="0" smtClean="0"/>
              <a:t> Framework to </a:t>
            </a:r>
            <a:r>
              <a:rPr lang="pt-PT" dirty="0" err="1" smtClean="0"/>
              <a:t>support</a:t>
            </a:r>
            <a:r>
              <a:rPr lang="pt-PT" dirty="0" smtClean="0"/>
              <a:t> </a:t>
            </a:r>
            <a:r>
              <a:rPr lang="pt-PT" dirty="0" err="1" smtClean="0"/>
              <a:t>an</a:t>
            </a:r>
            <a:r>
              <a:rPr lang="pt-PT" dirty="0" smtClean="0"/>
              <a:t> Individual / </a:t>
            </a:r>
            <a:r>
              <a:rPr lang="pt-PT" dirty="0" err="1" smtClean="0"/>
              <a:t>Family</a:t>
            </a:r>
            <a:endParaRPr lang="pt-PT" dirty="0" smtClean="0"/>
          </a:p>
          <a:p>
            <a:pPr algn="ctr"/>
            <a:r>
              <a:rPr lang="pt-PT" dirty="0" smtClean="0"/>
              <a:t>(Alice) </a:t>
            </a:r>
            <a:r>
              <a:rPr lang="pt-PT" dirty="0" err="1" smtClean="0"/>
              <a:t>domain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4" name="Up Arrow 53"/>
          <p:cNvSpPr/>
          <p:nvPr/>
        </p:nvSpPr>
        <p:spPr>
          <a:xfrm>
            <a:off x="4911634" y="2547257"/>
            <a:ext cx="391886" cy="88827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5" name="Up Arrow 54"/>
          <p:cNvSpPr/>
          <p:nvPr/>
        </p:nvSpPr>
        <p:spPr>
          <a:xfrm rot="10800000">
            <a:off x="1680755" y="2516778"/>
            <a:ext cx="391886" cy="88827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73039" y="2865119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Backup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09302" y="2677885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Manage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455921" y="1293222"/>
            <a:ext cx="340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Public</a:t>
            </a:r>
            <a:r>
              <a:rPr lang="pt-PT" dirty="0" smtClean="0"/>
              <a:t> </a:t>
            </a:r>
            <a:r>
              <a:rPr lang="pt-PT" dirty="0" err="1" smtClean="0"/>
              <a:t>Service</a:t>
            </a:r>
            <a:r>
              <a:rPr lang="pt-PT" dirty="0" smtClean="0"/>
              <a:t> </a:t>
            </a:r>
            <a:r>
              <a:rPr lang="pt-PT" dirty="0" err="1" smtClean="0"/>
              <a:t>Provider</a:t>
            </a:r>
            <a:r>
              <a:rPr lang="pt-PT" dirty="0" smtClean="0"/>
              <a:t> </a:t>
            </a:r>
            <a:r>
              <a:rPr lang="pt-PT" dirty="0" err="1" smtClean="0"/>
              <a:t>Managing</a:t>
            </a:r>
            <a:r>
              <a:rPr lang="pt-PT" dirty="0" smtClean="0"/>
              <a:t> Individual/</a:t>
            </a:r>
            <a:r>
              <a:rPr lang="pt-PT" dirty="0" err="1" smtClean="0"/>
              <a:t>Family</a:t>
            </a:r>
            <a:r>
              <a:rPr lang="pt-PT" dirty="0" smtClean="0"/>
              <a:t> </a:t>
            </a:r>
            <a:r>
              <a:rPr lang="pt-PT" dirty="0" err="1" smtClean="0"/>
              <a:t>domains</a:t>
            </a:r>
            <a:r>
              <a:rPr lang="pt-PT" dirty="0" smtClean="0"/>
              <a:t> and Backup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5930538" y="4075612"/>
            <a:ext cx="574765" cy="78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53445" y="406967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71" name="Isosceles Triangle 7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74" name="Donut 73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Teardrop 74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7584767" y="470896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47456" y="498565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040780" y="50711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400801" y="2913017"/>
            <a:ext cx="17776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Deploy</a:t>
            </a:r>
            <a:r>
              <a:rPr lang="pt-PT" sz="1400" dirty="0" smtClean="0"/>
              <a:t> </a:t>
            </a:r>
            <a:r>
              <a:rPr lang="pt-PT" sz="1400" dirty="0" err="1" smtClean="0"/>
              <a:t>Residential</a:t>
            </a:r>
            <a:r>
              <a:rPr lang="pt-PT" sz="1400" dirty="0" smtClean="0"/>
              <a:t> </a:t>
            </a:r>
            <a:br>
              <a:rPr lang="pt-PT" sz="1400" dirty="0" smtClean="0"/>
            </a:br>
            <a:r>
              <a:rPr lang="pt-PT" sz="1400" dirty="0" smtClean="0"/>
              <a:t>GW </a:t>
            </a:r>
            <a:r>
              <a:rPr lang="pt-PT" sz="1400" dirty="0" err="1" smtClean="0"/>
              <a:t>Protostub</a:t>
            </a:r>
            <a:r>
              <a:rPr lang="pt-PT" sz="1400" dirty="0" smtClean="0"/>
              <a:t> /</a:t>
            </a:r>
            <a:br>
              <a:rPr lang="pt-PT" sz="1400" dirty="0" smtClean="0"/>
            </a:br>
            <a:r>
              <a:rPr lang="pt-PT" sz="1400" dirty="0" err="1" smtClean="0"/>
              <a:t>Health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Hyperties</a:t>
            </a:r>
            <a:r>
              <a:rPr lang="pt-PT" sz="1400" dirty="0" smtClean="0"/>
              <a:t>, </a:t>
            </a:r>
            <a:br>
              <a:rPr lang="pt-PT" sz="1400" dirty="0" smtClean="0"/>
            </a:br>
            <a:r>
              <a:rPr lang="pt-PT" sz="1400" dirty="0" smtClean="0"/>
              <a:t>House </a:t>
            </a:r>
            <a:r>
              <a:rPr lang="pt-PT" sz="1400" dirty="0" err="1" smtClean="0"/>
              <a:t>Room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Hypertiy</a:t>
            </a:r>
            <a:endParaRPr lang="en-US" sz="1400" dirty="0"/>
          </a:p>
        </p:txBody>
      </p:sp>
      <p:grpSp>
        <p:nvGrpSpPr>
          <p:cNvPr id="93" name="Group 92"/>
          <p:cNvGrpSpPr/>
          <p:nvPr/>
        </p:nvGrpSpPr>
        <p:grpSpPr>
          <a:xfrm rot="16200000">
            <a:off x="7211094" y="507590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94" name="Oval 9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97" name="Curved Connector 96"/>
          <p:cNvCxnSpPr>
            <a:stCxn id="21" idx="0"/>
          </p:cNvCxnSpPr>
          <p:nvPr/>
        </p:nvCxnSpPr>
        <p:spPr>
          <a:xfrm rot="16200000" flipH="1">
            <a:off x="3989254" y="1637941"/>
            <a:ext cx="1229646" cy="5343867"/>
          </a:xfrm>
          <a:prstGeom prst="curvedConnector4">
            <a:avLst>
              <a:gd name="adj1" fmla="val -44087"/>
              <a:gd name="adj2" fmla="val 85501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20" idx="2"/>
            <a:endCxn id="94" idx="0"/>
          </p:cNvCxnSpPr>
          <p:nvPr/>
        </p:nvCxnSpPr>
        <p:spPr>
          <a:xfrm rot="16200000" flipH="1">
            <a:off x="5007331" y="3018608"/>
            <a:ext cx="779022" cy="375517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196047" y="5403668"/>
            <a:ext cx="3798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Connect</a:t>
            </a:r>
            <a:r>
              <a:rPr lang="pt-PT" sz="1400" dirty="0" smtClean="0"/>
              <a:t> to </a:t>
            </a:r>
            <a:r>
              <a:rPr lang="pt-PT" sz="1400" dirty="0" err="1" smtClean="0"/>
              <a:t>Residential</a:t>
            </a:r>
            <a:r>
              <a:rPr lang="pt-PT" sz="1400" dirty="0" smtClean="0"/>
              <a:t> GW and </a:t>
            </a:r>
            <a:r>
              <a:rPr lang="pt-PT" sz="1400" dirty="0" err="1" smtClean="0"/>
              <a:t>register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Hyperties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540138" y="6069873"/>
            <a:ext cx="1407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Bracelet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pt-PT" sz="1400" dirty="0" smtClean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7563394" y="5421087"/>
            <a:ext cx="548648" cy="6400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315098" y="4902924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MyHealth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en-US" sz="1400" dirty="0"/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5011783" y="4371702"/>
            <a:ext cx="7290" cy="4528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8284620" y="5210498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H3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884750" y="5826035"/>
            <a:ext cx="1259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 smtClean="0"/>
              <a:t>House </a:t>
            </a:r>
            <a:r>
              <a:rPr lang="pt-PT" sz="1400" dirty="0" err="1" smtClean="0"/>
              <a:t>Room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en-US" sz="1400" dirty="0"/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8360230" y="5617029"/>
            <a:ext cx="65313" cy="3004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53445" y="406967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3" name="Group 69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71" name="Isosceles Triangle 7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72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74" name="Donut 73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Teardrop 74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7584767" y="470896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47456" y="498565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040780" y="50711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6" name="Group 92"/>
          <p:cNvGrpSpPr/>
          <p:nvPr/>
        </p:nvGrpSpPr>
        <p:grpSpPr>
          <a:xfrm rot="16200000">
            <a:off x="7211094" y="507590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94" name="Oval 9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97" name="Curved Connector 96"/>
          <p:cNvCxnSpPr/>
          <p:nvPr/>
        </p:nvCxnSpPr>
        <p:spPr>
          <a:xfrm rot="10800000">
            <a:off x="4950827" y="4467501"/>
            <a:ext cx="2651757" cy="548637"/>
          </a:xfrm>
          <a:prstGeom prst="curvedConnector3">
            <a:avLst>
              <a:gd name="adj1" fmla="val 100739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20" idx="2"/>
            <a:endCxn id="94" idx="0"/>
          </p:cNvCxnSpPr>
          <p:nvPr/>
        </p:nvCxnSpPr>
        <p:spPr>
          <a:xfrm rot="16200000" flipH="1">
            <a:off x="5007331" y="3018608"/>
            <a:ext cx="779022" cy="375517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955178" y="4968238"/>
            <a:ext cx="1735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Publish</a:t>
            </a:r>
            <a:r>
              <a:rPr lang="pt-PT" sz="1400" dirty="0" smtClean="0"/>
              <a:t> </a:t>
            </a:r>
            <a:r>
              <a:rPr lang="pt-PT" sz="1400" dirty="0" err="1" smtClean="0"/>
              <a:t>Bracelet</a:t>
            </a:r>
            <a:r>
              <a:rPr lang="pt-PT" sz="1400" dirty="0" smtClean="0"/>
              <a:t> Data</a:t>
            </a:r>
            <a:endParaRPr lang="en-US" sz="1400" dirty="0"/>
          </a:p>
        </p:txBody>
      </p:sp>
    </p:spTree>
  </p:cSld>
  <p:clrMapOvr>
    <a:masterClrMapping/>
  </p:clrMapOvr>
  <p:transition spd="slow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 </a:t>
            </a:r>
            <a:endParaRPr lang="en-GB" dirty="0"/>
          </a:p>
        </p:txBody>
      </p:sp>
      <p:pic>
        <p:nvPicPr>
          <p:cNvPr id="6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34432" y="2992314"/>
            <a:ext cx="2574403" cy="2413504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680485" y="1639903"/>
            <a:ext cx="5295014" cy="12308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 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59623" y="2293048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Message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2" name="Parchemin vertical 39"/>
          <p:cNvSpPr/>
          <p:nvPr/>
        </p:nvSpPr>
        <p:spPr>
          <a:xfrm>
            <a:off x="2622514" y="1728027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789108" y="2221797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Cylindre 33"/>
          <p:cNvSpPr/>
          <p:nvPr/>
        </p:nvSpPr>
        <p:spPr>
          <a:xfrm>
            <a:off x="4426951" y="1363483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5" name="Elbow Connector 13"/>
          <p:cNvCxnSpPr>
            <a:stCxn id="44" idx="3"/>
            <a:endCxn id="41" idx="0"/>
          </p:cNvCxnSpPr>
          <p:nvPr/>
        </p:nvCxnSpPr>
        <p:spPr>
          <a:xfrm rot="5400000">
            <a:off x="4696595" y="2148645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250269" y="2231692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820418" y="4360899"/>
            <a:ext cx="533400" cy="609600"/>
            <a:chOff x="6503894" y="4397188"/>
            <a:chExt cx="533400" cy="609600"/>
          </a:xfrm>
        </p:grpSpPr>
        <p:sp>
          <p:nvSpPr>
            <p:cNvPr id="51" name="Isosceles Triangle 5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2038712" y="3548769"/>
            <a:ext cx="1337164" cy="1510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01401" y="3825465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494725" y="3910968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3" name="Group 59"/>
          <p:cNvGrpSpPr/>
          <p:nvPr/>
        </p:nvGrpSpPr>
        <p:grpSpPr>
          <a:xfrm>
            <a:off x="2388053" y="3330926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61" name="Oval 60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62" name="Block Arc 61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64" name="Elbow Connector 13"/>
          <p:cNvCxnSpPr>
            <a:stCxn id="41" idx="2"/>
            <a:endCxn id="61" idx="0"/>
          </p:cNvCxnSpPr>
          <p:nvPr/>
        </p:nvCxnSpPr>
        <p:spPr>
          <a:xfrm rot="5400000">
            <a:off x="3325361" y="1861630"/>
            <a:ext cx="813037" cy="216909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63868" y="2887065"/>
            <a:ext cx="679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 err="1" smtClean="0">
                <a:solidFill>
                  <a:schemeClr val="accent3">
                    <a:lumMod val="50000"/>
                  </a:schemeClr>
                </a:solidFill>
              </a:rPr>
              <a:t>Load</a:t>
            </a:r>
            <a:r>
              <a:rPr lang="pt-PT" sz="12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br>
              <a:rPr lang="pt-PT" sz="1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PT" sz="1200" dirty="0" err="1" smtClean="0">
                <a:solidFill>
                  <a:schemeClr val="accent3">
                    <a:lumMod val="50000"/>
                  </a:schemeClr>
                </a:solidFill>
              </a:rPr>
              <a:t>Hyperty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2738565" y="40503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H3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77" name="Elbow Connector 76"/>
          <p:cNvCxnSpPr>
            <a:stCxn id="42" idx="1"/>
          </p:cNvCxnSpPr>
          <p:nvPr/>
        </p:nvCxnSpPr>
        <p:spPr>
          <a:xfrm flipH="1">
            <a:off x="2078182" y="2171844"/>
            <a:ext cx="655286" cy="1319501"/>
          </a:xfrm>
          <a:prstGeom prst="bentConnector4">
            <a:avLst>
              <a:gd name="adj1" fmla="val 101032"/>
              <a:gd name="adj2" fmla="val 66818"/>
            </a:avLst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76"/>
          <p:cNvCxnSpPr>
            <a:stCxn id="57" idx="1"/>
            <a:endCxn id="44" idx="1"/>
          </p:cNvCxnSpPr>
          <p:nvPr/>
        </p:nvCxnSpPr>
        <p:spPr>
          <a:xfrm rot="10800000" flipH="1">
            <a:off x="2201401" y="1363484"/>
            <a:ext cx="2639596" cy="2775491"/>
          </a:xfrm>
          <a:prstGeom prst="bentConnector4">
            <a:avLst>
              <a:gd name="adj1" fmla="val -64897"/>
              <a:gd name="adj2" fmla="val 108236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083811" y="847088"/>
            <a:ext cx="1777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Register</a:t>
            </a:r>
            <a:r>
              <a:rPr lang="pt-PT" sz="1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Hyperty</a:t>
            </a:r>
            <a:r>
              <a:rPr lang="pt-PT" sz="1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Instance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16" name="Elbow Connector 13"/>
          <p:cNvCxnSpPr>
            <a:stCxn id="41" idx="2"/>
            <a:endCxn id="115" idx="0"/>
          </p:cNvCxnSpPr>
          <p:nvPr/>
        </p:nvCxnSpPr>
        <p:spPr>
          <a:xfrm rot="16200000" flipH="1">
            <a:off x="4656115" y="2699971"/>
            <a:ext cx="1971472" cy="1650849"/>
          </a:xfrm>
          <a:prstGeom prst="bentConnector3">
            <a:avLst>
              <a:gd name="adj1" fmla="val 21087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6000424" y="4310016"/>
            <a:ext cx="975360" cy="914400"/>
          </a:xfrm>
          <a:prstGeom prst="rect">
            <a:avLst/>
          </a:prstGeom>
          <a:noFill/>
        </p:spPr>
      </p:pic>
      <p:sp>
        <p:nvSpPr>
          <p:cNvPr id="115" name="Oval 114"/>
          <p:cNvSpPr/>
          <p:nvPr/>
        </p:nvSpPr>
        <p:spPr>
          <a:xfrm>
            <a:off x="6238676" y="451113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9" name="Freeform 128"/>
          <p:cNvSpPr/>
          <p:nvPr/>
        </p:nvSpPr>
        <p:spPr>
          <a:xfrm>
            <a:off x="2718987" y="2998911"/>
            <a:ext cx="3724940" cy="1252870"/>
          </a:xfrm>
          <a:custGeom>
            <a:avLst/>
            <a:gdLst>
              <a:gd name="connsiteX0" fmla="*/ 3654056 w 3724940"/>
              <a:gd name="connsiteY0" fmla="*/ 1252870 h 1252870"/>
              <a:gd name="connsiteX1" fmla="*/ 3643424 w 3724940"/>
              <a:gd name="connsiteY1" fmla="*/ 476693 h 1252870"/>
              <a:gd name="connsiteX2" fmla="*/ 3164959 w 3724940"/>
              <a:gd name="connsiteY2" fmla="*/ 72656 h 1252870"/>
              <a:gd name="connsiteX3" fmla="*/ 708838 w 3724940"/>
              <a:gd name="connsiteY3" fmla="*/ 40758 h 1252870"/>
              <a:gd name="connsiteX4" fmla="*/ 92149 w 3724940"/>
              <a:gd name="connsiteY4" fmla="*/ 264042 h 1252870"/>
              <a:gd name="connsiteX5" fmla="*/ 155945 w 3724940"/>
              <a:gd name="connsiteY5" fmla="*/ 965791 h 125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4940" h="1252870">
                <a:moveTo>
                  <a:pt x="3654056" y="1252870"/>
                </a:moveTo>
                <a:cubicBezTo>
                  <a:pt x="3689498" y="963132"/>
                  <a:pt x="3724940" y="673395"/>
                  <a:pt x="3643424" y="476693"/>
                </a:cubicBezTo>
                <a:cubicBezTo>
                  <a:pt x="3561908" y="279991"/>
                  <a:pt x="3654057" y="145312"/>
                  <a:pt x="3164959" y="72656"/>
                </a:cubicBezTo>
                <a:cubicBezTo>
                  <a:pt x="2675861" y="0"/>
                  <a:pt x="1220973" y="8860"/>
                  <a:pt x="708838" y="40758"/>
                </a:cubicBezTo>
                <a:cubicBezTo>
                  <a:pt x="196703" y="72656"/>
                  <a:pt x="184298" y="109870"/>
                  <a:pt x="92149" y="264042"/>
                </a:cubicBezTo>
                <a:cubicBezTo>
                  <a:pt x="0" y="418214"/>
                  <a:pt x="155945" y="965791"/>
                  <a:pt x="155945" y="965791"/>
                </a:cubicBezTo>
              </a:path>
            </a:pathLst>
          </a:cu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29"/>
          <p:cNvGrpSpPr/>
          <p:nvPr/>
        </p:nvGrpSpPr>
        <p:grpSpPr>
          <a:xfrm>
            <a:off x="7216062" y="4496316"/>
            <a:ext cx="533400" cy="609600"/>
            <a:chOff x="6503894" y="4397188"/>
            <a:chExt cx="533400" cy="609600"/>
          </a:xfrm>
        </p:grpSpPr>
        <p:sp>
          <p:nvSpPr>
            <p:cNvPr id="131" name="Isosceles Triangle 13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082257" y="3127242"/>
            <a:ext cx="18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 err="1" smtClean="0">
                <a:solidFill>
                  <a:srgbClr val="D6A300"/>
                </a:solidFill>
              </a:rPr>
              <a:t>Messaging</a:t>
            </a: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Communication</a:t>
            </a:r>
            <a:r>
              <a:rPr lang="pt-PT" sz="1200" dirty="0" smtClean="0">
                <a:solidFill>
                  <a:srgbClr val="D6A300"/>
                </a:solidFill>
              </a:rPr>
              <a:t/>
            </a:r>
            <a:br>
              <a:rPr lang="pt-PT" sz="1200" dirty="0" smtClean="0">
                <a:solidFill>
                  <a:srgbClr val="D6A300"/>
                </a:solidFill>
              </a:rPr>
            </a:b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between</a:t>
            </a: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Hyperties</a:t>
            </a:r>
            <a:endParaRPr lang="en-US" sz="1200" dirty="0">
              <a:solidFill>
                <a:srgbClr val="D6A300"/>
              </a:solidFill>
            </a:endParaRPr>
          </a:p>
        </p:txBody>
      </p:sp>
      <p:cxnSp>
        <p:nvCxnSpPr>
          <p:cNvPr id="135" name="Straight Arrow Connector 134"/>
          <p:cNvCxnSpPr>
            <a:stCxn id="114" idx="1"/>
            <a:endCxn id="6" idx="3"/>
          </p:cNvCxnSpPr>
          <p:nvPr/>
        </p:nvCxnSpPr>
        <p:spPr>
          <a:xfrm flipH="1" flipV="1">
            <a:off x="3992429" y="4403926"/>
            <a:ext cx="2014211" cy="285675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 rot="465986">
            <a:off x="3808947" y="4775106"/>
            <a:ext cx="2090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Media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Stream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Communication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between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Hyperties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3610100" y="5566855"/>
            <a:ext cx="2173183" cy="727067"/>
          </a:xfrm>
          <a:prstGeom prst="ellipse">
            <a:avLst/>
          </a:prstGeom>
          <a:solidFill>
            <a:srgbClr val="7030A0">
              <a:alpha val="61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Identity</a:t>
            </a:r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</a:t>
            </a:r>
            <a:r>
              <a:rPr lang="pt-PT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Provider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787237" y="4412121"/>
            <a:ext cx="1787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b="1" dirty="0" err="1" smtClean="0"/>
              <a:t>User</a:t>
            </a:r>
            <a:r>
              <a:rPr lang="pt-PT" sz="1400" b="1" dirty="0" smtClean="0"/>
              <a:t/>
            </a:r>
            <a:br>
              <a:rPr lang="pt-PT" sz="1400" b="1" dirty="0" smtClean="0"/>
            </a:br>
            <a:r>
              <a:rPr lang="pt-PT" sz="1400" b="1" dirty="0" err="1" smtClean="0"/>
              <a:t>Device</a:t>
            </a:r>
            <a:r>
              <a:rPr lang="pt-PT" sz="1400" b="1" dirty="0" smtClean="0"/>
              <a:t> </a:t>
            </a:r>
            <a:r>
              <a:rPr lang="pt-PT" sz="1400" b="1" dirty="0" err="1" smtClean="0"/>
              <a:t>Runtime</a:t>
            </a:r>
            <a:endParaRPr lang="en-US" sz="1400" b="1" dirty="0" smtClean="0"/>
          </a:p>
        </p:txBody>
      </p:sp>
      <p:sp>
        <p:nvSpPr>
          <p:cNvPr id="145" name="Oval 144"/>
          <p:cNvSpPr/>
          <p:nvPr/>
        </p:nvSpPr>
        <p:spPr>
          <a:xfrm>
            <a:off x="2422358" y="5026930"/>
            <a:ext cx="659959" cy="421420"/>
          </a:xfrm>
          <a:prstGeom prst="ellipse">
            <a:avLst/>
          </a:prstGeom>
          <a:solidFill>
            <a:srgbClr val="7030A0">
              <a:alpha val="63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 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6" name="Block Arc 145"/>
          <p:cNvSpPr/>
          <p:nvPr/>
        </p:nvSpPr>
        <p:spPr>
          <a:xfrm>
            <a:off x="2346874" y="4942305"/>
            <a:ext cx="788211" cy="413467"/>
          </a:xfrm>
          <a:prstGeom prst="blockArc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47" name="Elbow Connector 13"/>
          <p:cNvCxnSpPr>
            <a:stCxn id="143" idx="2"/>
            <a:endCxn id="145" idx="4"/>
          </p:cNvCxnSpPr>
          <p:nvPr/>
        </p:nvCxnSpPr>
        <p:spPr>
          <a:xfrm rot="10800000">
            <a:off x="2752338" y="5448351"/>
            <a:ext cx="857762" cy="482039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3"/>
          <p:cNvCxnSpPr>
            <a:stCxn id="114" idx="2"/>
            <a:endCxn id="143" idx="6"/>
          </p:cNvCxnSpPr>
          <p:nvPr/>
        </p:nvCxnSpPr>
        <p:spPr>
          <a:xfrm rot="5400000">
            <a:off x="5743412" y="5258461"/>
            <a:ext cx="711800" cy="632057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reeform 158"/>
          <p:cNvSpPr/>
          <p:nvPr/>
        </p:nvSpPr>
        <p:spPr>
          <a:xfrm>
            <a:off x="5747657" y="5082640"/>
            <a:ext cx="841168" cy="969817"/>
          </a:xfrm>
          <a:custGeom>
            <a:avLst/>
            <a:gdLst>
              <a:gd name="connsiteX0" fmla="*/ 0 w 841168"/>
              <a:gd name="connsiteY0" fmla="*/ 938150 h 969817"/>
              <a:gd name="connsiteX1" fmla="*/ 475013 w 841168"/>
              <a:gd name="connsiteY1" fmla="*/ 938150 h 969817"/>
              <a:gd name="connsiteX2" fmla="*/ 783771 w 841168"/>
              <a:gd name="connsiteY2" fmla="*/ 748145 h 969817"/>
              <a:gd name="connsiteX3" fmla="*/ 819397 w 841168"/>
              <a:gd name="connsiteY3" fmla="*/ 0 h 96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168" h="969817">
                <a:moveTo>
                  <a:pt x="0" y="938150"/>
                </a:moveTo>
                <a:cubicBezTo>
                  <a:pt x="172192" y="953983"/>
                  <a:pt x="344385" y="969817"/>
                  <a:pt x="475013" y="938150"/>
                </a:cubicBezTo>
                <a:cubicBezTo>
                  <a:pt x="605641" y="906483"/>
                  <a:pt x="726374" y="904503"/>
                  <a:pt x="783771" y="748145"/>
                </a:cubicBezTo>
                <a:cubicBezTo>
                  <a:pt x="841168" y="591787"/>
                  <a:pt x="830282" y="295893"/>
                  <a:pt x="819397" y="0"/>
                </a:cubicBezTo>
              </a:path>
            </a:pathLst>
          </a:custGeom>
          <a:ln w="38100">
            <a:solidFill>
              <a:schemeClr val="accent4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6587031" y="5450157"/>
            <a:ext cx="9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Generate</a:t>
            </a:r>
            <a: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Assertions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1" name="Freeform 160"/>
          <p:cNvSpPr/>
          <p:nvPr/>
        </p:nvSpPr>
        <p:spPr>
          <a:xfrm>
            <a:off x="2620489" y="5510151"/>
            <a:ext cx="930233" cy="530431"/>
          </a:xfrm>
          <a:custGeom>
            <a:avLst/>
            <a:gdLst>
              <a:gd name="connsiteX0" fmla="*/ 27708 w 930233"/>
              <a:gd name="connsiteY0" fmla="*/ 0 h 530431"/>
              <a:gd name="connsiteX1" fmla="*/ 39584 w 930233"/>
              <a:gd name="connsiteY1" fmla="*/ 320633 h 530431"/>
              <a:gd name="connsiteX2" fmla="*/ 265215 w 930233"/>
              <a:gd name="connsiteY2" fmla="*/ 498763 h 530431"/>
              <a:gd name="connsiteX3" fmla="*/ 930233 w 930233"/>
              <a:gd name="connsiteY3" fmla="*/ 510639 h 53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0233" h="530431">
                <a:moveTo>
                  <a:pt x="27708" y="0"/>
                </a:moveTo>
                <a:cubicBezTo>
                  <a:pt x="13854" y="118753"/>
                  <a:pt x="0" y="237506"/>
                  <a:pt x="39584" y="320633"/>
                </a:cubicBezTo>
                <a:cubicBezTo>
                  <a:pt x="79168" y="403760"/>
                  <a:pt x="116774" y="467095"/>
                  <a:pt x="265215" y="498763"/>
                </a:cubicBezTo>
                <a:cubicBezTo>
                  <a:pt x="413656" y="530431"/>
                  <a:pt x="671944" y="520535"/>
                  <a:pt x="930233" y="510639"/>
                </a:cubicBezTo>
              </a:path>
            </a:pathLst>
          </a:custGeom>
          <a:ln w="3810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668668" y="5519430"/>
            <a:ext cx="9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Validate</a:t>
            </a:r>
            <a: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Assertions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 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3586347" y="1175657"/>
            <a:ext cx="2389151" cy="15437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  </a:t>
            </a:r>
            <a:r>
              <a:rPr lang="pt-PT" sz="1600" b="1" dirty="0" err="1" smtClean="0">
                <a:solidFill>
                  <a:schemeClr val="tx1"/>
                </a:solidFill>
              </a:rPr>
              <a:t>Backend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Support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Services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59623" y="2293048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Message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2" name="Parchemin vertical 39"/>
          <p:cNvSpPr/>
          <p:nvPr/>
        </p:nvSpPr>
        <p:spPr>
          <a:xfrm>
            <a:off x="3800103" y="1478645"/>
            <a:ext cx="902913" cy="68266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4" name="Cylindre 33"/>
          <p:cNvSpPr/>
          <p:nvPr/>
        </p:nvSpPr>
        <p:spPr>
          <a:xfrm>
            <a:off x="4818837" y="1470361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64" name="Elbow Connector 13"/>
          <p:cNvCxnSpPr>
            <a:stCxn id="41" idx="1"/>
          </p:cNvCxnSpPr>
          <p:nvPr/>
        </p:nvCxnSpPr>
        <p:spPr>
          <a:xfrm rot="10800000" flipV="1">
            <a:off x="3146961" y="2416353"/>
            <a:ext cx="812662" cy="1122493"/>
          </a:xfrm>
          <a:prstGeom prst="bentConnector2">
            <a:avLst/>
          </a:prstGeom>
          <a:ln w="25400">
            <a:solidFill>
              <a:schemeClr val="accent5">
                <a:lumMod val="5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3"/>
          <p:cNvCxnSpPr>
            <a:stCxn id="41" idx="3"/>
          </p:cNvCxnSpPr>
          <p:nvPr/>
        </p:nvCxnSpPr>
        <p:spPr>
          <a:xfrm>
            <a:off x="5673231" y="2416354"/>
            <a:ext cx="834447" cy="1098742"/>
          </a:xfrm>
          <a:prstGeom prst="bentConnector2">
            <a:avLst/>
          </a:prstGeom>
          <a:ln w="25400">
            <a:solidFill>
              <a:schemeClr val="accent5">
                <a:lumMod val="5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6059800" y="3324364"/>
            <a:ext cx="975360" cy="914400"/>
          </a:xfrm>
          <a:prstGeom prst="rect">
            <a:avLst/>
          </a:prstGeom>
          <a:noFill/>
        </p:spPr>
      </p:pic>
      <p:cxnSp>
        <p:nvCxnSpPr>
          <p:cNvPr id="135" name="Straight Arrow Connector 134"/>
          <p:cNvCxnSpPr/>
          <p:nvPr/>
        </p:nvCxnSpPr>
        <p:spPr>
          <a:xfrm flipH="1">
            <a:off x="3728851" y="3798951"/>
            <a:ext cx="2301540" cy="36779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3669476" y="4581203"/>
            <a:ext cx="2173183" cy="727067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dirty="0" err="1" smtClean="0">
                <a:solidFill>
                  <a:schemeClr val="tx1"/>
                </a:solidFill>
              </a:rPr>
              <a:t>Identity</a:t>
            </a:r>
            <a:r>
              <a:rPr lang="pt-PT" sz="1600" dirty="0" smtClean="0">
                <a:solidFill>
                  <a:schemeClr val="tx1"/>
                </a:solidFill>
              </a:rPr>
              <a:t> </a:t>
            </a:r>
            <a:r>
              <a:rPr lang="pt-PT" sz="1600" dirty="0" err="1" smtClean="0">
                <a:solidFill>
                  <a:schemeClr val="tx1"/>
                </a:solidFill>
              </a:rPr>
              <a:t>Provider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47" name="Elbow Connector 13"/>
          <p:cNvCxnSpPr>
            <a:stCxn id="143" idx="2"/>
          </p:cNvCxnSpPr>
          <p:nvPr/>
        </p:nvCxnSpPr>
        <p:spPr>
          <a:xfrm rot="10800000">
            <a:off x="3218212" y="4251367"/>
            <a:ext cx="451264" cy="693371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3"/>
          <p:cNvCxnSpPr>
            <a:stCxn id="114" idx="2"/>
            <a:endCxn id="143" idx="6"/>
          </p:cNvCxnSpPr>
          <p:nvPr/>
        </p:nvCxnSpPr>
        <p:spPr>
          <a:xfrm rot="5400000">
            <a:off x="5802788" y="4272809"/>
            <a:ext cx="711800" cy="632057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2661477" y="3322385"/>
            <a:ext cx="975360" cy="914400"/>
          </a:xfrm>
          <a:prstGeom prst="rect">
            <a:avLst/>
          </a:prstGeom>
          <a:noFill/>
        </p:spPr>
      </p:pic>
      <p:sp>
        <p:nvSpPr>
          <p:cNvPr id="70" name="Oval 69"/>
          <p:cNvSpPr/>
          <p:nvPr/>
        </p:nvSpPr>
        <p:spPr>
          <a:xfrm>
            <a:off x="6321803" y="3656108"/>
            <a:ext cx="292753" cy="286499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1" name="Oval 70"/>
          <p:cNvSpPr/>
          <p:nvPr/>
        </p:nvSpPr>
        <p:spPr>
          <a:xfrm>
            <a:off x="2911606" y="3654129"/>
            <a:ext cx="292753" cy="286499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55"/>
          <p:cNvGrpSpPr/>
          <p:nvPr/>
        </p:nvGrpSpPr>
        <p:grpSpPr>
          <a:xfrm>
            <a:off x="709301" y="2600696"/>
            <a:ext cx="7921951" cy="3681352"/>
            <a:chOff x="709301" y="2000250"/>
            <a:chExt cx="7921951" cy="4419600"/>
          </a:xfrm>
          <a:solidFill>
            <a:schemeClr val="bg1">
              <a:lumMod val="75000"/>
            </a:schemeClr>
          </a:solidFill>
        </p:grpSpPr>
        <p:sp>
          <p:nvSpPr>
            <p:cNvPr id="34" name="Rectangle 33"/>
            <p:cNvSpPr/>
            <p:nvPr/>
          </p:nvSpPr>
          <p:spPr>
            <a:xfrm>
              <a:off x="709301" y="2043761"/>
              <a:ext cx="3163146" cy="4376089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4313" y="2000250"/>
              <a:ext cx="3046939" cy="4376089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47725" y="4229100"/>
            <a:ext cx="7629525" cy="463757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bg1"/>
                </a:solidFill>
              </a:rPr>
              <a:t>Decentralized</a:t>
            </a:r>
            <a:r>
              <a:rPr lang="pt-PT" sz="1600" b="1" dirty="0" smtClean="0">
                <a:solidFill>
                  <a:schemeClr val="bg1"/>
                </a:solidFill>
              </a:rPr>
              <a:t> </a:t>
            </a:r>
            <a:r>
              <a:rPr lang="pt-PT" sz="1600" b="1" dirty="0" err="1" smtClean="0">
                <a:solidFill>
                  <a:schemeClr val="bg1"/>
                </a:solidFill>
              </a:rPr>
              <a:t>Messaging</a:t>
            </a:r>
            <a:r>
              <a:rPr lang="pt-PT" sz="1600" b="1" dirty="0" smtClean="0">
                <a:solidFill>
                  <a:schemeClr val="bg1"/>
                </a:solidFill>
              </a:rPr>
              <a:t> Framework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69374" y="2617890"/>
            <a:ext cx="1295400" cy="609600"/>
          </a:xfrm>
          <a:prstGeom prst="rect">
            <a:avLst/>
          </a:prstGeom>
          <a:solidFill>
            <a:srgbClr val="7030A0">
              <a:alpha val="43000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smtClean="0">
                <a:solidFill>
                  <a:schemeClr val="bg1"/>
                </a:solidFill>
              </a:rPr>
              <a:t> 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674090" y="2290148"/>
            <a:ext cx="659959" cy="421420"/>
          </a:xfrm>
          <a:prstGeom prst="ellipse">
            <a:avLst/>
          </a:prstGeom>
          <a:solidFill>
            <a:srgbClr val="7030A0">
              <a:alpha val="67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 </a:t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Proxy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2" name="Block Arc 31"/>
          <p:cNvSpPr/>
          <p:nvPr/>
        </p:nvSpPr>
        <p:spPr>
          <a:xfrm rot="10800000">
            <a:off x="2600956" y="2410990"/>
            <a:ext cx="818984" cy="413467"/>
          </a:xfrm>
          <a:prstGeom prst="blockArc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1" name="Elbow Connector 13"/>
          <p:cNvCxnSpPr/>
          <p:nvPr/>
        </p:nvCxnSpPr>
        <p:spPr>
          <a:xfrm flipH="1" flipV="1">
            <a:off x="3036123" y="3246541"/>
            <a:ext cx="15838" cy="99295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722174" y="2598840"/>
            <a:ext cx="1295400" cy="609600"/>
          </a:xfrm>
          <a:prstGeom prst="rect">
            <a:avLst/>
          </a:prstGeom>
          <a:solidFill>
            <a:srgbClr val="7030A0">
              <a:alpha val="43000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smtClean="0">
                <a:solidFill>
                  <a:schemeClr val="bg1"/>
                </a:solidFill>
              </a:rPr>
              <a:t> 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026890" y="2271098"/>
            <a:ext cx="659959" cy="421420"/>
          </a:xfrm>
          <a:prstGeom prst="ellipse">
            <a:avLst/>
          </a:prstGeom>
          <a:solidFill>
            <a:srgbClr val="7030A0">
              <a:alpha val="67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 </a:t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Proxy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Block Arc 28"/>
          <p:cNvSpPr/>
          <p:nvPr/>
        </p:nvSpPr>
        <p:spPr>
          <a:xfrm rot="10800000">
            <a:off x="5953756" y="2391940"/>
            <a:ext cx="818984" cy="413467"/>
          </a:xfrm>
          <a:prstGeom prst="blockArc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3" name="Elbow Connector 13"/>
          <p:cNvCxnSpPr/>
          <p:nvPr/>
        </p:nvCxnSpPr>
        <p:spPr>
          <a:xfrm flipH="1" flipV="1">
            <a:off x="6388924" y="3227491"/>
            <a:ext cx="23755" cy="1012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208529" y="957496"/>
            <a:ext cx="1123405" cy="1000695"/>
          </a:xfrm>
          <a:prstGeom prst="ellipse">
            <a:avLst/>
          </a:prstGeom>
          <a:solidFill>
            <a:srgbClr val="7030A0">
              <a:alpha val="42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3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endParaRPr lang="en-US" sz="3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5" name="Elbow Connector 13"/>
          <p:cNvCxnSpPr>
            <a:stCxn id="24" idx="2"/>
            <a:endCxn id="31" idx="0"/>
          </p:cNvCxnSpPr>
          <p:nvPr/>
        </p:nvCxnSpPr>
        <p:spPr>
          <a:xfrm rot="10800000" flipV="1">
            <a:off x="3004071" y="1457844"/>
            <a:ext cx="1204459" cy="832304"/>
          </a:xfrm>
          <a:prstGeom prst="bentConnector2">
            <a:avLst/>
          </a:prstGeom>
          <a:ln w="38100">
            <a:solidFill>
              <a:srgbClr val="7030A0"/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3"/>
          <p:cNvCxnSpPr>
            <a:stCxn id="28" idx="0"/>
            <a:endCxn id="24" idx="6"/>
          </p:cNvCxnSpPr>
          <p:nvPr/>
        </p:nvCxnSpPr>
        <p:spPr>
          <a:xfrm rot="16200000" flipV="1">
            <a:off x="5437775" y="1352003"/>
            <a:ext cx="813254" cy="1024936"/>
          </a:xfrm>
          <a:prstGeom prst="bentConnector2">
            <a:avLst/>
          </a:prstGeom>
          <a:ln w="38100">
            <a:solidFill>
              <a:srgbClr val="7030A0"/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493818" y="4934196"/>
            <a:ext cx="1267552" cy="1043807"/>
          </a:xfrm>
          <a:prstGeom prst="rect">
            <a:avLst/>
          </a:prstGeom>
          <a:solidFill>
            <a:srgbClr val="990000">
              <a:alpha val="69000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28793" y="5221775"/>
            <a:ext cx="457200" cy="457200"/>
          </a:xfrm>
          <a:prstGeom prst="ellipse">
            <a:avLst/>
          </a:prstGeom>
          <a:solidFill>
            <a:srgbClr val="C00000">
              <a:alpha val="52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0" name="Elbow Connector 13"/>
          <p:cNvCxnSpPr/>
          <p:nvPr/>
        </p:nvCxnSpPr>
        <p:spPr>
          <a:xfrm rot="5400000" flipH="1" flipV="1">
            <a:off x="2893148" y="4967146"/>
            <a:ext cx="506083" cy="154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95547" y="4920342"/>
            <a:ext cx="1267552" cy="1043807"/>
          </a:xfrm>
          <a:prstGeom prst="rect">
            <a:avLst/>
          </a:prstGeom>
          <a:solidFill>
            <a:srgbClr val="990000">
              <a:alpha val="69000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430522" y="5207921"/>
            <a:ext cx="457200" cy="457200"/>
          </a:xfrm>
          <a:prstGeom prst="ellipse">
            <a:avLst/>
          </a:prstGeom>
          <a:solidFill>
            <a:srgbClr val="C00000">
              <a:alpha val="52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3" name="Elbow Connector 13"/>
          <p:cNvCxnSpPr/>
          <p:nvPr/>
        </p:nvCxnSpPr>
        <p:spPr>
          <a:xfrm rot="5400000" flipH="1" flipV="1">
            <a:off x="1394877" y="4953292"/>
            <a:ext cx="506083" cy="154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710052" y="4896591"/>
            <a:ext cx="1267552" cy="1043807"/>
          </a:xfrm>
          <a:prstGeom prst="rect">
            <a:avLst/>
          </a:prstGeom>
          <a:solidFill>
            <a:srgbClr val="990000">
              <a:alpha val="69000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45027" y="5184170"/>
            <a:ext cx="457200" cy="457200"/>
          </a:xfrm>
          <a:prstGeom prst="ellipse">
            <a:avLst/>
          </a:prstGeom>
          <a:solidFill>
            <a:srgbClr val="C00000">
              <a:alpha val="52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6" name="Elbow Connector 13"/>
          <p:cNvCxnSpPr/>
          <p:nvPr/>
        </p:nvCxnSpPr>
        <p:spPr>
          <a:xfrm rot="5400000" flipH="1" flipV="1">
            <a:off x="6109382" y="4929541"/>
            <a:ext cx="506083" cy="154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111340" y="4884716"/>
            <a:ext cx="1267552" cy="1043807"/>
          </a:xfrm>
          <a:prstGeom prst="rect">
            <a:avLst/>
          </a:prstGeom>
          <a:solidFill>
            <a:srgbClr val="990000">
              <a:alpha val="69000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546315" y="5172295"/>
            <a:ext cx="457200" cy="457200"/>
          </a:xfrm>
          <a:prstGeom prst="ellipse">
            <a:avLst/>
          </a:prstGeom>
          <a:solidFill>
            <a:srgbClr val="C00000">
              <a:alpha val="52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9" name="Elbow Connector 13"/>
          <p:cNvCxnSpPr/>
          <p:nvPr/>
        </p:nvCxnSpPr>
        <p:spPr>
          <a:xfrm rot="5400000" flipH="1" flipV="1">
            <a:off x="7510670" y="4917666"/>
            <a:ext cx="506083" cy="154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 rot="5400000">
            <a:off x="1208421" y="2960065"/>
            <a:ext cx="587611" cy="1223157"/>
          </a:xfrm>
          <a:prstGeom prst="roundRect">
            <a:avLst/>
          </a:prstGeom>
          <a:solidFill>
            <a:schemeClr val="bg2">
              <a:lumMod val="75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Policy</a:t>
            </a:r>
            <a:r>
              <a:rPr lang="pt-PT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pt-PT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PT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Engine</a:t>
            </a: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 rot="5400000">
            <a:off x="1216493" y="2409497"/>
            <a:ext cx="587611" cy="1239301"/>
          </a:xfrm>
          <a:prstGeom prst="roundRect">
            <a:avLst/>
          </a:prstGeom>
          <a:solidFill>
            <a:schemeClr val="bg2">
              <a:lumMod val="75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Identity</a:t>
            </a:r>
            <a:r>
              <a:rPr lang="pt-PT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pt-PT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PT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Module</a:t>
            </a: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Elbow Connector 41"/>
          <p:cNvCxnSpPr>
            <a:stCxn id="39" idx="0"/>
          </p:cNvCxnSpPr>
          <p:nvPr/>
        </p:nvCxnSpPr>
        <p:spPr>
          <a:xfrm>
            <a:off x="2129949" y="3029148"/>
            <a:ext cx="161989" cy="1234094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55"/>
          <p:cNvSpPr/>
          <p:nvPr/>
        </p:nvSpPr>
        <p:spPr>
          <a:xfrm>
            <a:off x="2291938" y="1453121"/>
            <a:ext cx="1883807" cy="2801045"/>
          </a:xfrm>
          <a:custGeom>
            <a:avLst/>
            <a:gdLst>
              <a:gd name="connsiteX0" fmla="*/ 0 w 1840675"/>
              <a:gd name="connsiteY0" fmla="*/ 3241964 h 3716978"/>
              <a:gd name="connsiteX1" fmla="*/ 783771 w 1840675"/>
              <a:gd name="connsiteY1" fmla="*/ 3253840 h 3716978"/>
              <a:gd name="connsiteX2" fmla="*/ 712519 w 1840675"/>
              <a:gd name="connsiteY2" fmla="*/ 463138 h 3716978"/>
              <a:gd name="connsiteX3" fmla="*/ 1840675 w 1840675"/>
              <a:gd name="connsiteY3" fmla="*/ 475014 h 3716978"/>
              <a:gd name="connsiteX0" fmla="*/ 0 w 1840675"/>
              <a:gd name="connsiteY0" fmla="*/ 3241964 h 3716978"/>
              <a:gd name="connsiteX1" fmla="*/ 783771 w 1840675"/>
              <a:gd name="connsiteY1" fmla="*/ 3253840 h 3716978"/>
              <a:gd name="connsiteX2" fmla="*/ 712519 w 1840675"/>
              <a:gd name="connsiteY2" fmla="*/ 463138 h 3716978"/>
              <a:gd name="connsiteX3" fmla="*/ 1840675 w 1840675"/>
              <a:gd name="connsiteY3" fmla="*/ 475014 h 3716978"/>
              <a:gd name="connsiteX0" fmla="*/ 0 w 1840675"/>
              <a:gd name="connsiteY0" fmla="*/ 3241964 h 3479471"/>
              <a:gd name="connsiteX1" fmla="*/ 783771 w 1840675"/>
              <a:gd name="connsiteY1" fmla="*/ 3253840 h 3479471"/>
              <a:gd name="connsiteX2" fmla="*/ 712519 w 1840675"/>
              <a:gd name="connsiteY2" fmla="*/ 463138 h 3479471"/>
              <a:gd name="connsiteX3" fmla="*/ 1840675 w 1840675"/>
              <a:gd name="connsiteY3" fmla="*/ 475014 h 3479471"/>
              <a:gd name="connsiteX0" fmla="*/ 11876 w 1852551"/>
              <a:gd name="connsiteY0" fmla="*/ 3241964 h 3479471"/>
              <a:gd name="connsiteX1" fmla="*/ 795647 w 1852551"/>
              <a:gd name="connsiteY1" fmla="*/ 3253840 h 3479471"/>
              <a:gd name="connsiteX2" fmla="*/ 724395 w 1852551"/>
              <a:gd name="connsiteY2" fmla="*/ 463138 h 3479471"/>
              <a:gd name="connsiteX3" fmla="*/ 1852551 w 1852551"/>
              <a:gd name="connsiteY3" fmla="*/ 475014 h 3479471"/>
              <a:gd name="connsiteX0" fmla="*/ 11876 w 1852551"/>
              <a:gd name="connsiteY0" fmla="*/ 3241964 h 3479471"/>
              <a:gd name="connsiteX1" fmla="*/ 795647 w 1852551"/>
              <a:gd name="connsiteY1" fmla="*/ 3253840 h 3479471"/>
              <a:gd name="connsiteX2" fmla="*/ 724395 w 1852551"/>
              <a:gd name="connsiteY2" fmla="*/ 463138 h 3479471"/>
              <a:gd name="connsiteX3" fmla="*/ 1852551 w 1852551"/>
              <a:gd name="connsiteY3" fmla="*/ 475014 h 3479471"/>
              <a:gd name="connsiteX0" fmla="*/ 11876 w 1852551"/>
              <a:gd name="connsiteY0" fmla="*/ 3241964 h 3479471"/>
              <a:gd name="connsiteX1" fmla="*/ 795647 w 1852551"/>
              <a:gd name="connsiteY1" fmla="*/ 3253840 h 3479471"/>
              <a:gd name="connsiteX2" fmla="*/ 724395 w 1852551"/>
              <a:gd name="connsiteY2" fmla="*/ 463138 h 3479471"/>
              <a:gd name="connsiteX3" fmla="*/ 1852551 w 1852551"/>
              <a:gd name="connsiteY3" fmla="*/ 475014 h 3479471"/>
              <a:gd name="connsiteX0" fmla="*/ 35626 w 1876301"/>
              <a:gd name="connsiteY0" fmla="*/ 3243943 h 3481450"/>
              <a:gd name="connsiteX1" fmla="*/ 795647 w 1876301"/>
              <a:gd name="connsiteY1" fmla="*/ 3267694 h 3481450"/>
              <a:gd name="connsiteX2" fmla="*/ 748145 w 1876301"/>
              <a:gd name="connsiteY2" fmla="*/ 465117 h 3481450"/>
              <a:gd name="connsiteX3" fmla="*/ 1876301 w 1876301"/>
              <a:gd name="connsiteY3" fmla="*/ 476993 h 3481450"/>
              <a:gd name="connsiteX0" fmla="*/ 52879 w 1893554"/>
              <a:gd name="connsiteY0" fmla="*/ 3238192 h 3475699"/>
              <a:gd name="connsiteX1" fmla="*/ 795647 w 1893554"/>
              <a:gd name="connsiteY1" fmla="*/ 3227438 h 3475699"/>
              <a:gd name="connsiteX2" fmla="*/ 765398 w 1893554"/>
              <a:gd name="connsiteY2" fmla="*/ 459366 h 3475699"/>
              <a:gd name="connsiteX3" fmla="*/ 1893554 w 1893554"/>
              <a:gd name="connsiteY3" fmla="*/ 471242 h 3475699"/>
              <a:gd name="connsiteX0" fmla="*/ 0 w 1840675"/>
              <a:gd name="connsiteY0" fmla="*/ 3238192 h 3475699"/>
              <a:gd name="connsiteX1" fmla="*/ 742768 w 1840675"/>
              <a:gd name="connsiteY1" fmla="*/ 3227438 h 3475699"/>
              <a:gd name="connsiteX2" fmla="*/ 712519 w 1840675"/>
              <a:gd name="connsiteY2" fmla="*/ 459366 h 3475699"/>
              <a:gd name="connsiteX3" fmla="*/ 1840675 w 1840675"/>
              <a:gd name="connsiteY3" fmla="*/ 471242 h 3475699"/>
              <a:gd name="connsiteX0" fmla="*/ 0 w 1840675"/>
              <a:gd name="connsiteY0" fmla="*/ 3238192 h 3475699"/>
              <a:gd name="connsiteX1" fmla="*/ 742768 w 1840675"/>
              <a:gd name="connsiteY1" fmla="*/ 3227438 h 3475699"/>
              <a:gd name="connsiteX2" fmla="*/ 712519 w 1840675"/>
              <a:gd name="connsiteY2" fmla="*/ 459366 h 3475699"/>
              <a:gd name="connsiteX3" fmla="*/ 1840675 w 1840675"/>
              <a:gd name="connsiteY3" fmla="*/ 471242 h 3475699"/>
              <a:gd name="connsiteX0" fmla="*/ 0 w 1840675"/>
              <a:gd name="connsiteY0" fmla="*/ 3238192 h 3475699"/>
              <a:gd name="connsiteX1" fmla="*/ 742768 w 1840675"/>
              <a:gd name="connsiteY1" fmla="*/ 3227438 h 3475699"/>
              <a:gd name="connsiteX2" fmla="*/ 712519 w 1840675"/>
              <a:gd name="connsiteY2" fmla="*/ 459366 h 3475699"/>
              <a:gd name="connsiteX3" fmla="*/ 1840675 w 1840675"/>
              <a:gd name="connsiteY3" fmla="*/ 471242 h 3475699"/>
              <a:gd name="connsiteX0" fmla="*/ 0 w 1840675"/>
              <a:gd name="connsiteY0" fmla="*/ 3004457 h 3241964"/>
              <a:gd name="connsiteX1" fmla="*/ 742768 w 1840675"/>
              <a:gd name="connsiteY1" fmla="*/ 2993703 h 3241964"/>
              <a:gd name="connsiteX2" fmla="*/ 712519 w 1840675"/>
              <a:gd name="connsiteY2" fmla="*/ 225631 h 3241964"/>
              <a:gd name="connsiteX3" fmla="*/ 1840675 w 1840675"/>
              <a:gd name="connsiteY3" fmla="*/ 237507 h 3241964"/>
              <a:gd name="connsiteX0" fmla="*/ 0 w 1883807"/>
              <a:gd name="connsiteY0" fmla="*/ 3030336 h 3267843"/>
              <a:gd name="connsiteX1" fmla="*/ 742768 w 1883807"/>
              <a:gd name="connsiteY1" fmla="*/ 3019582 h 3267843"/>
              <a:gd name="connsiteX2" fmla="*/ 712519 w 1883807"/>
              <a:gd name="connsiteY2" fmla="*/ 251510 h 3267843"/>
              <a:gd name="connsiteX3" fmla="*/ 1883807 w 1883807"/>
              <a:gd name="connsiteY3" fmla="*/ 237507 h 3267843"/>
              <a:gd name="connsiteX0" fmla="*/ 0 w 1883807"/>
              <a:gd name="connsiteY0" fmla="*/ 3030336 h 3267843"/>
              <a:gd name="connsiteX1" fmla="*/ 742768 w 1883807"/>
              <a:gd name="connsiteY1" fmla="*/ 3019582 h 3267843"/>
              <a:gd name="connsiteX2" fmla="*/ 712519 w 1883807"/>
              <a:gd name="connsiteY2" fmla="*/ 251510 h 3267843"/>
              <a:gd name="connsiteX3" fmla="*/ 1883807 w 1883807"/>
              <a:gd name="connsiteY3" fmla="*/ 237507 h 3267843"/>
              <a:gd name="connsiteX0" fmla="*/ 0 w 1883807"/>
              <a:gd name="connsiteY0" fmla="*/ 2814675 h 3052182"/>
              <a:gd name="connsiteX1" fmla="*/ 742768 w 1883807"/>
              <a:gd name="connsiteY1" fmla="*/ 2803921 h 3052182"/>
              <a:gd name="connsiteX2" fmla="*/ 712519 w 1883807"/>
              <a:gd name="connsiteY2" fmla="*/ 35849 h 3052182"/>
              <a:gd name="connsiteX3" fmla="*/ 1883807 w 1883807"/>
              <a:gd name="connsiteY3" fmla="*/ 21846 h 3052182"/>
              <a:gd name="connsiteX0" fmla="*/ 0 w 1883807"/>
              <a:gd name="connsiteY0" fmla="*/ 2792829 h 3030336"/>
              <a:gd name="connsiteX1" fmla="*/ 742768 w 1883807"/>
              <a:gd name="connsiteY1" fmla="*/ 2782075 h 3030336"/>
              <a:gd name="connsiteX2" fmla="*/ 712519 w 1883807"/>
              <a:gd name="connsiteY2" fmla="*/ 14003 h 3030336"/>
              <a:gd name="connsiteX3" fmla="*/ 1883807 w 1883807"/>
              <a:gd name="connsiteY3" fmla="*/ 0 h 3030336"/>
              <a:gd name="connsiteX0" fmla="*/ 0 w 1883807"/>
              <a:gd name="connsiteY0" fmla="*/ 2792829 h 3030336"/>
              <a:gd name="connsiteX1" fmla="*/ 742768 w 1883807"/>
              <a:gd name="connsiteY1" fmla="*/ 2782075 h 3030336"/>
              <a:gd name="connsiteX2" fmla="*/ 712519 w 1883807"/>
              <a:gd name="connsiteY2" fmla="*/ 14003 h 3030336"/>
              <a:gd name="connsiteX3" fmla="*/ 1883807 w 1883807"/>
              <a:gd name="connsiteY3" fmla="*/ 0 h 3030336"/>
              <a:gd name="connsiteX0" fmla="*/ 0 w 1883807"/>
              <a:gd name="connsiteY0" fmla="*/ 2792829 h 2806049"/>
              <a:gd name="connsiteX1" fmla="*/ 742768 w 1883807"/>
              <a:gd name="connsiteY1" fmla="*/ 2782075 h 2806049"/>
              <a:gd name="connsiteX2" fmla="*/ 712519 w 1883807"/>
              <a:gd name="connsiteY2" fmla="*/ 14003 h 2806049"/>
              <a:gd name="connsiteX3" fmla="*/ 1883807 w 1883807"/>
              <a:gd name="connsiteY3" fmla="*/ 0 h 2806049"/>
              <a:gd name="connsiteX0" fmla="*/ 0 w 1883807"/>
              <a:gd name="connsiteY0" fmla="*/ 2792829 h 2792829"/>
              <a:gd name="connsiteX1" fmla="*/ 742768 w 1883807"/>
              <a:gd name="connsiteY1" fmla="*/ 2782075 h 2792829"/>
              <a:gd name="connsiteX2" fmla="*/ 712519 w 1883807"/>
              <a:gd name="connsiteY2" fmla="*/ 14003 h 2792829"/>
              <a:gd name="connsiteX3" fmla="*/ 1883807 w 1883807"/>
              <a:gd name="connsiteY3" fmla="*/ 0 h 2792829"/>
              <a:gd name="connsiteX0" fmla="*/ 0 w 1883807"/>
              <a:gd name="connsiteY0" fmla="*/ 2792829 h 3304589"/>
              <a:gd name="connsiteX1" fmla="*/ 742768 w 1883807"/>
              <a:gd name="connsiteY1" fmla="*/ 2782075 h 3304589"/>
              <a:gd name="connsiteX2" fmla="*/ 712519 w 1883807"/>
              <a:gd name="connsiteY2" fmla="*/ 14003 h 3304589"/>
              <a:gd name="connsiteX3" fmla="*/ 1883807 w 1883807"/>
              <a:gd name="connsiteY3" fmla="*/ 0 h 3304589"/>
              <a:gd name="connsiteX0" fmla="*/ 0 w 1883807"/>
              <a:gd name="connsiteY0" fmla="*/ 2792829 h 2795630"/>
              <a:gd name="connsiteX1" fmla="*/ 742768 w 1883807"/>
              <a:gd name="connsiteY1" fmla="*/ 2782075 h 2795630"/>
              <a:gd name="connsiteX2" fmla="*/ 712519 w 1883807"/>
              <a:gd name="connsiteY2" fmla="*/ 14003 h 2795630"/>
              <a:gd name="connsiteX3" fmla="*/ 1883807 w 1883807"/>
              <a:gd name="connsiteY3" fmla="*/ 0 h 2795630"/>
              <a:gd name="connsiteX0" fmla="*/ 0 w 1883807"/>
              <a:gd name="connsiteY0" fmla="*/ 3272697 h 3275498"/>
              <a:gd name="connsiteX1" fmla="*/ 742768 w 1883807"/>
              <a:gd name="connsiteY1" fmla="*/ 3261943 h 3275498"/>
              <a:gd name="connsiteX2" fmla="*/ 712519 w 1883807"/>
              <a:gd name="connsiteY2" fmla="*/ 493871 h 3275498"/>
              <a:gd name="connsiteX3" fmla="*/ 1883807 w 1883807"/>
              <a:gd name="connsiteY3" fmla="*/ 479868 h 3275498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712519 w 1883807"/>
              <a:gd name="connsiteY2" fmla="*/ 19418 h 2801045"/>
              <a:gd name="connsiteX3" fmla="*/ 1883807 w 1883807"/>
              <a:gd name="connsiteY3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416756 w 1883807"/>
              <a:gd name="connsiteY2" fmla="*/ 1065792 h 2801045"/>
              <a:gd name="connsiteX3" fmla="*/ 712519 w 1883807"/>
              <a:gd name="connsiteY3" fmla="*/ 19418 h 2801045"/>
              <a:gd name="connsiteX4" fmla="*/ 1883807 w 1883807"/>
              <a:gd name="connsiteY4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416756 w 1883807"/>
              <a:gd name="connsiteY2" fmla="*/ 1065792 h 2801045"/>
              <a:gd name="connsiteX3" fmla="*/ 712519 w 1883807"/>
              <a:gd name="connsiteY3" fmla="*/ 19418 h 2801045"/>
              <a:gd name="connsiteX4" fmla="*/ 1883807 w 1883807"/>
              <a:gd name="connsiteY4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416756 w 1883807"/>
              <a:gd name="connsiteY2" fmla="*/ 1065792 h 2801045"/>
              <a:gd name="connsiteX3" fmla="*/ 712519 w 1883807"/>
              <a:gd name="connsiteY3" fmla="*/ 19418 h 2801045"/>
              <a:gd name="connsiteX4" fmla="*/ 1883807 w 1883807"/>
              <a:gd name="connsiteY4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632417 w 1883807"/>
              <a:gd name="connsiteY2" fmla="*/ 1359090 h 2801045"/>
              <a:gd name="connsiteX3" fmla="*/ 416756 w 1883807"/>
              <a:gd name="connsiteY3" fmla="*/ 1065792 h 2801045"/>
              <a:gd name="connsiteX4" fmla="*/ 712519 w 1883807"/>
              <a:gd name="connsiteY4" fmla="*/ 19418 h 2801045"/>
              <a:gd name="connsiteX5" fmla="*/ 1883807 w 1883807"/>
              <a:gd name="connsiteY5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632417 w 1883807"/>
              <a:gd name="connsiteY2" fmla="*/ 1359090 h 2801045"/>
              <a:gd name="connsiteX3" fmla="*/ 416756 w 1883807"/>
              <a:gd name="connsiteY3" fmla="*/ 1065792 h 2801045"/>
              <a:gd name="connsiteX4" fmla="*/ 712519 w 1883807"/>
              <a:gd name="connsiteY4" fmla="*/ 19418 h 2801045"/>
              <a:gd name="connsiteX5" fmla="*/ 1883807 w 1883807"/>
              <a:gd name="connsiteY5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684175 w 1883807"/>
              <a:gd name="connsiteY2" fmla="*/ 1255573 h 2801045"/>
              <a:gd name="connsiteX3" fmla="*/ 416756 w 1883807"/>
              <a:gd name="connsiteY3" fmla="*/ 1065792 h 2801045"/>
              <a:gd name="connsiteX4" fmla="*/ 712519 w 1883807"/>
              <a:gd name="connsiteY4" fmla="*/ 19418 h 2801045"/>
              <a:gd name="connsiteX5" fmla="*/ 1883807 w 1883807"/>
              <a:gd name="connsiteY5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684175 w 1883807"/>
              <a:gd name="connsiteY2" fmla="*/ 1255573 h 2801045"/>
              <a:gd name="connsiteX3" fmla="*/ 416756 w 1883807"/>
              <a:gd name="connsiteY3" fmla="*/ 1065792 h 2801045"/>
              <a:gd name="connsiteX4" fmla="*/ 712519 w 1883807"/>
              <a:gd name="connsiteY4" fmla="*/ 19418 h 2801045"/>
              <a:gd name="connsiteX5" fmla="*/ 1883807 w 1883807"/>
              <a:gd name="connsiteY5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718681 w 1883807"/>
              <a:gd name="connsiteY2" fmla="*/ 1246946 h 2801045"/>
              <a:gd name="connsiteX3" fmla="*/ 416756 w 1883807"/>
              <a:gd name="connsiteY3" fmla="*/ 1065792 h 2801045"/>
              <a:gd name="connsiteX4" fmla="*/ 712519 w 1883807"/>
              <a:gd name="connsiteY4" fmla="*/ 19418 h 2801045"/>
              <a:gd name="connsiteX5" fmla="*/ 1883807 w 1883807"/>
              <a:gd name="connsiteY5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718681 w 1883807"/>
              <a:gd name="connsiteY2" fmla="*/ 1246946 h 2801045"/>
              <a:gd name="connsiteX3" fmla="*/ 416756 w 1883807"/>
              <a:gd name="connsiteY3" fmla="*/ 1065792 h 2801045"/>
              <a:gd name="connsiteX4" fmla="*/ 712519 w 1883807"/>
              <a:gd name="connsiteY4" fmla="*/ 19418 h 2801045"/>
              <a:gd name="connsiteX5" fmla="*/ 1883807 w 1883807"/>
              <a:gd name="connsiteY5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718681 w 1883807"/>
              <a:gd name="connsiteY2" fmla="*/ 1246946 h 2801045"/>
              <a:gd name="connsiteX3" fmla="*/ 416756 w 1883807"/>
              <a:gd name="connsiteY3" fmla="*/ 1065792 h 2801045"/>
              <a:gd name="connsiteX4" fmla="*/ 712519 w 1883807"/>
              <a:gd name="connsiteY4" fmla="*/ 19418 h 2801045"/>
              <a:gd name="connsiteX5" fmla="*/ 1883807 w 1883807"/>
              <a:gd name="connsiteY5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718681 w 1883807"/>
              <a:gd name="connsiteY2" fmla="*/ 1246946 h 2801045"/>
              <a:gd name="connsiteX3" fmla="*/ 416756 w 1883807"/>
              <a:gd name="connsiteY3" fmla="*/ 1065792 h 2801045"/>
              <a:gd name="connsiteX4" fmla="*/ 712519 w 1883807"/>
              <a:gd name="connsiteY4" fmla="*/ 19418 h 2801045"/>
              <a:gd name="connsiteX5" fmla="*/ 1883807 w 1883807"/>
              <a:gd name="connsiteY5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718681 w 1883807"/>
              <a:gd name="connsiteY2" fmla="*/ 1246946 h 2801045"/>
              <a:gd name="connsiteX3" fmla="*/ 416756 w 1883807"/>
              <a:gd name="connsiteY3" fmla="*/ 1065792 h 2801045"/>
              <a:gd name="connsiteX4" fmla="*/ 712519 w 1883807"/>
              <a:gd name="connsiteY4" fmla="*/ 19418 h 2801045"/>
              <a:gd name="connsiteX5" fmla="*/ 1883807 w 1883807"/>
              <a:gd name="connsiteY5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718681 w 1883807"/>
              <a:gd name="connsiteY2" fmla="*/ 1246946 h 2801045"/>
              <a:gd name="connsiteX3" fmla="*/ 416756 w 1883807"/>
              <a:gd name="connsiteY3" fmla="*/ 1065792 h 2801045"/>
              <a:gd name="connsiteX4" fmla="*/ 727307 w 1883807"/>
              <a:gd name="connsiteY4" fmla="*/ 772494 h 2801045"/>
              <a:gd name="connsiteX5" fmla="*/ 712519 w 1883807"/>
              <a:gd name="connsiteY5" fmla="*/ 19418 h 2801045"/>
              <a:gd name="connsiteX6" fmla="*/ 1883807 w 1883807"/>
              <a:gd name="connsiteY6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718681 w 1883807"/>
              <a:gd name="connsiteY2" fmla="*/ 1246946 h 2801045"/>
              <a:gd name="connsiteX3" fmla="*/ 416756 w 1883807"/>
              <a:gd name="connsiteY3" fmla="*/ 1065792 h 2801045"/>
              <a:gd name="connsiteX4" fmla="*/ 727307 w 1883807"/>
              <a:gd name="connsiteY4" fmla="*/ 772494 h 2801045"/>
              <a:gd name="connsiteX5" fmla="*/ 712519 w 1883807"/>
              <a:gd name="connsiteY5" fmla="*/ 19418 h 2801045"/>
              <a:gd name="connsiteX6" fmla="*/ 1883807 w 1883807"/>
              <a:gd name="connsiteY6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718681 w 1883807"/>
              <a:gd name="connsiteY2" fmla="*/ 1246946 h 2801045"/>
              <a:gd name="connsiteX3" fmla="*/ 416756 w 1883807"/>
              <a:gd name="connsiteY3" fmla="*/ 1065792 h 2801045"/>
              <a:gd name="connsiteX4" fmla="*/ 701428 w 1883807"/>
              <a:gd name="connsiteY4" fmla="*/ 841505 h 2801045"/>
              <a:gd name="connsiteX5" fmla="*/ 712519 w 1883807"/>
              <a:gd name="connsiteY5" fmla="*/ 19418 h 2801045"/>
              <a:gd name="connsiteX6" fmla="*/ 1883807 w 1883807"/>
              <a:gd name="connsiteY6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718681 w 1883807"/>
              <a:gd name="connsiteY2" fmla="*/ 1246946 h 2801045"/>
              <a:gd name="connsiteX3" fmla="*/ 416756 w 1883807"/>
              <a:gd name="connsiteY3" fmla="*/ 1065792 h 2801045"/>
              <a:gd name="connsiteX4" fmla="*/ 701428 w 1883807"/>
              <a:gd name="connsiteY4" fmla="*/ 841505 h 2801045"/>
              <a:gd name="connsiteX5" fmla="*/ 712519 w 1883807"/>
              <a:gd name="connsiteY5" fmla="*/ 19418 h 2801045"/>
              <a:gd name="connsiteX6" fmla="*/ 1883807 w 1883807"/>
              <a:gd name="connsiteY6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718681 w 1883807"/>
              <a:gd name="connsiteY2" fmla="*/ 1246946 h 2801045"/>
              <a:gd name="connsiteX3" fmla="*/ 416756 w 1883807"/>
              <a:gd name="connsiteY3" fmla="*/ 1065792 h 2801045"/>
              <a:gd name="connsiteX4" fmla="*/ 701428 w 1883807"/>
              <a:gd name="connsiteY4" fmla="*/ 841505 h 2801045"/>
              <a:gd name="connsiteX5" fmla="*/ 712519 w 1883807"/>
              <a:gd name="connsiteY5" fmla="*/ 19418 h 2801045"/>
              <a:gd name="connsiteX6" fmla="*/ 1883807 w 1883807"/>
              <a:gd name="connsiteY6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718681 w 1883807"/>
              <a:gd name="connsiteY2" fmla="*/ 1246946 h 2801045"/>
              <a:gd name="connsiteX3" fmla="*/ 416756 w 1883807"/>
              <a:gd name="connsiteY3" fmla="*/ 1065792 h 2801045"/>
              <a:gd name="connsiteX4" fmla="*/ 701428 w 1883807"/>
              <a:gd name="connsiteY4" fmla="*/ 841505 h 2801045"/>
              <a:gd name="connsiteX5" fmla="*/ 712519 w 1883807"/>
              <a:gd name="connsiteY5" fmla="*/ 19418 h 2801045"/>
              <a:gd name="connsiteX6" fmla="*/ 1883807 w 1883807"/>
              <a:gd name="connsiteY6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718681 w 1883807"/>
              <a:gd name="connsiteY2" fmla="*/ 1246946 h 2801045"/>
              <a:gd name="connsiteX3" fmla="*/ 416756 w 1883807"/>
              <a:gd name="connsiteY3" fmla="*/ 1065792 h 2801045"/>
              <a:gd name="connsiteX4" fmla="*/ 701428 w 1883807"/>
              <a:gd name="connsiteY4" fmla="*/ 841505 h 2801045"/>
              <a:gd name="connsiteX5" fmla="*/ 712519 w 1883807"/>
              <a:gd name="connsiteY5" fmla="*/ 19418 h 2801045"/>
              <a:gd name="connsiteX6" fmla="*/ 1883807 w 1883807"/>
              <a:gd name="connsiteY6" fmla="*/ 5415 h 280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3807" h="2801045">
                <a:moveTo>
                  <a:pt x="0" y="2798244"/>
                </a:moveTo>
                <a:cubicBezTo>
                  <a:pt x="453279" y="2768332"/>
                  <a:pt x="309319" y="2801045"/>
                  <a:pt x="742768" y="2787490"/>
                </a:cubicBezTo>
                <a:cubicBezTo>
                  <a:pt x="776284" y="2475743"/>
                  <a:pt x="729885" y="1818568"/>
                  <a:pt x="718681" y="1246946"/>
                </a:cubicBezTo>
                <a:cubicBezTo>
                  <a:pt x="664346" y="1175657"/>
                  <a:pt x="409157" y="1303448"/>
                  <a:pt x="416756" y="1065792"/>
                </a:cubicBezTo>
                <a:cubicBezTo>
                  <a:pt x="389439" y="972339"/>
                  <a:pt x="531364" y="921010"/>
                  <a:pt x="701428" y="841505"/>
                </a:cubicBezTo>
                <a:cubicBezTo>
                  <a:pt x="707590" y="166776"/>
                  <a:pt x="680795" y="279536"/>
                  <a:pt x="712519" y="19418"/>
                </a:cubicBezTo>
                <a:cubicBezTo>
                  <a:pt x="1128416" y="0"/>
                  <a:pt x="1493378" y="10083"/>
                  <a:pt x="1883807" y="5415"/>
                </a:cubicBezTo>
              </a:path>
            </a:pathLst>
          </a:custGeom>
          <a:ln w="38100">
            <a:solidFill>
              <a:srgbClr val="99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 rot="5400000">
            <a:off x="7520081" y="2974442"/>
            <a:ext cx="587611" cy="1223157"/>
          </a:xfrm>
          <a:prstGeom prst="roundRect">
            <a:avLst/>
          </a:prstGeom>
          <a:solidFill>
            <a:schemeClr val="bg2">
              <a:lumMod val="75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Policy</a:t>
            </a:r>
            <a:r>
              <a:rPr lang="pt-PT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pt-PT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PT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Engine</a:t>
            </a: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 rot="5400000">
            <a:off x="7528153" y="2423874"/>
            <a:ext cx="587611" cy="1239301"/>
          </a:xfrm>
          <a:prstGeom prst="roundRect">
            <a:avLst/>
          </a:prstGeom>
          <a:solidFill>
            <a:schemeClr val="bg2">
              <a:lumMod val="75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Identity</a:t>
            </a:r>
            <a:r>
              <a:rPr lang="pt-PT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pt-PT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PT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Module</a:t>
            </a: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1647645" y="4614530"/>
            <a:ext cx="6139849" cy="587198"/>
          </a:xfrm>
          <a:custGeom>
            <a:avLst/>
            <a:gdLst>
              <a:gd name="connsiteX0" fmla="*/ 1017917 w 8147649"/>
              <a:gd name="connsiteY0" fmla="*/ 891396 h 891396"/>
              <a:gd name="connsiteX1" fmla="*/ 1017917 w 8147649"/>
              <a:gd name="connsiteY1" fmla="*/ 158151 h 891396"/>
              <a:gd name="connsiteX2" fmla="*/ 7125419 w 8147649"/>
              <a:gd name="connsiteY2" fmla="*/ 115019 h 891396"/>
              <a:gd name="connsiteX3" fmla="*/ 7151298 w 8147649"/>
              <a:gd name="connsiteY3" fmla="*/ 848264 h 891396"/>
              <a:gd name="connsiteX0" fmla="*/ 1017917 w 8147649"/>
              <a:gd name="connsiteY0" fmla="*/ 891396 h 891396"/>
              <a:gd name="connsiteX1" fmla="*/ 1017917 w 8147649"/>
              <a:gd name="connsiteY1" fmla="*/ 158151 h 891396"/>
              <a:gd name="connsiteX2" fmla="*/ 7125419 w 8147649"/>
              <a:gd name="connsiteY2" fmla="*/ 115019 h 891396"/>
              <a:gd name="connsiteX3" fmla="*/ 7151298 w 8147649"/>
              <a:gd name="connsiteY3" fmla="*/ 848264 h 891396"/>
              <a:gd name="connsiteX0" fmla="*/ 508959 w 7638691"/>
              <a:gd name="connsiteY0" fmla="*/ 891396 h 891396"/>
              <a:gd name="connsiteX1" fmla="*/ 508959 w 7638691"/>
              <a:gd name="connsiteY1" fmla="*/ 158151 h 891396"/>
              <a:gd name="connsiteX2" fmla="*/ 6616461 w 7638691"/>
              <a:gd name="connsiteY2" fmla="*/ 115019 h 891396"/>
              <a:gd name="connsiteX3" fmla="*/ 6642340 w 7638691"/>
              <a:gd name="connsiteY3" fmla="*/ 848264 h 891396"/>
              <a:gd name="connsiteX0" fmla="*/ 508959 w 7638691"/>
              <a:gd name="connsiteY0" fmla="*/ 891396 h 891396"/>
              <a:gd name="connsiteX1" fmla="*/ 508959 w 7638691"/>
              <a:gd name="connsiteY1" fmla="*/ 158151 h 891396"/>
              <a:gd name="connsiteX2" fmla="*/ 6616461 w 7638691"/>
              <a:gd name="connsiteY2" fmla="*/ 115019 h 891396"/>
              <a:gd name="connsiteX3" fmla="*/ 6642340 w 7638691"/>
              <a:gd name="connsiteY3" fmla="*/ 848264 h 891396"/>
              <a:gd name="connsiteX0" fmla="*/ 508959 w 7638691"/>
              <a:gd name="connsiteY0" fmla="*/ 891396 h 891396"/>
              <a:gd name="connsiteX1" fmla="*/ 508959 w 7638691"/>
              <a:gd name="connsiteY1" fmla="*/ 158151 h 891396"/>
              <a:gd name="connsiteX2" fmla="*/ 6616461 w 7638691"/>
              <a:gd name="connsiteY2" fmla="*/ 115019 h 891396"/>
              <a:gd name="connsiteX3" fmla="*/ 6642340 w 7638691"/>
              <a:gd name="connsiteY3" fmla="*/ 848264 h 891396"/>
              <a:gd name="connsiteX0" fmla="*/ 508959 w 7140515"/>
              <a:gd name="connsiteY0" fmla="*/ 891396 h 891396"/>
              <a:gd name="connsiteX1" fmla="*/ 508959 w 7140515"/>
              <a:gd name="connsiteY1" fmla="*/ 158151 h 891396"/>
              <a:gd name="connsiteX2" fmla="*/ 6616461 w 7140515"/>
              <a:gd name="connsiteY2" fmla="*/ 115019 h 891396"/>
              <a:gd name="connsiteX3" fmla="*/ 6642340 w 7140515"/>
              <a:gd name="connsiteY3" fmla="*/ 848264 h 891396"/>
              <a:gd name="connsiteX0" fmla="*/ 508959 w 7140515"/>
              <a:gd name="connsiteY0" fmla="*/ 776377 h 776377"/>
              <a:gd name="connsiteX1" fmla="*/ 508959 w 7140515"/>
              <a:gd name="connsiteY1" fmla="*/ 43132 h 776377"/>
              <a:gd name="connsiteX2" fmla="*/ 6616461 w 7140515"/>
              <a:gd name="connsiteY2" fmla="*/ 0 h 776377"/>
              <a:gd name="connsiteX3" fmla="*/ 6642340 w 7140515"/>
              <a:gd name="connsiteY3" fmla="*/ 733245 h 776377"/>
              <a:gd name="connsiteX0" fmla="*/ 0 w 6631556"/>
              <a:gd name="connsiteY0" fmla="*/ 776377 h 776377"/>
              <a:gd name="connsiteX1" fmla="*/ 0 w 6631556"/>
              <a:gd name="connsiteY1" fmla="*/ 43132 h 776377"/>
              <a:gd name="connsiteX2" fmla="*/ 6107502 w 6631556"/>
              <a:gd name="connsiteY2" fmla="*/ 0 h 776377"/>
              <a:gd name="connsiteX3" fmla="*/ 6133381 w 6631556"/>
              <a:gd name="connsiteY3" fmla="*/ 733245 h 776377"/>
              <a:gd name="connsiteX0" fmla="*/ 0 w 6139850"/>
              <a:gd name="connsiteY0" fmla="*/ 776377 h 776377"/>
              <a:gd name="connsiteX1" fmla="*/ 0 w 6139850"/>
              <a:gd name="connsiteY1" fmla="*/ 43132 h 776377"/>
              <a:gd name="connsiteX2" fmla="*/ 6107502 w 6139850"/>
              <a:gd name="connsiteY2" fmla="*/ 0 h 776377"/>
              <a:gd name="connsiteX3" fmla="*/ 6133381 w 6139850"/>
              <a:gd name="connsiteY3" fmla="*/ 733245 h 776377"/>
              <a:gd name="connsiteX0" fmla="*/ 0 w 6133381"/>
              <a:gd name="connsiteY0" fmla="*/ 776377 h 776377"/>
              <a:gd name="connsiteX1" fmla="*/ 0 w 6133381"/>
              <a:gd name="connsiteY1" fmla="*/ 43132 h 776377"/>
              <a:gd name="connsiteX2" fmla="*/ 6107502 w 6133381"/>
              <a:gd name="connsiteY2" fmla="*/ 0 h 776377"/>
              <a:gd name="connsiteX3" fmla="*/ 6133381 w 6133381"/>
              <a:gd name="connsiteY3" fmla="*/ 733245 h 776377"/>
              <a:gd name="connsiteX0" fmla="*/ 0 w 6139849"/>
              <a:gd name="connsiteY0" fmla="*/ 776377 h 776377"/>
              <a:gd name="connsiteX1" fmla="*/ 0 w 6139849"/>
              <a:gd name="connsiteY1" fmla="*/ 43132 h 776377"/>
              <a:gd name="connsiteX2" fmla="*/ 6107502 w 6139849"/>
              <a:gd name="connsiteY2" fmla="*/ 0 h 776377"/>
              <a:gd name="connsiteX3" fmla="*/ 6133381 w 6139849"/>
              <a:gd name="connsiteY3" fmla="*/ 733245 h 77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39849" h="776377">
                <a:moveTo>
                  <a:pt x="0" y="776377"/>
                </a:moveTo>
                <a:lnTo>
                  <a:pt x="0" y="43132"/>
                </a:lnTo>
                <a:lnTo>
                  <a:pt x="6107502" y="0"/>
                </a:lnTo>
                <a:cubicBezTo>
                  <a:pt x="6111815" y="598098"/>
                  <a:pt x="6139849" y="432759"/>
                  <a:pt x="6133381" y="733245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41"/>
          <p:cNvCxnSpPr>
            <a:stCxn id="59" idx="2"/>
          </p:cNvCxnSpPr>
          <p:nvPr/>
        </p:nvCxnSpPr>
        <p:spPr>
          <a:xfrm rot="10800000" flipV="1">
            <a:off x="7099540" y="3043525"/>
            <a:ext cx="102768" cy="1209298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66"/>
          <p:cNvSpPr/>
          <p:nvPr/>
        </p:nvSpPr>
        <p:spPr>
          <a:xfrm>
            <a:off x="5374257" y="1426232"/>
            <a:ext cx="1725283" cy="2858220"/>
          </a:xfrm>
          <a:custGeom>
            <a:avLst/>
            <a:gdLst>
              <a:gd name="connsiteX0" fmla="*/ 1725283 w 1725283"/>
              <a:gd name="connsiteY0" fmla="*/ 2935856 h 3188898"/>
              <a:gd name="connsiteX1" fmla="*/ 1009290 w 1725283"/>
              <a:gd name="connsiteY1" fmla="*/ 2944483 h 3188898"/>
              <a:gd name="connsiteX2" fmla="*/ 1017917 w 1725283"/>
              <a:gd name="connsiteY2" fmla="*/ 1469366 h 3188898"/>
              <a:gd name="connsiteX3" fmla="*/ 1319841 w 1725283"/>
              <a:gd name="connsiteY3" fmla="*/ 1184694 h 3188898"/>
              <a:gd name="connsiteX4" fmla="*/ 1009290 w 1725283"/>
              <a:gd name="connsiteY4" fmla="*/ 994913 h 3188898"/>
              <a:gd name="connsiteX5" fmla="*/ 992037 w 1725283"/>
              <a:gd name="connsiteY5" fmla="*/ 140898 h 3188898"/>
              <a:gd name="connsiteX6" fmla="*/ 0 w 1725283"/>
              <a:gd name="connsiteY6" fmla="*/ 149524 h 3188898"/>
              <a:gd name="connsiteX0" fmla="*/ 1725283 w 1725283"/>
              <a:gd name="connsiteY0" fmla="*/ 2935856 h 3188898"/>
              <a:gd name="connsiteX1" fmla="*/ 1009290 w 1725283"/>
              <a:gd name="connsiteY1" fmla="*/ 2944483 h 3188898"/>
              <a:gd name="connsiteX2" fmla="*/ 1017917 w 1725283"/>
              <a:gd name="connsiteY2" fmla="*/ 1469366 h 3188898"/>
              <a:gd name="connsiteX3" fmla="*/ 1319841 w 1725283"/>
              <a:gd name="connsiteY3" fmla="*/ 1184694 h 3188898"/>
              <a:gd name="connsiteX4" fmla="*/ 1009290 w 1725283"/>
              <a:gd name="connsiteY4" fmla="*/ 994913 h 3188898"/>
              <a:gd name="connsiteX5" fmla="*/ 992037 w 1725283"/>
              <a:gd name="connsiteY5" fmla="*/ 140898 h 3188898"/>
              <a:gd name="connsiteX6" fmla="*/ 0 w 1725283"/>
              <a:gd name="connsiteY6" fmla="*/ 149524 h 3188898"/>
              <a:gd name="connsiteX0" fmla="*/ 1725283 w 1725283"/>
              <a:gd name="connsiteY0" fmla="*/ 2935856 h 3062377"/>
              <a:gd name="connsiteX1" fmla="*/ 1009290 w 1725283"/>
              <a:gd name="connsiteY1" fmla="*/ 2944483 h 3062377"/>
              <a:gd name="connsiteX2" fmla="*/ 1017917 w 1725283"/>
              <a:gd name="connsiteY2" fmla="*/ 1469366 h 3062377"/>
              <a:gd name="connsiteX3" fmla="*/ 1319841 w 1725283"/>
              <a:gd name="connsiteY3" fmla="*/ 1184694 h 3062377"/>
              <a:gd name="connsiteX4" fmla="*/ 1009290 w 1725283"/>
              <a:gd name="connsiteY4" fmla="*/ 994913 h 3062377"/>
              <a:gd name="connsiteX5" fmla="*/ 992037 w 1725283"/>
              <a:gd name="connsiteY5" fmla="*/ 140898 h 3062377"/>
              <a:gd name="connsiteX6" fmla="*/ 0 w 1725283"/>
              <a:gd name="connsiteY6" fmla="*/ 149524 h 3062377"/>
              <a:gd name="connsiteX0" fmla="*/ 1725283 w 1725283"/>
              <a:gd name="connsiteY0" fmla="*/ 2935856 h 2976113"/>
              <a:gd name="connsiteX1" fmla="*/ 1009290 w 1725283"/>
              <a:gd name="connsiteY1" fmla="*/ 2944483 h 2976113"/>
              <a:gd name="connsiteX2" fmla="*/ 1017917 w 1725283"/>
              <a:gd name="connsiteY2" fmla="*/ 1469366 h 2976113"/>
              <a:gd name="connsiteX3" fmla="*/ 1319841 w 1725283"/>
              <a:gd name="connsiteY3" fmla="*/ 1184694 h 2976113"/>
              <a:gd name="connsiteX4" fmla="*/ 1009290 w 1725283"/>
              <a:gd name="connsiteY4" fmla="*/ 994913 h 2976113"/>
              <a:gd name="connsiteX5" fmla="*/ 992037 w 1725283"/>
              <a:gd name="connsiteY5" fmla="*/ 140898 h 2976113"/>
              <a:gd name="connsiteX6" fmla="*/ 0 w 1725283"/>
              <a:gd name="connsiteY6" fmla="*/ 149524 h 2976113"/>
              <a:gd name="connsiteX0" fmla="*/ 1725283 w 1725283"/>
              <a:gd name="connsiteY0" fmla="*/ 2935856 h 2976113"/>
              <a:gd name="connsiteX1" fmla="*/ 1009290 w 1725283"/>
              <a:gd name="connsiteY1" fmla="*/ 2944483 h 2976113"/>
              <a:gd name="connsiteX2" fmla="*/ 1017917 w 1725283"/>
              <a:gd name="connsiteY2" fmla="*/ 1469366 h 2976113"/>
              <a:gd name="connsiteX3" fmla="*/ 1319841 w 1725283"/>
              <a:gd name="connsiteY3" fmla="*/ 1184694 h 2976113"/>
              <a:gd name="connsiteX4" fmla="*/ 1009290 w 1725283"/>
              <a:gd name="connsiteY4" fmla="*/ 994913 h 2976113"/>
              <a:gd name="connsiteX5" fmla="*/ 992037 w 1725283"/>
              <a:gd name="connsiteY5" fmla="*/ 140898 h 2976113"/>
              <a:gd name="connsiteX6" fmla="*/ 0 w 1725283"/>
              <a:gd name="connsiteY6" fmla="*/ 149524 h 2976113"/>
              <a:gd name="connsiteX0" fmla="*/ 1725283 w 1725283"/>
              <a:gd name="connsiteY0" fmla="*/ 2935856 h 2976113"/>
              <a:gd name="connsiteX1" fmla="*/ 1009290 w 1725283"/>
              <a:gd name="connsiteY1" fmla="*/ 2944483 h 2976113"/>
              <a:gd name="connsiteX2" fmla="*/ 1017917 w 1725283"/>
              <a:gd name="connsiteY2" fmla="*/ 1469366 h 2976113"/>
              <a:gd name="connsiteX3" fmla="*/ 1319841 w 1725283"/>
              <a:gd name="connsiteY3" fmla="*/ 1184694 h 2976113"/>
              <a:gd name="connsiteX4" fmla="*/ 1009290 w 1725283"/>
              <a:gd name="connsiteY4" fmla="*/ 994913 h 2976113"/>
              <a:gd name="connsiteX5" fmla="*/ 992037 w 1725283"/>
              <a:gd name="connsiteY5" fmla="*/ 140898 h 2976113"/>
              <a:gd name="connsiteX6" fmla="*/ 0 w 1725283"/>
              <a:gd name="connsiteY6" fmla="*/ 149524 h 2976113"/>
              <a:gd name="connsiteX0" fmla="*/ 1725283 w 1725283"/>
              <a:gd name="connsiteY0" fmla="*/ 2935856 h 2976113"/>
              <a:gd name="connsiteX1" fmla="*/ 1009290 w 1725283"/>
              <a:gd name="connsiteY1" fmla="*/ 2944483 h 2976113"/>
              <a:gd name="connsiteX2" fmla="*/ 1017917 w 1725283"/>
              <a:gd name="connsiteY2" fmla="*/ 1469366 h 2976113"/>
              <a:gd name="connsiteX3" fmla="*/ 1319841 w 1725283"/>
              <a:gd name="connsiteY3" fmla="*/ 1184694 h 2976113"/>
              <a:gd name="connsiteX4" fmla="*/ 1009290 w 1725283"/>
              <a:gd name="connsiteY4" fmla="*/ 994913 h 2976113"/>
              <a:gd name="connsiteX5" fmla="*/ 992037 w 1725283"/>
              <a:gd name="connsiteY5" fmla="*/ 140898 h 2976113"/>
              <a:gd name="connsiteX6" fmla="*/ 0 w 1725283"/>
              <a:gd name="connsiteY6" fmla="*/ 149524 h 2976113"/>
              <a:gd name="connsiteX0" fmla="*/ 1725283 w 1725283"/>
              <a:gd name="connsiteY0" fmla="*/ 2935856 h 2976113"/>
              <a:gd name="connsiteX1" fmla="*/ 1009290 w 1725283"/>
              <a:gd name="connsiteY1" fmla="*/ 2944483 h 2976113"/>
              <a:gd name="connsiteX2" fmla="*/ 1017917 w 1725283"/>
              <a:gd name="connsiteY2" fmla="*/ 1469366 h 2976113"/>
              <a:gd name="connsiteX3" fmla="*/ 1319841 w 1725283"/>
              <a:gd name="connsiteY3" fmla="*/ 1184694 h 2976113"/>
              <a:gd name="connsiteX4" fmla="*/ 1009290 w 1725283"/>
              <a:gd name="connsiteY4" fmla="*/ 994913 h 2976113"/>
              <a:gd name="connsiteX5" fmla="*/ 992037 w 1725283"/>
              <a:gd name="connsiteY5" fmla="*/ 140898 h 2976113"/>
              <a:gd name="connsiteX6" fmla="*/ 0 w 1725283"/>
              <a:gd name="connsiteY6" fmla="*/ 149524 h 2976113"/>
              <a:gd name="connsiteX0" fmla="*/ 1725283 w 1725283"/>
              <a:gd name="connsiteY0" fmla="*/ 2861094 h 2901351"/>
              <a:gd name="connsiteX1" fmla="*/ 1009290 w 1725283"/>
              <a:gd name="connsiteY1" fmla="*/ 2869721 h 2901351"/>
              <a:gd name="connsiteX2" fmla="*/ 1017917 w 1725283"/>
              <a:gd name="connsiteY2" fmla="*/ 1394604 h 2901351"/>
              <a:gd name="connsiteX3" fmla="*/ 1319841 w 1725283"/>
              <a:gd name="connsiteY3" fmla="*/ 1109932 h 2901351"/>
              <a:gd name="connsiteX4" fmla="*/ 1009290 w 1725283"/>
              <a:gd name="connsiteY4" fmla="*/ 920151 h 2901351"/>
              <a:gd name="connsiteX5" fmla="*/ 992037 w 1725283"/>
              <a:gd name="connsiteY5" fmla="*/ 66136 h 2901351"/>
              <a:gd name="connsiteX6" fmla="*/ 0 w 1725283"/>
              <a:gd name="connsiteY6" fmla="*/ 74762 h 2901351"/>
              <a:gd name="connsiteX0" fmla="*/ 1725283 w 1725283"/>
              <a:gd name="connsiteY0" fmla="*/ 2794958 h 2835215"/>
              <a:gd name="connsiteX1" fmla="*/ 1009290 w 1725283"/>
              <a:gd name="connsiteY1" fmla="*/ 2803585 h 2835215"/>
              <a:gd name="connsiteX2" fmla="*/ 1017917 w 1725283"/>
              <a:gd name="connsiteY2" fmla="*/ 1328468 h 2835215"/>
              <a:gd name="connsiteX3" fmla="*/ 1319841 w 1725283"/>
              <a:gd name="connsiteY3" fmla="*/ 1043796 h 2835215"/>
              <a:gd name="connsiteX4" fmla="*/ 1009290 w 1725283"/>
              <a:gd name="connsiteY4" fmla="*/ 854015 h 2835215"/>
              <a:gd name="connsiteX5" fmla="*/ 992037 w 1725283"/>
              <a:gd name="connsiteY5" fmla="*/ 0 h 2835215"/>
              <a:gd name="connsiteX6" fmla="*/ 0 w 1725283"/>
              <a:gd name="connsiteY6" fmla="*/ 8626 h 2835215"/>
              <a:gd name="connsiteX0" fmla="*/ 1725283 w 1725283"/>
              <a:gd name="connsiteY0" fmla="*/ 2817963 h 2858220"/>
              <a:gd name="connsiteX1" fmla="*/ 1009290 w 1725283"/>
              <a:gd name="connsiteY1" fmla="*/ 2826590 h 2858220"/>
              <a:gd name="connsiteX2" fmla="*/ 1017917 w 1725283"/>
              <a:gd name="connsiteY2" fmla="*/ 1351473 h 2858220"/>
              <a:gd name="connsiteX3" fmla="*/ 1319841 w 1725283"/>
              <a:gd name="connsiteY3" fmla="*/ 1066801 h 2858220"/>
              <a:gd name="connsiteX4" fmla="*/ 1009290 w 1725283"/>
              <a:gd name="connsiteY4" fmla="*/ 877020 h 2858220"/>
              <a:gd name="connsiteX5" fmla="*/ 992037 w 1725283"/>
              <a:gd name="connsiteY5" fmla="*/ 23005 h 2858220"/>
              <a:gd name="connsiteX6" fmla="*/ 0 w 1725283"/>
              <a:gd name="connsiteY6" fmla="*/ 31631 h 285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5283" h="2858220">
                <a:moveTo>
                  <a:pt x="1725283" y="2817963"/>
                </a:moveTo>
                <a:cubicBezTo>
                  <a:pt x="1434859" y="2858220"/>
                  <a:pt x="1420482" y="2812212"/>
                  <a:pt x="1009290" y="2826590"/>
                </a:cubicBezTo>
                <a:cubicBezTo>
                  <a:pt x="1046671" y="2487284"/>
                  <a:pt x="1009291" y="1644771"/>
                  <a:pt x="1017917" y="1351473"/>
                </a:cubicBezTo>
                <a:cubicBezTo>
                  <a:pt x="1224951" y="1222077"/>
                  <a:pt x="1321279" y="1145876"/>
                  <a:pt x="1319841" y="1066801"/>
                </a:cubicBezTo>
                <a:cubicBezTo>
                  <a:pt x="1318403" y="987726"/>
                  <a:pt x="1167441" y="887084"/>
                  <a:pt x="1009290" y="877020"/>
                </a:cubicBezTo>
                <a:cubicBezTo>
                  <a:pt x="954656" y="703054"/>
                  <a:pt x="1004976" y="284672"/>
                  <a:pt x="992037" y="23005"/>
                </a:cubicBezTo>
                <a:cubicBezTo>
                  <a:pt x="219973" y="46009"/>
                  <a:pt x="429164" y="0"/>
                  <a:pt x="0" y="31631"/>
                </a:cubicBezTo>
              </a:path>
            </a:pathLst>
          </a:custGeom>
          <a:ln w="38100">
            <a:solidFill>
              <a:srgbClr val="99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Line Callout 1 (No Border) 75"/>
          <p:cNvSpPr/>
          <p:nvPr/>
        </p:nvSpPr>
        <p:spPr>
          <a:xfrm>
            <a:off x="621102" y="3883153"/>
            <a:ext cx="759498" cy="534368"/>
          </a:xfrm>
          <a:prstGeom prst="callout1">
            <a:avLst>
              <a:gd name="adj1" fmla="val 53201"/>
              <a:gd name="adj2" fmla="val 103864"/>
              <a:gd name="adj3" fmla="val 30449"/>
              <a:gd name="adj4" fmla="val 129590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/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smtClean="0"/>
              <a:t>1)</a:t>
            </a:r>
            <a:r>
              <a:rPr lang="pt-PT" sz="1000" dirty="0" err="1" smtClean="0"/>
              <a:t>Intercept</a:t>
            </a:r>
            <a:r>
              <a:rPr lang="pt-PT" sz="1000" dirty="0" smtClean="0"/>
              <a:t> </a:t>
            </a:r>
            <a:br>
              <a:rPr lang="pt-PT" sz="1000" dirty="0" smtClean="0"/>
            </a:br>
            <a:r>
              <a:rPr lang="pt-PT" sz="1000" dirty="0" err="1" smtClean="0"/>
              <a:t>Outgoing</a:t>
            </a:r>
            <a:r>
              <a:rPr lang="pt-PT" sz="1000" dirty="0" smtClean="0"/>
              <a:t/>
            </a:r>
            <a:br>
              <a:rPr lang="pt-PT" sz="1000" dirty="0" smtClean="0"/>
            </a:br>
            <a:r>
              <a:rPr lang="pt-PT" sz="1000" dirty="0" smtClean="0"/>
              <a:t> </a:t>
            </a:r>
            <a:r>
              <a:rPr lang="pt-PT" sz="1000" dirty="0" err="1" smtClean="0"/>
              <a:t>Message</a:t>
            </a:r>
            <a:endParaRPr lang="en-US" sz="1000" dirty="0"/>
          </a:p>
        </p:txBody>
      </p:sp>
      <p:sp>
        <p:nvSpPr>
          <p:cNvPr id="77" name="Line Callout 1 (No Border) 76"/>
          <p:cNvSpPr/>
          <p:nvPr/>
        </p:nvSpPr>
        <p:spPr>
          <a:xfrm>
            <a:off x="1768415" y="1758180"/>
            <a:ext cx="860139" cy="380480"/>
          </a:xfrm>
          <a:prstGeom prst="callout1">
            <a:avLst>
              <a:gd name="adj1" fmla="val 53201"/>
              <a:gd name="adj2" fmla="val 103864"/>
              <a:gd name="adj3" fmla="val 30449"/>
              <a:gd name="adj4" fmla="val 134133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/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smtClean="0"/>
              <a:t>2) </a:t>
            </a:r>
            <a:r>
              <a:rPr lang="pt-PT" sz="1000" dirty="0" err="1" smtClean="0"/>
              <a:t>Generate</a:t>
            </a:r>
            <a:r>
              <a:rPr lang="pt-PT" sz="1000" dirty="0" smtClean="0"/>
              <a:t> </a:t>
            </a:r>
            <a:r>
              <a:rPr lang="pt-PT" sz="1000" dirty="0" err="1" smtClean="0"/>
              <a:t>Assertion</a:t>
            </a:r>
            <a:endParaRPr lang="en-US" sz="1000" dirty="0"/>
          </a:p>
        </p:txBody>
      </p:sp>
      <p:cxnSp>
        <p:nvCxnSpPr>
          <p:cNvPr id="79" name="Straight Connector 78"/>
          <p:cNvCxnSpPr>
            <a:stCxn id="77" idx="1"/>
          </p:cNvCxnSpPr>
          <p:nvPr/>
        </p:nvCxnSpPr>
        <p:spPr>
          <a:xfrm>
            <a:off x="2198485" y="2138660"/>
            <a:ext cx="18504" cy="837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1" idx="1"/>
          </p:cNvCxnSpPr>
          <p:nvPr/>
        </p:nvCxnSpPr>
        <p:spPr>
          <a:xfrm flipH="1" flipV="1">
            <a:off x="1639019" y="3873262"/>
            <a:ext cx="8626" cy="77389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915064" y="3907766"/>
            <a:ext cx="20062" cy="71739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Line Callout 1 (No Border) 85"/>
          <p:cNvSpPr/>
          <p:nvPr/>
        </p:nvSpPr>
        <p:spPr>
          <a:xfrm>
            <a:off x="2167572" y="4256767"/>
            <a:ext cx="1000929" cy="380480"/>
          </a:xfrm>
          <a:prstGeom prst="callout1">
            <a:avLst>
              <a:gd name="adj1" fmla="val 45808"/>
              <a:gd name="adj2" fmla="val -2326"/>
              <a:gd name="adj3" fmla="val 19812"/>
              <a:gd name="adj4" fmla="val -19334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smtClean="0"/>
              <a:t>3) </a:t>
            </a:r>
            <a:r>
              <a:rPr lang="pt-PT" sz="1000" dirty="0" err="1" smtClean="0"/>
              <a:t>Message</a:t>
            </a:r>
            <a:r>
              <a:rPr lang="pt-PT" sz="1000" dirty="0" smtClean="0"/>
              <a:t/>
            </a:r>
            <a:br>
              <a:rPr lang="pt-PT" sz="1000" dirty="0" smtClean="0"/>
            </a:br>
            <a:r>
              <a:rPr lang="pt-PT" sz="1000" dirty="0" smtClean="0"/>
              <a:t> </a:t>
            </a:r>
            <a:r>
              <a:rPr lang="pt-PT" sz="1000" dirty="0" err="1" smtClean="0"/>
              <a:t>with</a:t>
            </a:r>
            <a:r>
              <a:rPr lang="pt-PT" sz="1000" dirty="0" smtClean="0"/>
              <a:t> </a:t>
            </a:r>
            <a:r>
              <a:rPr lang="pt-PT" sz="1000" dirty="0" err="1" smtClean="0"/>
              <a:t>Assertion</a:t>
            </a:r>
            <a:endParaRPr lang="en-US" sz="1000" dirty="0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7410893" y="3881887"/>
            <a:ext cx="16450" cy="72201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Line Callout 1 (No Border) 88"/>
          <p:cNvSpPr/>
          <p:nvPr/>
        </p:nvSpPr>
        <p:spPr>
          <a:xfrm>
            <a:off x="6124353" y="4271745"/>
            <a:ext cx="1155673" cy="380480"/>
          </a:xfrm>
          <a:prstGeom prst="callout1">
            <a:avLst>
              <a:gd name="adj1" fmla="val 20975"/>
              <a:gd name="adj2" fmla="val 99174"/>
              <a:gd name="adj3" fmla="val -36398"/>
              <a:gd name="adj4" fmla="val 10714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smtClean="0"/>
              <a:t>4) </a:t>
            </a:r>
            <a:r>
              <a:rPr lang="pt-PT" sz="1000" dirty="0" err="1" smtClean="0"/>
              <a:t>Intercept</a:t>
            </a:r>
            <a:r>
              <a:rPr lang="pt-PT" sz="1000" dirty="0" smtClean="0"/>
              <a:t> </a:t>
            </a:r>
            <a:r>
              <a:rPr lang="pt-PT" sz="1000" dirty="0" err="1" smtClean="0"/>
              <a:t>Incoming</a:t>
            </a:r>
            <a:r>
              <a:rPr lang="pt-PT" sz="1000" dirty="0" smtClean="0"/>
              <a:t> </a:t>
            </a:r>
            <a:r>
              <a:rPr lang="pt-PT" sz="1000" dirty="0" err="1" smtClean="0"/>
              <a:t>Message</a:t>
            </a:r>
            <a:endParaRPr lang="en-US" sz="1000" dirty="0"/>
          </a:p>
        </p:txBody>
      </p:sp>
      <p:sp>
        <p:nvSpPr>
          <p:cNvPr id="90" name="Line Callout 1 (No Border) 89"/>
          <p:cNvSpPr/>
          <p:nvPr/>
        </p:nvSpPr>
        <p:spPr>
          <a:xfrm>
            <a:off x="6699850" y="1677666"/>
            <a:ext cx="860139" cy="380480"/>
          </a:xfrm>
          <a:prstGeom prst="callout1">
            <a:avLst>
              <a:gd name="adj1" fmla="val 107615"/>
              <a:gd name="adj2" fmla="val 44693"/>
              <a:gd name="adj3" fmla="val 327458"/>
              <a:gd name="adj4" fmla="val 47882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/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smtClean="0"/>
              <a:t>5) </a:t>
            </a:r>
            <a:r>
              <a:rPr lang="pt-PT" sz="1000" dirty="0" err="1" smtClean="0"/>
              <a:t>Validate</a:t>
            </a:r>
            <a:r>
              <a:rPr lang="pt-PT" sz="1000" dirty="0" smtClean="0"/>
              <a:t> </a:t>
            </a:r>
            <a:r>
              <a:rPr lang="pt-PT" sz="1000" dirty="0" err="1" smtClean="0"/>
              <a:t>Assertion</a:t>
            </a:r>
            <a:endParaRPr lang="en-US" sz="1000" dirty="0" smtClean="0"/>
          </a:p>
        </p:txBody>
      </p:sp>
      <p:cxnSp>
        <p:nvCxnSpPr>
          <p:cNvPr id="91" name="Straight Connector 90"/>
          <p:cNvCxnSpPr>
            <a:stCxn id="90" idx="2"/>
          </p:cNvCxnSpPr>
          <p:nvPr/>
        </p:nvCxnSpPr>
        <p:spPr>
          <a:xfrm flipH="1" flipV="1">
            <a:off x="6443932" y="1759790"/>
            <a:ext cx="255918" cy="108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717766" y="3887638"/>
            <a:ext cx="12104" cy="69499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Line Callout 1 (No Border) 97"/>
          <p:cNvSpPr/>
          <p:nvPr/>
        </p:nvSpPr>
        <p:spPr>
          <a:xfrm>
            <a:off x="7948673" y="3954505"/>
            <a:ext cx="951781" cy="534368"/>
          </a:xfrm>
          <a:prstGeom prst="callout1">
            <a:avLst>
              <a:gd name="adj1" fmla="val 48358"/>
              <a:gd name="adj2" fmla="val -2902"/>
              <a:gd name="adj3" fmla="val 83197"/>
              <a:gd name="adj4" fmla="val -18178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/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6-Message </a:t>
            </a:r>
            <a:br>
              <a:rPr lang="pt-PT" sz="1000" dirty="0" smtClean="0"/>
            </a:br>
            <a:r>
              <a:rPr lang="pt-PT" sz="1000" dirty="0" err="1" smtClean="0"/>
              <a:t>with</a:t>
            </a:r>
            <a:r>
              <a:rPr lang="pt-PT" sz="1000" dirty="0" smtClean="0"/>
              <a:t> </a:t>
            </a:r>
            <a:r>
              <a:rPr lang="pt-PT" sz="1000" dirty="0" err="1" smtClean="0"/>
              <a:t>Assertion</a:t>
            </a:r>
            <a:r>
              <a:rPr lang="pt-PT" sz="1000" dirty="0" smtClean="0"/>
              <a:t/>
            </a:r>
            <a:br>
              <a:rPr lang="pt-PT" sz="1000" dirty="0" smtClean="0"/>
            </a:br>
            <a:r>
              <a:rPr lang="pt-PT" sz="1000" dirty="0" smtClean="0"/>
              <a:t> </a:t>
            </a:r>
            <a:r>
              <a:rPr lang="pt-PT" sz="1000" dirty="0" err="1" smtClean="0"/>
              <a:t>Validated</a:t>
            </a:r>
            <a:endParaRPr lang="en-US" sz="1000" dirty="0" smtClean="0"/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5"/>
          <p:cNvGrpSpPr/>
          <p:nvPr/>
        </p:nvGrpSpPr>
        <p:grpSpPr>
          <a:xfrm>
            <a:off x="709301" y="2000250"/>
            <a:ext cx="7921951" cy="4419600"/>
            <a:chOff x="709301" y="2000250"/>
            <a:chExt cx="7921951" cy="4419600"/>
          </a:xfrm>
          <a:scene3d>
            <a:camera prst="perspectiveRelaxed"/>
            <a:lightRig rig="threePt" dir="t"/>
          </a:scene3d>
        </p:grpSpPr>
        <p:sp>
          <p:nvSpPr>
            <p:cNvPr id="57" name="Rectangle 56"/>
            <p:cNvSpPr/>
            <p:nvPr/>
          </p:nvSpPr>
          <p:spPr>
            <a:xfrm>
              <a:off x="709301" y="2043761"/>
              <a:ext cx="3163146" cy="43760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84313" y="2000250"/>
              <a:ext cx="3046939" cy="43760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58"/>
          <p:cNvGrpSpPr/>
          <p:nvPr/>
        </p:nvGrpSpPr>
        <p:grpSpPr>
          <a:xfrm>
            <a:off x="847725" y="1301881"/>
            <a:ext cx="7629525" cy="4676122"/>
            <a:chOff x="847725" y="1301881"/>
            <a:chExt cx="7629525" cy="4676122"/>
          </a:xfrm>
          <a:scene3d>
            <a:camera prst="orthographicFront"/>
            <a:lightRig rig="threePt" dir="t"/>
          </a:scene3d>
        </p:grpSpPr>
        <p:sp>
          <p:nvSpPr>
            <p:cNvPr id="61" name="Rectangle 60"/>
            <p:cNvSpPr/>
            <p:nvPr/>
          </p:nvSpPr>
          <p:spPr>
            <a:xfrm>
              <a:off x="847725" y="4229100"/>
              <a:ext cx="7629525" cy="46375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b="1" dirty="0" err="1" smtClean="0">
                  <a:solidFill>
                    <a:schemeClr val="bg1"/>
                  </a:solidFill>
                </a:rPr>
                <a:t>Decentralized</a:t>
              </a:r>
              <a:r>
                <a:rPr lang="pt-PT" sz="1600" b="1" dirty="0" smtClean="0">
                  <a:solidFill>
                    <a:schemeClr val="bg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bg1"/>
                  </a:solidFill>
                </a:rPr>
                <a:t>Messaging</a:t>
              </a:r>
              <a:r>
                <a:rPr lang="pt-PT" sz="1600" b="1" dirty="0" smtClean="0">
                  <a:solidFill>
                    <a:schemeClr val="bg1"/>
                  </a:solidFill>
                </a:rPr>
                <a:t> Framework</a:t>
              </a:r>
              <a:endParaRPr lang="en-US" sz="1600" b="1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5" name="Group 57"/>
            <p:cNvGrpSpPr/>
            <p:nvPr/>
          </p:nvGrpSpPr>
          <p:grpSpPr>
            <a:xfrm>
              <a:off x="2381250" y="1301881"/>
              <a:ext cx="4648200" cy="2927221"/>
              <a:chOff x="2381250" y="1301881"/>
              <a:chExt cx="4648200" cy="2927221"/>
            </a:xfrm>
          </p:grpSpPr>
          <p:grpSp>
            <p:nvGrpSpPr>
              <p:cNvPr id="6" name="Group 39"/>
              <p:cNvGrpSpPr/>
              <p:nvPr/>
            </p:nvGrpSpPr>
            <p:grpSpPr>
              <a:xfrm>
                <a:off x="2381250" y="2634533"/>
                <a:ext cx="1295400" cy="937342"/>
                <a:chOff x="2381250" y="2634533"/>
                <a:chExt cx="1295400" cy="937342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381250" y="2962275"/>
                  <a:ext cx="1295400" cy="6096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smtClean="0">
                      <a:solidFill>
                        <a:schemeClr val="bg1"/>
                      </a:solidFill>
                    </a:rPr>
                    <a:t>IDP Proxy</a:t>
                  </a:r>
                  <a:br>
                    <a:rPr lang="pt-PT" sz="1200" dirty="0" smtClean="0">
                      <a:solidFill>
                        <a:schemeClr val="bg1"/>
                      </a:solidFill>
                    </a:rPr>
                  </a:br>
                  <a:r>
                    <a:rPr lang="pt-PT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2685966" y="2634533"/>
                  <a:ext cx="659959" cy="4214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IDP 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Proxy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94" name="Block Arc 93"/>
                <p:cNvSpPr/>
                <p:nvPr/>
              </p:nvSpPr>
              <p:spPr>
                <a:xfrm rot="10800000">
                  <a:off x="2612832" y="2755375"/>
                  <a:ext cx="818984" cy="413467"/>
                </a:xfrm>
                <a:prstGeom prst="blockArc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200" dirty="0" smtClean="0">
                    <a:solidFill>
                      <a:schemeClr val="tx1"/>
                    </a:solidFill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</p:grpSp>
          <p:cxnSp>
            <p:nvCxnSpPr>
              <p:cNvPr id="82" name="Elbow Connector 13"/>
              <p:cNvCxnSpPr/>
              <p:nvPr/>
            </p:nvCxnSpPr>
            <p:spPr>
              <a:xfrm rot="5400000" flipH="1" flipV="1">
                <a:off x="2724150" y="3905252"/>
                <a:ext cx="638176" cy="952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45"/>
              <p:cNvGrpSpPr/>
              <p:nvPr/>
            </p:nvGrpSpPr>
            <p:grpSpPr>
              <a:xfrm>
                <a:off x="5734050" y="2615483"/>
                <a:ext cx="1295400" cy="937342"/>
                <a:chOff x="2381250" y="2634533"/>
                <a:chExt cx="1295400" cy="937342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2381250" y="2962275"/>
                  <a:ext cx="1295400" cy="6096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smtClean="0">
                      <a:solidFill>
                        <a:schemeClr val="bg1"/>
                      </a:solidFill>
                    </a:rPr>
                    <a:t>IDP Proxy</a:t>
                  </a:r>
                  <a:br>
                    <a:rPr lang="pt-PT" sz="1200" dirty="0" smtClean="0">
                      <a:solidFill>
                        <a:schemeClr val="bg1"/>
                      </a:solidFill>
                    </a:rPr>
                  </a:br>
                  <a:r>
                    <a:rPr lang="pt-PT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685966" y="2634533"/>
                  <a:ext cx="659959" cy="4214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IDP 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Proxy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91" name="Block Arc 90"/>
                <p:cNvSpPr/>
                <p:nvPr/>
              </p:nvSpPr>
              <p:spPr>
                <a:xfrm rot="10800000">
                  <a:off x="2612832" y="2755375"/>
                  <a:ext cx="818984" cy="413467"/>
                </a:xfrm>
                <a:prstGeom prst="blockArc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200" dirty="0" smtClean="0">
                    <a:solidFill>
                      <a:schemeClr val="tx1"/>
                    </a:solidFill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</p:grpSp>
          <p:cxnSp>
            <p:nvCxnSpPr>
              <p:cNvPr id="84" name="Elbow Connector 13"/>
              <p:cNvCxnSpPr/>
              <p:nvPr/>
            </p:nvCxnSpPr>
            <p:spPr>
              <a:xfrm rot="5400000" flipH="1" flipV="1">
                <a:off x="6076950" y="3886202"/>
                <a:ext cx="638176" cy="952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/>
              <p:cNvSpPr/>
              <p:nvPr/>
            </p:nvSpPr>
            <p:spPr>
              <a:xfrm>
                <a:off x="4220405" y="1301881"/>
                <a:ext cx="1123405" cy="100069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3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IDP</a:t>
                </a:r>
                <a:endParaRPr lang="en-US" sz="20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7" name="Elbow Connector 13"/>
              <p:cNvCxnSpPr>
                <a:stCxn id="85" idx="2"/>
                <a:endCxn id="93" idx="0"/>
              </p:cNvCxnSpPr>
              <p:nvPr/>
            </p:nvCxnSpPr>
            <p:spPr>
              <a:xfrm rot="10800000" flipV="1">
                <a:off x="3015947" y="1802229"/>
                <a:ext cx="1204459" cy="832304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Elbow Connector 13"/>
              <p:cNvCxnSpPr>
                <a:stCxn id="90" idx="0"/>
                <a:endCxn id="85" idx="6"/>
              </p:cNvCxnSpPr>
              <p:nvPr/>
            </p:nvCxnSpPr>
            <p:spPr>
              <a:xfrm rot="16200000" flipV="1">
                <a:off x="5449651" y="1696388"/>
                <a:ext cx="813254" cy="1024936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Rectangle 62"/>
            <p:cNvSpPr/>
            <p:nvPr/>
          </p:nvSpPr>
          <p:spPr>
            <a:xfrm>
              <a:off x="2493818" y="4934196"/>
              <a:ext cx="1267552" cy="104380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2928793" y="522177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68" name="Elbow Connector 13"/>
            <p:cNvCxnSpPr/>
            <p:nvPr/>
          </p:nvCxnSpPr>
          <p:spPr>
            <a:xfrm rot="5400000" flipH="1" flipV="1">
              <a:off x="2893148" y="496714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995547" y="4920342"/>
              <a:ext cx="1267552" cy="104380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1430522" y="520792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72" name="Elbow Connector 13"/>
            <p:cNvCxnSpPr/>
            <p:nvPr/>
          </p:nvCxnSpPr>
          <p:spPr>
            <a:xfrm rot="5400000" flipH="1" flipV="1">
              <a:off x="1394877" y="4953292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5710052" y="4896591"/>
              <a:ext cx="1267552" cy="104380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6145027" y="518417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76" name="Elbow Connector 13"/>
            <p:cNvCxnSpPr/>
            <p:nvPr/>
          </p:nvCxnSpPr>
          <p:spPr>
            <a:xfrm rot="5400000" flipH="1" flipV="1">
              <a:off x="6109382" y="4929541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7111340" y="4884716"/>
              <a:ext cx="1267552" cy="104380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7546315" y="517229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80" name="Elbow Connector 13"/>
            <p:cNvCxnSpPr/>
            <p:nvPr/>
          </p:nvCxnSpPr>
          <p:spPr>
            <a:xfrm rot="5400000" flipH="1" flipV="1">
              <a:off x="7510670" y="491766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smtClean="0"/>
              <a:t>Trust </a:t>
            </a:r>
            <a:r>
              <a:rPr lang="pt-PT" dirty="0" err="1" smtClean="0"/>
              <a:t>Model</a:t>
            </a:r>
            <a:endParaRPr lang="en-US" dirty="0"/>
          </a:p>
        </p:txBody>
      </p:sp>
      <p:cxnSp>
        <p:nvCxnSpPr>
          <p:cNvPr id="147" name="Elbow Connector 146"/>
          <p:cNvCxnSpPr/>
          <p:nvPr/>
        </p:nvCxnSpPr>
        <p:spPr>
          <a:xfrm rot="16200000" flipV="1">
            <a:off x="1100140" y="3833811"/>
            <a:ext cx="685801" cy="95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 rot="5400000">
            <a:off x="1695455" y="3486148"/>
            <a:ext cx="1142997" cy="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ular Callout 148"/>
          <p:cNvSpPr/>
          <p:nvPr/>
        </p:nvSpPr>
        <p:spPr>
          <a:xfrm>
            <a:off x="0" y="375284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1-Intercept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Outgoing</a:t>
            </a: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Message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Freeform 213"/>
          <p:cNvSpPr/>
          <p:nvPr/>
        </p:nvSpPr>
        <p:spPr>
          <a:xfrm>
            <a:off x="2257425" y="2520950"/>
            <a:ext cx="1895475" cy="1565275"/>
          </a:xfrm>
          <a:custGeom>
            <a:avLst/>
            <a:gdLst>
              <a:gd name="connsiteX0" fmla="*/ 0 w 1876425"/>
              <a:gd name="connsiteY0" fmla="*/ 1584325 h 1606550"/>
              <a:gd name="connsiteX1" fmla="*/ 400050 w 1876425"/>
              <a:gd name="connsiteY1" fmla="*/ 1603375 h 1606550"/>
              <a:gd name="connsiteX2" fmla="*/ 609600 w 1876425"/>
              <a:gd name="connsiteY2" fmla="*/ 1565275 h 1606550"/>
              <a:gd name="connsiteX3" fmla="*/ 647700 w 1876425"/>
              <a:gd name="connsiteY3" fmla="*/ 1450975 h 1606550"/>
              <a:gd name="connsiteX4" fmla="*/ 695325 w 1876425"/>
              <a:gd name="connsiteY4" fmla="*/ 1184275 h 1606550"/>
              <a:gd name="connsiteX5" fmla="*/ 723900 w 1876425"/>
              <a:gd name="connsiteY5" fmla="*/ 1012825 h 1606550"/>
              <a:gd name="connsiteX6" fmla="*/ 781050 w 1876425"/>
              <a:gd name="connsiteY6" fmla="*/ 669925 h 1606550"/>
              <a:gd name="connsiteX7" fmla="*/ 838200 w 1876425"/>
              <a:gd name="connsiteY7" fmla="*/ 327025 h 1606550"/>
              <a:gd name="connsiteX8" fmla="*/ 866775 w 1876425"/>
              <a:gd name="connsiteY8" fmla="*/ 88900 h 1606550"/>
              <a:gd name="connsiteX9" fmla="*/ 962025 w 1876425"/>
              <a:gd name="connsiteY9" fmla="*/ 12700 h 1606550"/>
              <a:gd name="connsiteX10" fmla="*/ 1238250 w 1876425"/>
              <a:gd name="connsiteY10" fmla="*/ 12700 h 1606550"/>
              <a:gd name="connsiteX11" fmla="*/ 1438275 w 1876425"/>
              <a:gd name="connsiteY11" fmla="*/ 12700 h 1606550"/>
              <a:gd name="connsiteX12" fmla="*/ 1666875 w 1876425"/>
              <a:gd name="connsiteY12" fmla="*/ 12700 h 1606550"/>
              <a:gd name="connsiteX13" fmla="*/ 1876425 w 1876425"/>
              <a:gd name="connsiteY13" fmla="*/ 22225 h 160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6425" h="1606550">
                <a:moveTo>
                  <a:pt x="0" y="1584325"/>
                </a:moveTo>
                <a:cubicBezTo>
                  <a:pt x="149225" y="1595437"/>
                  <a:pt x="298450" y="1606550"/>
                  <a:pt x="400050" y="1603375"/>
                </a:cubicBezTo>
                <a:cubicBezTo>
                  <a:pt x="501650" y="1600200"/>
                  <a:pt x="568325" y="1590675"/>
                  <a:pt x="609600" y="1565275"/>
                </a:cubicBezTo>
                <a:cubicBezTo>
                  <a:pt x="650875" y="1539875"/>
                  <a:pt x="633413" y="1514475"/>
                  <a:pt x="647700" y="1450975"/>
                </a:cubicBezTo>
                <a:cubicBezTo>
                  <a:pt x="661988" y="1387475"/>
                  <a:pt x="682625" y="1257300"/>
                  <a:pt x="695325" y="1184275"/>
                </a:cubicBezTo>
                <a:cubicBezTo>
                  <a:pt x="708025" y="1111250"/>
                  <a:pt x="723900" y="1012825"/>
                  <a:pt x="723900" y="1012825"/>
                </a:cubicBezTo>
                <a:lnTo>
                  <a:pt x="781050" y="669925"/>
                </a:lnTo>
                <a:cubicBezTo>
                  <a:pt x="800100" y="555625"/>
                  <a:pt x="823913" y="423863"/>
                  <a:pt x="838200" y="327025"/>
                </a:cubicBezTo>
                <a:cubicBezTo>
                  <a:pt x="852488" y="230188"/>
                  <a:pt x="846138" y="141288"/>
                  <a:pt x="866775" y="88900"/>
                </a:cubicBezTo>
                <a:cubicBezTo>
                  <a:pt x="887413" y="36513"/>
                  <a:pt x="900113" y="25400"/>
                  <a:pt x="962025" y="12700"/>
                </a:cubicBezTo>
                <a:cubicBezTo>
                  <a:pt x="1023938" y="0"/>
                  <a:pt x="1238250" y="12700"/>
                  <a:pt x="1238250" y="12700"/>
                </a:cubicBezTo>
                <a:lnTo>
                  <a:pt x="1438275" y="12700"/>
                </a:lnTo>
                <a:cubicBezTo>
                  <a:pt x="1509712" y="12700"/>
                  <a:pt x="1593850" y="11113"/>
                  <a:pt x="1666875" y="12700"/>
                </a:cubicBezTo>
                <a:cubicBezTo>
                  <a:pt x="1739900" y="14287"/>
                  <a:pt x="1808162" y="18256"/>
                  <a:pt x="1876425" y="22225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Elbow Connector 215"/>
          <p:cNvCxnSpPr/>
          <p:nvPr/>
        </p:nvCxnSpPr>
        <p:spPr>
          <a:xfrm rot="16200000" flipH="1">
            <a:off x="1443037" y="3871912"/>
            <a:ext cx="600076" cy="190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ular Callout 149"/>
          <p:cNvSpPr/>
          <p:nvPr/>
        </p:nvSpPr>
        <p:spPr>
          <a:xfrm>
            <a:off x="1733550" y="4105274"/>
            <a:ext cx="695325" cy="419102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3-Msg </a:t>
            </a:r>
            <a:r>
              <a:rPr lang="pt-PT" sz="1000" dirty="0" err="1" smtClean="0">
                <a:solidFill>
                  <a:schemeClr val="tx1"/>
                </a:solidFill>
              </a:rPr>
              <a:t>with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ounded Rectangular Callout 219"/>
          <p:cNvSpPr/>
          <p:nvPr/>
        </p:nvSpPr>
        <p:spPr>
          <a:xfrm>
            <a:off x="2752724" y="223837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40000"/>
            </a:schemeClr>
          </a:solidFill>
          <a:ln w="19050"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2- </a:t>
            </a:r>
            <a:r>
              <a:rPr lang="pt-PT" sz="1200" dirty="0" err="1" smtClean="0">
                <a:solidFill>
                  <a:schemeClr val="tx1"/>
                </a:solidFill>
              </a:rPr>
              <a:t>Generate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2" name="Elbow Connector 221"/>
          <p:cNvCxnSpPr/>
          <p:nvPr/>
        </p:nvCxnSpPr>
        <p:spPr>
          <a:xfrm rot="16200000" flipV="1">
            <a:off x="7481890" y="3833811"/>
            <a:ext cx="685801" cy="95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/>
          <p:nvPr/>
        </p:nvCxnSpPr>
        <p:spPr>
          <a:xfrm rot="5400000">
            <a:off x="7739063" y="3862387"/>
            <a:ext cx="628651" cy="952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/>
          <p:nvPr/>
        </p:nvCxnSpPr>
        <p:spPr>
          <a:xfrm rot="5400000">
            <a:off x="6405564" y="3462335"/>
            <a:ext cx="1228726" cy="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200"/>
          <p:cNvGrpSpPr/>
          <p:nvPr/>
        </p:nvGrpSpPr>
        <p:grpSpPr>
          <a:xfrm>
            <a:off x="951089" y="1914525"/>
            <a:ext cx="7497586" cy="2131093"/>
            <a:chOff x="932039" y="2505075"/>
            <a:chExt cx="7497586" cy="2131093"/>
          </a:xfrm>
          <a:scene3d>
            <a:camera prst="perspectiveRelaxed"/>
            <a:lightRig rig="threePt" dir="t"/>
          </a:scene3d>
        </p:grpSpPr>
        <p:sp>
          <p:nvSpPr>
            <p:cNvPr id="202" name="Rounded Rectangle 201"/>
            <p:cNvSpPr/>
            <p:nvPr/>
          </p:nvSpPr>
          <p:spPr>
            <a:xfrm rot="5400000">
              <a:off x="743498" y="271266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3" name="Rounded Rectangle 202"/>
            <p:cNvSpPr/>
            <p:nvPr/>
          </p:nvSpPr>
          <p:spPr>
            <a:xfrm rot="5400000">
              <a:off x="1508281" y="2586489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4" name="Rounded Rectangle 203"/>
            <p:cNvSpPr/>
            <p:nvPr/>
          </p:nvSpPr>
          <p:spPr>
            <a:xfrm rot="5400000">
              <a:off x="1506419" y="3636087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5" name="Straight Arrow Connector 204"/>
            <p:cNvCxnSpPr>
              <a:stCxn id="203" idx="3"/>
              <a:endCxn id="204" idx="1"/>
            </p:cNvCxnSpPr>
            <p:nvPr/>
          </p:nvCxnSpPr>
          <p:spPr>
            <a:xfrm flipH="1">
              <a:off x="1800225" y="3474116"/>
              <a:ext cx="1861" cy="334891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ounded Rectangle 205"/>
            <p:cNvSpPr/>
            <p:nvPr/>
          </p:nvSpPr>
          <p:spPr>
            <a:xfrm rot="5400000">
              <a:off x="6506123" y="269361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 rot="5400000">
              <a:off x="7256306" y="2489813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 rot="5400000">
              <a:off x="7259521" y="3559888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9" name="Straight Arrow Connector 208"/>
            <p:cNvCxnSpPr>
              <a:stCxn id="207" idx="3"/>
              <a:endCxn id="208" idx="1"/>
            </p:cNvCxnSpPr>
            <p:nvPr/>
          </p:nvCxnSpPr>
          <p:spPr>
            <a:xfrm>
              <a:off x="7550111" y="3377440"/>
              <a:ext cx="3216" cy="355368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 227"/>
          <p:cNvSpPr/>
          <p:nvPr/>
        </p:nvSpPr>
        <p:spPr>
          <a:xfrm flipH="1">
            <a:off x="5324474" y="2501900"/>
            <a:ext cx="1638301" cy="1612900"/>
          </a:xfrm>
          <a:custGeom>
            <a:avLst/>
            <a:gdLst>
              <a:gd name="connsiteX0" fmla="*/ 0 w 1876425"/>
              <a:gd name="connsiteY0" fmla="*/ 1584325 h 1606550"/>
              <a:gd name="connsiteX1" fmla="*/ 400050 w 1876425"/>
              <a:gd name="connsiteY1" fmla="*/ 1603375 h 1606550"/>
              <a:gd name="connsiteX2" fmla="*/ 609600 w 1876425"/>
              <a:gd name="connsiteY2" fmla="*/ 1565275 h 1606550"/>
              <a:gd name="connsiteX3" fmla="*/ 647700 w 1876425"/>
              <a:gd name="connsiteY3" fmla="*/ 1450975 h 1606550"/>
              <a:gd name="connsiteX4" fmla="*/ 695325 w 1876425"/>
              <a:gd name="connsiteY4" fmla="*/ 1184275 h 1606550"/>
              <a:gd name="connsiteX5" fmla="*/ 723900 w 1876425"/>
              <a:gd name="connsiteY5" fmla="*/ 1012825 h 1606550"/>
              <a:gd name="connsiteX6" fmla="*/ 781050 w 1876425"/>
              <a:gd name="connsiteY6" fmla="*/ 669925 h 1606550"/>
              <a:gd name="connsiteX7" fmla="*/ 838200 w 1876425"/>
              <a:gd name="connsiteY7" fmla="*/ 327025 h 1606550"/>
              <a:gd name="connsiteX8" fmla="*/ 866775 w 1876425"/>
              <a:gd name="connsiteY8" fmla="*/ 88900 h 1606550"/>
              <a:gd name="connsiteX9" fmla="*/ 962025 w 1876425"/>
              <a:gd name="connsiteY9" fmla="*/ 12700 h 1606550"/>
              <a:gd name="connsiteX10" fmla="*/ 1238250 w 1876425"/>
              <a:gd name="connsiteY10" fmla="*/ 12700 h 1606550"/>
              <a:gd name="connsiteX11" fmla="*/ 1438275 w 1876425"/>
              <a:gd name="connsiteY11" fmla="*/ 12700 h 1606550"/>
              <a:gd name="connsiteX12" fmla="*/ 1666875 w 1876425"/>
              <a:gd name="connsiteY12" fmla="*/ 12700 h 1606550"/>
              <a:gd name="connsiteX13" fmla="*/ 1876425 w 1876425"/>
              <a:gd name="connsiteY13" fmla="*/ 22225 h 160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6425" h="1606550">
                <a:moveTo>
                  <a:pt x="0" y="1584325"/>
                </a:moveTo>
                <a:cubicBezTo>
                  <a:pt x="149225" y="1595437"/>
                  <a:pt x="298450" y="1606550"/>
                  <a:pt x="400050" y="1603375"/>
                </a:cubicBezTo>
                <a:cubicBezTo>
                  <a:pt x="501650" y="1600200"/>
                  <a:pt x="568325" y="1590675"/>
                  <a:pt x="609600" y="1565275"/>
                </a:cubicBezTo>
                <a:cubicBezTo>
                  <a:pt x="650875" y="1539875"/>
                  <a:pt x="633413" y="1514475"/>
                  <a:pt x="647700" y="1450975"/>
                </a:cubicBezTo>
                <a:cubicBezTo>
                  <a:pt x="661988" y="1387475"/>
                  <a:pt x="682625" y="1257300"/>
                  <a:pt x="695325" y="1184275"/>
                </a:cubicBezTo>
                <a:cubicBezTo>
                  <a:pt x="708025" y="1111250"/>
                  <a:pt x="723900" y="1012825"/>
                  <a:pt x="723900" y="1012825"/>
                </a:cubicBezTo>
                <a:lnTo>
                  <a:pt x="781050" y="669925"/>
                </a:lnTo>
                <a:cubicBezTo>
                  <a:pt x="800100" y="555625"/>
                  <a:pt x="823913" y="423863"/>
                  <a:pt x="838200" y="327025"/>
                </a:cubicBezTo>
                <a:cubicBezTo>
                  <a:pt x="852488" y="230188"/>
                  <a:pt x="846138" y="141288"/>
                  <a:pt x="866775" y="88900"/>
                </a:cubicBezTo>
                <a:cubicBezTo>
                  <a:pt x="887413" y="36513"/>
                  <a:pt x="900113" y="25400"/>
                  <a:pt x="962025" y="12700"/>
                </a:cubicBezTo>
                <a:cubicBezTo>
                  <a:pt x="1023938" y="0"/>
                  <a:pt x="1238250" y="12700"/>
                  <a:pt x="1238250" y="12700"/>
                </a:cubicBezTo>
                <a:lnTo>
                  <a:pt x="1438275" y="12700"/>
                </a:lnTo>
                <a:cubicBezTo>
                  <a:pt x="1509712" y="12700"/>
                  <a:pt x="1593850" y="11113"/>
                  <a:pt x="1666875" y="12700"/>
                </a:cubicBezTo>
                <a:cubicBezTo>
                  <a:pt x="1739900" y="14287"/>
                  <a:pt x="1808162" y="18256"/>
                  <a:pt x="1876425" y="22225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ular Callout 220"/>
          <p:cNvSpPr/>
          <p:nvPr/>
        </p:nvSpPr>
        <p:spPr>
          <a:xfrm>
            <a:off x="5295899" y="222884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40000"/>
            </a:schemeClr>
          </a:solidFill>
          <a:ln w="19050"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5- </a:t>
            </a:r>
            <a:r>
              <a:rPr lang="pt-PT" sz="1200" dirty="0" err="1" smtClean="0">
                <a:solidFill>
                  <a:schemeClr val="tx1"/>
                </a:solidFill>
              </a:rPr>
              <a:t>Validate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3" name="Rounded Rectangular Callout 152"/>
          <p:cNvSpPr/>
          <p:nvPr/>
        </p:nvSpPr>
        <p:spPr>
          <a:xfrm>
            <a:off x="7124700" y="3886200"/>
            <a:ext cx="847725" cy="53340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4-Intercept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Incoming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Message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ounded Rectangular Callout 153"/>
          <p:cNvSpPr/>
          <p:nvPr/>
        </p:nvSpPr>
        <p:spPr>
          <a:xfrm>
            <a:off x="8086724" y="3724275"/>
            <a:ext cx="847726" cy="55245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6-Message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with</a:t>
            </a: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Validated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ounded Rectangular Callout 239"/>
          <p:cNvSpPr/>
          <p:nvPr/>
        </p:nvSpPr>
        <p:spPr>
          <a:xfrm>
            <a:off x="6353174" y="3476625"/>
            <a:ext cx="638175" cy="40005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5-Validate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ounded Rectangular Callout 240"/>
          <p:cNvSpPr/>
          <p:nvPr/>
        </p:nvSpPr>
        <p:spPr>
          <a:xfrm>
            <a:off x="2257425" y="3448050"/>
            <a:ext cx="762000" cy="428625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2-Generate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and </a:t>
            </a:r>
            <a:r>
              <a:rPr lang="pt-PT" dirty="0" err="1" smtClean="0"/>
              <a:t>Sync</a:t>
            </a:r>
            <a:r>
              <a:rPr lang="pt-PT" dirty="0" smtClean="0"/>
              <a:t> Manager @ </a:t>
            </a:r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96"/>
          <p:cNvGrpSpPr/>
          <p:nvPr/>
        </p:nvGrpSpPr>
        <p:grpSpPr>
          <a:xfrm>
            <a:off x="709301" y="1546789"/>
            <a:ext cx="7921951" cy="4956561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91"/>
          <p:cNvGrpSpPr/>
          <p:nvPr/>
        </p:nvGrpSpPr>
        <p:grpSpPr>
          <a:xfrm>
            <a:off x="889492" y="1854331"/>
            <a:ext cx="7497644" cy="4153362"/>
            <a:chOff x="1034771" y="1905606"/>
            <a:chExt cx="7497644" cy="4153362"/>
          </a:xfrm>
          <a:scene3d>
            <a:camera prst="perspectiveRelaxed"/>
            <a:lightRig rig="threePt" dir="t"/>
          </a:scene3d>
        </p:grpSpPr>
        <p:sp>
          <p:nvSpPr>
            <p:cNvPr id="87" name="Rectangle 86"/>
            <p:cNvSpPr/>
            <p:nvPr/>
          </p:nvSpPr>
          <p:spPr>
            <a:xfrm>
              <a:off x="1034771" y="4595888"/>
              <a:ext cx="1434964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830386" y="4554583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45951" y="4585916"/>
              <a:ext cx="1410752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5" name="Group 73"/>
            <p:cNvGrpSpPr/>
            <p:nvPr/>
          </p:nvGrpSpPr>
          <p:grpSpPr>
            <a:xfrm>
              <a:off x="1250813" y="1905606"/>
              <a:ext cx="7281602" cy="4013056"/>
              <a:chOff x="1250813" y="1905606"/>
              <a:chExt cx="7281602" cy="4013056"/>
            </a:xfrm>
          </p:grpSpPr>
          <p:cxnSp>
            <p:nvCxnSpPr>
              <p:cNvPr id="30" name="Elbow Connector 13"/>
              <p:cNvCxnSpPr>
                <a:stCxn id="71" idx="0"/>
                <a:endCxn id="10" idx="6"/>
              </p:cNvCxnSpPr>
              <p:nvPr/>
            </p:nvCxnSpPr>
            <p:spPr>
              <a:xfrm rot="16200000" flipV="1">
                <a:off x="5791538" y="2084455"/>
                <a:ext cx="1058472" cy="1701469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4346634" y="1905606"/>
                <a:ext cx="1123405" cy="1000695"/>
              </a:xfrm>
              <a:prstGeom prst="ellipse">
                <a:avLst/>
              </a:prstGeom>
              <a:solidFill>
                <a:srgbClr val="215968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6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6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Node</a:t>
                </a:r>
                <a:endParaRPr lang="en-US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168800" y="3473786"/>
                <a:ext cx="740227" cy="70697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BUS 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8" name="Elbow Connector 13"/>
              <p:cNvCxnSpPr>
                <a:stCxn id="46" idx="0"/>
                <a:endCxn id="10" idx="2"/>
              </p:cNvCxnSpPr>
              <p:nvPr/>
            </p:nvCxnSpPr>
            <p:spPr>
              <a:xfrm rot="5400000" flipH="1" flipV="1">
                <a:off x="2908858" y="2036010"/>
                <a:ext cx="1067832" cy="1807720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67"/>
              <p:cNvGrpSpPr/>
              <p:nvPr/>
            </p:nvGrpSpPr>
            <p:grpSpPr>
              <a:xfrm>
                <a:off x="5905179" y="3464426"/>
                <a:ext cx="2627236" cy="2454236"/>
                <a:chOff x="5905179" y="3464426"/>
                <a:chExt cx="2627236" cy="2454236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7249884" y="4537166"/>
                  <a:ext cx="1282531" cy="1381496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6801394" y="3464426"/>
                  <a:ext cx="740227" cy="70697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err="1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Msg</a:t>
                  </a:r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 BUS 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156958" y="4674917"/>
                  <a:ext cx="600891" cy="54151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Mini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BUS 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6588802" y="5307233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5905179" y="5315942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7576456" y="4657500"/>
                  <a:ext cx="600891" cy="54151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Mini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BUS 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8008300" y="5289816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7324677" y="5298525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cxnSp>
              <p:nvCxnSpPr>
                <p:cNvPr id="91" name="Elbow Connector 13"/>
                <p:cNvCxnSpPr>
                  <a:stCxn id="77" idx="0"/>
                  <a:endCxn id="71" idx="6"/>
                </p:cNvCxnSpPr>
                <p:nvPr/>
              </p:nvCxnSpPr>
              <p:spPr>
                <a:xfrm rot="16200000" flipV="1">
                  <a:off x="7289470" y="4070067"/>
                  <a:ext cx="839584" cy="335281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Elbow Connector 13"/>
                <p:cNvCxnSpPr>
                  <a:stCxn id="72" idx="0"/>
                  <a:endCxn id="71" idx="2"/>
                </p:cNvCxnSpPr>
                <p:nvPr/>
              </p:nvCxnSpPr>
              <p:spPr>
                <a:xfrm rot="5400000" flipH="1" flipV="1">
                  <a:off x="6200899" y="4074422"/>
                  <a:ext cx="857001" cy="343990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Elbow Connector 13"/>
                <p:cNvCxnSpPr>
                  <a:stCxn id="78" idx="0"/>
                  <a:endCxn id="77" idx="6"/>
                </p:cNvCxnSpPr>
                <p:nvPr/>
              </p:nvCxnSpPr>
              <p:spPr>
                <a:xfrm rot="16200000" flipV="1">
                  <a:off x="8026346" y="5079261"/>
                  <a:ext cx="361557" cy="59553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Elbow Connector 13"/>
                <p:cNvCxnSpPr>
                  <a:stCxn id="79" idx="0"/>
                  <a:endCxn id="77" idx="2"/>
                </p:cNvCxnSpPr>
                <p:nvPr/>
              </p:nvCxnSpPr>
              <p:spPr>
                <a:xfrm rot="5400000" flipH="1" flipV="1">
                  <a:off x="7379733" y="5101803"/>
                  <a:ext cx="370266" cy="23179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Elbow Connector 13"/>
                <p:cNvCxnSpPr>
                  <a:stCxn id="73" idx="0"/>
                  <a:endCxn id="72" idx="6"/>
                </p:cNvCxnSpPr>
                <p:nvPr/>
              </p:nvCxnSpPr>
              <p:spPr>
                <a:xfrm rot="16200000" flipV="1">
                  <a:off x="6606848" y="5096678"/>
                  <a:ext cx="361557" cy="59553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Elbow Connector 13"/>
                <p:cNvCxnSpPr>
                  <a:stCxn id="75" idx="0"/>
                  <a:endCxn id="72" idx="2"/>
                </p:cNvCxnSpPr>
                <p:nvPr/>
              </p:nvCxnSpPr>
              <p:spPr>
                <a:xfrm rot="5400000" flipH="1" flipV="1">
                  <a:off x="5960235" y="5119220"/>
                  <a:ext cx="370266" cy="23179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Oval 114"/>
              <p:cNvSpPr/>
              <p:nvPr/>
            </p:nvSpPr>
            <p:spPr>
              <a:xfrm>
                <a:off x="1502592" y="4649442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934436" y="528175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50813" y="5290467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922090" y="4632025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3353934" y="5264341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670311" y="527305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2" name="Elbow Connector 13"/>
              <p:cNvCxnSpPr>
                <a:stCxn id="119" idx="0"/>
              </p:cNvCxnSpPr>
              <p:nvPr/>
            </p:nvCxnSpPr>
            <p:spPr>
              <a:xfrm rot="16200000" flipV="1">
                <a:off x="2635104" y="4044592"/>
                <a:ext cx="839584" cy="335281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Elbow Connector 13"/>
              <p:cNvCxnSpPr>
                <a:stCxn id="115" idx="0"/>
              </p:cNvCxnSpPr>
              <p:nvPr/>
            </p:nvCxnSpPr>
            <p:spPr>
              <a:xfrm rot="5400000" flipH="1" flipV="1">
                <a:off x="1546533" y="4048947"/>
                <a:ext cx="857001" cy="343990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Elbow Connector 13"/>
              <p:cNvCxnSpPr>
                <a:stCxn id="120" idx="0"/>
                <a:endCxn id="119" idx="6"/>
              </p:cNvCxnSpPr>
              <p:nvPr/>
            </p:nvCxnSpPr>
            <p:spPr>
              <a:xfrm rot="16200000" flipV="1">
                <a:off x="3371980" y="5053786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lbow Connector 13"/>
              <p:cNvCxnSpPr>
                <a:stCxn id="121" idx="0"/>
                <a:endCxn id="119" idx="2"/>
              </p:cNvCxnSpPr>
              <p:nvPr/>
            </p:nvCxnSpPr>
            <p:spPr>
              <a:xfrm rot="5400000" flipH="1" flipV="1">
                <a:off x="2725367" y="5076328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Elbow Connector 13"/>
              <p:cNvCxnSpPr>
                <a:stCxn id="116" idx="0"/>
                <a:endCxn id="115" idx="6"/>
              </p:cNvCxnSpPr>
              <p:nvPr/>
            </p:nvCxnSpPr>
            <p:spPr>
              <a:xfrm rot="16200000" flipV="1">
                <a:off x="1952482" y="5071203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Elbow Connector 13"/>
              <p:cNvCxnSpPr>
                <a:stCxn id="117" idx="0"/>
                <a:endCxn id="115" idx="2"/>
              </p:cNvCxnSpPr>
              <p:nvPr/>
            </p:nvCxnSpPr>
            <p:spPr>
              <a:xfrm rot="5400000" flipH="1" flipV="1">
                <a:off x="1305869" y="5093745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0" name="Elbow Connector 149"/>
          <p:cNvCxnSpPr/>
          <p:nvPr/>
        </p:nvCxnSpPr>
        <p:spPr>
          <a:xfrm rot="16200000" flipH="1">
            <a:off x="1995444" y="3294409"/>
            <a:ext cx="82894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/>
          <p:nvPr/>
        </p:nvCxnSpPr>
        <p:spPr>
          <a:xfrm rot="16200000" flipH="1">
            <a:off x="6574567" y="3275894"/>
            <a:ext cx="82894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46" idx="3"/>
          </p:cNvCxnSpPr>
          <p:nvPr/>
        </p:nvCxnSpPr>
        <p:spPr>
          <a:xfrm rot="5400000">
            <a:off x="4490711" y="2626676"/>
            <a:ext cx="499779" cy="105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42"/>
          <p:cNvGrpSpPr/>
          <p:nvPr/>
        </p:nvGrpSpPr>
        <p:grpSpPr>
          <a:xfrm>
            <a:off x="1894065" y="1789703"/>
            <a:ext cx="5706943" cy="1351037"/>
            <a:chOff x="1817153" y="1550421"/>
            <a:chExt cx="5706943" cy="1351037"/>
          </a:xfrm>
          <a:scene3d>
            <a:camera prst="perspectiveRelaxed"/>
            <a:lightRig rig="threePt" dir="t"/>
          </a:scene3d>
        </p:grpSpPr>
        <p:sp>
          <p:nvSpPr>
            <p:cNvPr id="144" name="Rounded Rectangle 143"/>
            <p:cNvSpPr/>
            <p:nvPr/>
          </p:nvSpPr>
          <p:spPr>
            <a:xfrm rot="5400000">
              <a:off x="2117169" y="2013831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5" name="Rounded Rectangle 144"/>
            <p:cNvSpPr/>
            <p:nvPr/>
          </p:nvSpPr>
          <p:spPr>
            <a:xfrm rot="5400000">
              <a:off x="6636469" y="2012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 rot="5400000">
              <a:off x="4370410" y="1250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Msg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Node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47" name="Elbow Connector 96"/>
            <p:cNvCxnSpPr>
              <a:stCxn id="145" idx="1"/>
              <a:endCxn id="146" idx="0"/>
            </p:cNvCxnSpPr>
            <p:nvPr/>
          </p:nvCxnSpPr>
          <p:spPr>
            <a:xfrm rot="16200000" flipV="1">
              <a:off x="5860059" y="1242205"/>
              <a:ext cx="468194" cy="1672237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lbow Connector 96"/>
            <p:cNvCxnSpPr>
              <a:stCxn id="145" idx="2"/>
              <a:endCxn id="144" idx="0"/>
            </p:cNvCxnSpPr>
            <p:nvPr/>
          </p:nvCxnSpPr>
          <p:spPr>
            <a:xfrm rot="10800000" flipV="1">
              <a:off x="3004797" y="2606227"/>
              <a:ext cx="3331657" cy="142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96"/>
            <p:cNvCxnSpPr>
              <a:stCxn id="144" idx="1"/>
              <a:endCxn id="146" idx="2"/>
            </p:cNvCxnSpPr>
            <p:nvPr/>
          </p:nvCxnSpPr>
          <p:spPr>
            <a:xfrm rot="5400000" flipH="1" flipV="1">
              <a:off x="3005874" y="1249327"/>
              <a:ext cx="469620" cy="1659420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Freeform 161"/>
          <p:cNvSpPr/>
          <p:nvPr/>
        </p:nvSpPr>
        <p:spPr>
          <a:xfrm>
            <a:off x="1068224" y="3680389"/>
            <a:ext cx="2432703" cy="1190714"/>
          </a:xfrm>
          <a:custGeom>
            <a:avLst/>
            <a:gdLst>
              <a:gd name="connsiteX0" fmla="*/ 0 w 2432703"/>
              <a:gd name="connsiteY0" fmla="*/ 1190714 h 1190714"/>
              <a:gd name="connsiteX1" fmla="*/ 76912 w 2432703"/>
              <a:gd name="connsiteY1" fmla="*/ 917248 h 1190714"/>
              <a:gd name="connsiteX2" fmla="*/ 410198 w 2432703"/>
              <a:gd name="connsiteY2" fmla="*/ 865974 h 1190714"/>
              <a:gd name="connsiteX3" fmla="*/ 427290 w 2432703"/>
              <a:gd name="connsiteY3" fmla="*/ 865974 h 1190714"/>
              <a:gd name="connsiteX4" fmla="*/ 640935 w 2432703"/>
              <a:gd name="connsiteY4" fmla="*/ 148127 h 1190714"/>
              <a:gd name="connsiteX5" fmla="*/ 2025354 w 2432703"/>
              <a:gd name="connsiteY5" fmla="*/ 113944 h 1190714"/>
              <a:gd name="connsiteX6" fmla="*/ 1931350 w 2432703"/>
              <a:gd name="connsiteY6" fmla="*/ 831790 h 1190714"/>
              <a:gd name="connsiteX7" fmla="*/ 2375731 w 2432703"/>
              <a:gd name="connsiteY7" fmla="*/ 865974 h 1190714"/>
              <a:gd name="connsiteX8" fmla="*/ 2273182 w 2432703"/>
              <a:gd name="connsiteY8" fmla="*/ 1173622 h 1190714"/>
              <a:gd name="connsiteX9" fmla="*/ 2273182 w 2432703"/>
              <a:gd name="connsiteY9" fmla="*/ 1173622 h 119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2703" h="1190714">
                <a:moveTo>
                  <a:pt x="0" y="1190714"/>
                </a:moveTo>
                <a:cubicBezTo>
                  <a:pt x="4273" y="1081042"/>
                  <a:pt x="8546" y="971371"/>
                  <a:pt x="76912" y="917248"/>
                </a:cubicBezTo>
                <a:cubicBezTo>
                  <a:pt x="145278" y="863125"/>
                  <a:pt x="351802" y="874520"/>
                  <a:pt x="410198" y="865974"/>
                </a:cubicBezTo>
                <a:cubicBezTo>
                  <a:pt x="468594" y="857428"/>
                  <a:pt x="388834" y="985615"/>
                  <a:pt x="427290" y="865974"/>
                </a:cubicBezTo>
                <a:cubicBezTo>
                  <a:pt x="465746" y="746333"/>
                  <a:pt x="374591" y="273465"/>
                  <a:pt x="640935" y="148127"/>
                </a:cubicBezTo>
                <a:cubicBezTo>
                  <a:pt x="907279" y="22789"/>
                  <a:pt x="1810285" y="0"/>
                  <a:pt x="2025354" y="113944"/>
                </a:cubicBezTo>
                <a:cubicBezTo>
                  <a:pt x="2240423" y="227888"/>
                  <a:pt x="1872954" y="706452"/>
                  <a:pt x="1931350" y="831790"/>
                </a:cubicBezTo>
                <a:cubicBezTo>
                  <a:pt x="1989746" y="957128"/>
                  <a:pt x="2318759" y="809002"/>
                  <a:pt x="2375731" y="865974"/>
                </a:cubicBezTo>
                <a:cubicBezTo>
                  <a:pt x="2432703" y="922946"/>
                  <a:pt x="2273182" y="1173622"/>
                  <a:pt x="2273182" y="1173622"/>
                </a:cubicBezTo>
                <a:lnTo>
                  <a:pt x="2273182" y="1173622"/>
                </a:ln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6"/>
          <p:cNvSpPr/>
          <p:nvPr/>
        </p:nvSpPr>
        <p:spPr>
          <a:xfrm>
            <a:off x="2461189" y="2959694"/>
            <a:ext cx="4540665" cy="1843042"/>
          </a:xfrm>
          <a:custGeom>
            <a:avLst/>
            <a:gdLst>
              <a:gd name="connsiteX0" fmla="*/ 0 w 4540665"/>
              <a:gd name="connsiteY0" fmla="*/ 757727 h 1843042"/>
              <a:gd name="connsiteX1" fmla="*/ 119641 w 4540665"/>
              <a:gd name="connsiteY1" fmla="*/ 338983 h 1843042"/>
              <a:gd name="connsiteX2" fmla="*/ 358923 w 4540665"/>
              <a:gd name="connsiteY2" fmla="*/ 125338 h 1843042"/>
              <a:gd name="connsiteX3" fmla="*/ 1820254 w 4540665"/>
              <a:gd name="connsiteY3" fmla="*/ 125338 h 1843042"/>
              <a:gd name="connsiteX4" fmla="*/ 4110527 w 4540665"/>
              <a:gd name="connsiteY4" fmla="*/ 116792 h 1843042"/>
              <a:gd name="connsiteX5" fmla="*/ 4401084 w 4540665"/>
              <a:gd name="connsiteY5" fmla="*/ 826093 h 1843042"/>
              <a:gd name="connsiteX6" fmla="*/ 3913974 w 4540665"/>
              <a:gd name="connsiteY6" fmla="*/ 903005 h 1843042"/>
              <a:gd name="connsiteX7" fmla="*/ 3948157 w 4540665"/>
              <a:gd name="connsiteY7" fmla="*/ 1586669 h 1843042"/>
              <a:gd name="connsiteX8" fmla="*/ 4341263 w 4540665"/>
              <a:gd name="connsiteY8" fmla="*/ 1646489 h 1843042"/>
              <a:gd name="connsiteX9" fmla="*/ 4435267 w 4540665"/>
              <a:gd name="connsiteY9" fmla="*/ 1843042 h 18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40665" h="1843042">
                <a:moveTo>
                  <a:pt x="0" y="757727"/>
                </a:moveTo>
                <a:cubicBezTo>
                  <a:pt x="29910" y="601054"/>
                  <a:pt x="59821" y="444381"/>
                  <a:pt x="119641" y="338983"/>
                </a:cubicBezTo>
                <a:cubicBezTo>
                  <a:pt x="179462" y="233585"/>
                  <a:pt x="75488" y="160946"/>
                  <a:pt x="358923" y="125338"/>
                </a:cubicBezTo>
                <a:cubicBezTo>
                  <a:pt x="642359" y="89731"/>
                  <a:pt x="1820254" y="125338"/>
                  <a:pt x="1820254" y="125338"/>
                </a:cubicBezTo>
                <a:cubicBezTo>
                  <a:pt x="2445521" y="123914"/>
                  <a:pt x="3680389" y="0"/>
                  <a:pt x="4110527" y="116792"/>
                </a:cubicBezTo>
                <a:cubicBezTo>
                  <a:pt x="4540665" y="233584"/>
                  <a:pt x="4433843" y="695058"/>
                  <a:pt x="4401084" y="826093"/>
                </a:cubicBezTo>
                <a:cubicBezTo>
                  <a:pt x="4368325" y="957128"/>
                  <a:pt x="3989462" y="776242"/>
                  <a:pt x="3913974" y="903005"/>
                </a:cubicBezTo>
                <a:cubicBezTo>
                  <a:pt x="3838486" y="1029768"/>
                  <a:pt x="3876942" y="1462755"/>
                  <a:pt x="3948157" y="1586669"/>
                </a:cubicBezTo>
                <a:cubicBezTo>
                  <a:pt x="4019372" y="1710583"/>
                  <a:pt x="4260078" y="1603760"/>
                  <a:pt x="4341263" y="1646489"/>
                </a:cubicBezTo>
                <a:cubicBezTo>
                  <a:pt x="4422448" y="1689218"/>
                  <a:pt x="4428857" y="1766130"/>
                  <a:pt x="4435267" y="1843042"/>
                </a:cubicBez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7"/>
          <p:cNvSpPr/>
          <p:nvPr/>
        </p:nvSpPr>
        <p:spPr>
          <a:xfrm>
            <a:off x="6862273" y="3792908"/>
            <a:ext cx="1529697" cy="1044012"/>
          </a:xfrm>
          <a:custGeom>
            <a:avLst/>
            <a:gdLst>
              <a:gd name="connsiteX0" fmla="*/ 0 w 1529697"/>
              <a:gd name="connsiteY0" fmla="*/ 35608 h 1044012"/>
              <a:gd name="connsiteX1" fmla="*/ 743484 w 1529697"/>
              <a:gd name="connsiteY1" fmla="*/ 69791 h 1044012"/>
              <a:gd name="connsiteX2" fmla="*/ 965675 w 1529697"/>
              <a:gd name="connsiteY2" fmla="*/ 454352 h 1044012"/>
              <a:gd name="connsiteX3" fmla="*/ 1025495 w 1529697"/>
              <a:gd name="connsiteY3" fmla="*/ 727817 h 1044012"/>
              <a:gd name="connsiteX4" fmla="*/ 1410056 w 1529697"/>
              <a:gd name="connsiteY4" fmla="*/ 796184 h 1044012"/>
              <a:gd name="connsiteX5" fmla="*/ 1529697 w 1529697"/>
              <a:gd name="connsiteY5" fmla="*/ 1044012 h 10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697" h="1044012">
                <a:moveTo>
                  <a:pt x="0" y="35608"/>
                </a:moveTo>
                <a:cubicBezTo>
                  <a:pt x="291269" y="17804"/>
                  <a:pt x="582538" y="0"/>
                  <a:pt x="743484" y="69791"/>
                </a:cubicBezTo>
                <a:cubicBezTo>
                  <a:pt x="904430" y="139582"/>
                  <a:pt x="918673" y="344681"/>
                  <a:pt x="965675" y="454352"/>
                </a:cubicBezTo>
                <a:cubicBezTo>
                  <a:pt x="1012677" y="564023"/>
                  <a:pt x="951432" y="670845"/>
                  <a:pt x="1025495" y="727817"/>
                </a:cubicBezTo>
                <a:cubicBezTo>
                  <a:pt x="1099558" y="784789"/>
                  <a:pt x="1326022" y="743485"/>
                  <a:pt x="1410056" y="796184"/>
                </a:cubicBezTo>
                <a:cubicBezTo>
                  <a:pt x="1494090" y="848883"/>
                  <a:pt x="1511893" y="946447"/>
                  <a:pt x="1529697" y="1044012"/>
                </a:cubicBez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ular Callout 169"/>
          <p:cNvSpPr/>
          <p:nvPr/>
        </p:nvSpPr>
        <p:spPr>
          <a:xfrm>
            <a:off x="4013060" y="3596356"/>
            <a:ext cx="1417804" cy="512748"/>
          </a:xfrm>
          <a:prstGeom prst="wedgeRoundRectCallout">
            <a:avLst>
              <a:gd name="adj1" fmla="val -15181"/>
              <a:gd name="adj2" fmla="val -99553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2" name="Rounded Rectangular Callout 171"/>
          <p:cNvSpPr/>
          <p:nvPr/>
        </p:nvSpPr>
        <p:spPr>
          <a:xfrm>
            <a:off x="4011637" y="3586385"/>
            <a:ext cx="1417804" cy="512748"/>
          </a:xfrm>
          <a:prstGeom prst="wedgeRoundRectCallout">
            <a:avLst>
              <a:gd name="adj1" fmla="val -106800"/>
              <a:gd name="adj2" fmla="val -16219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9" name="Rounded Rectangular Callout 168"/>
          <p:cNvSpPr/>
          <p:nvPr/>
        </p:nvSpPr>
        <p:spPr>
          <a:xfrm>
            <a:off x="4005938" y="3606325"/>
            <a:ext cx="1417804" cy="512748"/>
          </a:xfrm>
          <a:prstGeom prst="wedgeRoundRectCallout">
            <a:avLst>
              <a:gd name="adj1" fmla="val 112601"/>
              <a:gd name="adj2" fmla="val -2886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Synchronisation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3" name="Rounded Rectangular Callout 172"/>
          <p:cNvSpPr/>
          <p:nvPr/>
        </p:nvSpPr>
        <p:spPr>
          <a:xfrm>
            <a:off x="128187" y="3066516"/>
            <a:ext cx="1610894" cy="512748"/>
          </a:xfrm>
          <a:prstGeom prst="wedgeRoundRectCallout">
            <a:avLst>
              <a:gd name="adj1" fmla="val 89936"/>
              <a:gd name="adj2" fmla="val -11220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Add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Listeners</a:t>
            </a:r>
            <a:r>
              <a:rPr lang="pt-PT" sz="1200" dirty="0" smtClean="0">
                <a:solidFill>
                  <a:schemeClr val="tx1"/>
                </a:solidFill>
              </a:rPr>
              <a:t> to </a:t>
            </a:r>
            <a:r>
              <a:rPr lang="pt-PT" sz="1200" dirty="0" err="1" smtClean="0">
                <a:solidFill>
                  <a:schemeClr val="tx1"/>
                </a:solidFill>
              </a:rPr>
              <a:t>setup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4" name="Rounded Rectangular Callout 173"/>
          <p:cNvSpPr/>
          <p:nvPr/>
        </p:nvSpPr>
        <p:spPr>
          <a:xfrm>
            <a:off x="2341549" y="1222048"/>
            <a:ext cx="1504060" cy="786213"/>
          </a:xfrm>
          <a:prstGeom prst="wedgeRoundRectCallout">
            <a:avLst>
              <a:gd name="adj1" fmla="val 70688"/>
              <a:gd name="adj2" fmla="val 132339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r>
              <a:rPr lang="pt-PT" sz="1200" dirty="0" smtClean="0">
                <a:solidFill>
                  <a:schemeClr val="tx1"/>
                </a:solidFill>
              </a:rPr>
              <a:t> Management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between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Msg</a:t>
            </a:r>
            <a:r>
              <a:rPr lang="pt-PT" sz="1200" dirty="0" smtClean="0">
                <a:solidFill>
                  <a:schemeClr val="tx1"/>
                </a:solidFill>
              </a:rPr>
              <a:t> Node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and </a:t>
            </a:r>
            <a:r>
              <a:rPr lang="pt-PT" sz="1200" dirty="0" err="1" smtClean="0">
                <a:solidFill>
                  <a:schemeClr val="tx1"/>
                </a:solidFill>
              </a:rPr>
              <a:t>Runtimes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solidFill>
            <a:schemeClr val="bg1">
              <a:lumMod val="50000"/>
            </a:schemeClr>
          </a:solidFill>
        </a:ln>
      </a:spPr>
      <a:bodyPr wrap="none" lIns="0" tIns="0" rIns="0" bIns="0" rtlCol="0" anchor="ctr"/>
      <a:lstStyle>
        <a:defPPr algn="ctr">
          <a:defRPr sz="1200" dirty="0" smtClean="0">
            <a:effectLst>
              <a:outerShdw dist="50800" dir="2700000" algn="ctr" rotWithShape="0">
                <a:schemeClr val="tx1"/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5023</TotalTime>
  <Words>2232</Words>
  <Application>Microsoft Office PowerPoint</Application>
  <PresentationFormat>On-screen Show (4:3)</PresentationFormat>
  <Paragraphs>1324</Paragraphs>
  <Slides>69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Decentralized Communication Concepts</vt:lpstr>
      <vt:lpstr>Decentralized Communication Concepts</vt:lpstr>
      <vt:lpstr>Messaging Framework implementation</vt:lpstr>
      <vt:lpstr>Messaging Framework implementation</vt:lpstr>
      <vt:lpstr>Messaging Framework implementation</vt:lpstr>
      <vt:lpstr>Slide 6</vt:lpstr>
      <vt:lpstr>Slide 7</vt:lpstr>
      <vt:lpstr>Trust Model</vt:lpstr>
      <vt:lpstr>Syncher and Sync Manager @ Hyperty Middleware</vt:lpstr>
      <vt:lpstr>ReTHINK Basic Comm Setup</vt:lpstr>
      <vt:lpstr>Simpler ReTHINK Basic Comm Setup</vt:lpstr>
      <vt:lpstr>Simpler ReTHINK Basic Comm Setup</vt:lpstr>
      <vt:lpstr>Slide 13</vt:lpstr>
      <vt:lpstr>Messaging Oriented Middleware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Messaging Oriented Middleware</vt:lpstr>
      <vt:lpstr>Slide 29</vt:lpstr>
      <vt:lpstr>Messaging Oriented Middleware</vt:lpstr>
      <vt:lpstr>Messaging Oriented Middleware</vt:lpstr>
      <vt:lpstr>Syncher – Sync Manager Networking</vt:lpstr>
      <vt:lpstr>Syncher – Sync Manager Networking</vt:lpstr>
      <vt:lpstr>Messaging Oriented Middleware</vt:lpstr>
      <vt:lpstr>Syncher and Sync Manager @ Hyperty Middleware</vt:lpstr>
      <vt:lpstr>Hyperty Trust Model</vt:lpstr>
      <vt:lpstr>Trust Model</vt:lpstr>
      <vt:lpstr>Hyperty Trust Model</vt:lpstr>
      <vt:lpstr>Slide 39</vt:lpstr>
      <vt:lpstr>Trust Model</vt:lpstr>
      <vt:lpstr>Trust Model</vt:lpstr>
      <vt:lpstr>Trust Model</vt:lpstr>
      <vt:lpstr>Protofly</vt:lpstr>
      <vt:lpstr>Protofly</vt:lpstr>
      <vt:lpstr>Messaging Oriented Middleware</vt:lpstr>
      <vt:lpstr>Hyperty Runtime High Level Architecture(1)</vt:lpstr>
      <vt:lpstr>Hyperty Runtime High Level Architecture (2)</vt:lpstr>
      <vt:lpstr>Hyperty Runtime High Level Architecturen(3)</vt:lpstr>
      <vt:lpstr>Hyperty Core Runtime Architecture</vt:lpstr>
      <vt:lpstr>Runtime Architecture Security Analysis</vt:lpstr>
      <vt:lpstr>Hyperty Runtime Basic Procedures</vt:lpstr>
      <vt:lpstr>Hyperty Runtime Basic Procedures</vt:lpstr>
      <vt:lpstr>Hyperty Runtime Basic Procedures</vt:lpstr>
      <vt:lpstr>P2P Protostub Connections</vt:lpstr>
      <vt:lpstr>Hyperty Resource Data object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Standardised APIs and Message Model</vt:lpstr>
      <vt:lpstr>M2M / IoT</vt:lpstr>
      <vt:lpstr>M2M: Smart Contextual Assistance</vt:lpstr>
      <vt:lpstr>M2M: Smart Contextual Assistance</vt:lpstr>
      <vt:lpstr>M2M: Smart Contextual Assistance</vt:lpstr>
      <vt:lpstr>Slide 68</vt:lpstr>
      <vt:lpstr>Slide 69</vt:lpstr>
    </vt:vector>
  </TitlesOfParts>
  <Company>Cardiff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Copeland</dc:creator>
  <cp:lastModifiedBy>Paulo Chainho</cp:lastModifiedBy>
  <cp:revision>532</cp:revision>
  <cp:lastPrinted>2015-10-09T14:26:33Z</cp:lastPrinted>
  <dcterms:created xsi:type="dcterms:W3CDTF">2015-02-03T20:11:53Z</dcterms:created>
  <dcterms:modified xsi:type="dcterms:W3CDTF">2017-08-17T15:55:26Z</dcterms:modified>
</cp:coreProperties>
</file>