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83" r:id="rId2"/>
    <p:sldId id="384" r:id="rId3"/>
    <p:sldId id="385" r:id="rId4"/>
    <p:sldId id="377" r:id="rId5"/>
    <p:sldId id="387" r:id="rId6"/>
    <p:sldId id="386" r:id="rId7"/>
    <p:sldId id="378" r:id="rId8"/>
    <p:sldId id="380" r:id="rId9"/>
    <p:sldId id="381" r:id="rId10"/>
    <p:sldId id="382" r:id="rId11"/>
    <p:sldId id="320" r:id="rId12"/>
    <p:sldId id="376" r:id="rId13"/>
    <p:sldId id="359" r:id="rId14"/>
    <p:sldId id="358" r:id="rId15"/>
    <p:sldId id="366" r:id="rId16"/>
    <p:sldId id="356" r:id="rId17"/>
    <p:sldId id="332" r:id="rId18"/>
    <p:sldId id="365" r:id="rId19"/>
    <p:sldId id="360" r:id="rId20"/>
    <p:sldId id="363" r:id="rId21"/>
    <p:sldId id="361" r:id="rId22"/>
    <p:sldId id="364" r:id="rId23"/>
    <p:sldId id="367" r:id="rId24"/>
    <p:sldId id="368" r:id="rId25"/>
    <p:sldId id="362" r:id="rId26"/>
    <p:sldId id="369" r:id="rId27"/>
    <p:sldId id="372" r:id="rId28"/>
    <p:sldId id="371" r:id="rId29"/>
    <p:sldId id="375" r:id="rId30"/>
    <p:sldId id="374" r:id="rId31"/>
    <p:sldId id="373" r:id="rId32"/>
    <p:sldId id="370" r:id="rId33"/>
    <p:sldId id="355" r:id="rId34"/>
    <p:sldId id="288" r:id="rId35"/>
    <p:sldId id="289" r:id="rId36"/>
    <p:sldId id="290" r:id="rId37"/>
    <p:sldId id="291" r:id="rId38"/>
    <p:sldId id="292" r:id="rId39"/>
    <p:sldId id="304" r:id="rId40"/>
    <p:sldId id="305" r:id="rId41"/>
    <p:sldId id="349" r:id="rId42"/>
    <p:sldId id="379" r:id="rId43"/>
    <p:sldId id="339" r:id="rId44"/>
    <p:sldId id="340" r:id="rId45"/>
    <p:sldId id="341" r:id="rId46"/>
    <p:sldId id="342" r:id="rId47"/>
    <p:sldId id="350" r:id="rId48"/>
    <p:sldId id="343" r:id="rId49"/>
    <p:sldId id="352" r:id="rId50"/>
    <p:sldId id="351" r:id="rId51"/>
    <p:sldId id="345" r:id="rId52"/>
    <p:sldId id="353" r:id="rId53"/>
    <p:sldId id="328" r:id="rId54"/>
    <p:sldId id="329" r:id="rId55"/>
    <p:sldId id="330" r:id="rId5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3300"/>
    <a:srgbClr val="FBA58D"/>
    <a:srgbClr val="F9724D"/>
    <a:srgbClr val="D6A300"/>
    <a:srgbClr val="262626"/>
    <a:srgbClr val="215968"/>
    <a:srgbClr val="990000"/>
    <a:srgbClr val="E4E4E4"/>
    <a:srgbClr val="EAEAEA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8" autoAdjust="0"/>
    <p:restoredTop sz="97956" autoAdjust="0"/>
  </p:normalViewPr>
  <p:slideViewPr>
    <p:cSldViewPr snapToGrid="0">
      <p:cViewPr>
        <p:scale>
          <a:sx n="90" d="100"/>
          <a:sy n="90" d="100"/>
        </p:scale>
        <p:origin x="-726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19/02/2017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19/02/2017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159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369129" y="3727220"/>
            <a:ext cx="1208597" cy="5083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0056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10" name="Elbow Connector 13"/>
          <p:cNvCxnSpPr>
            <a:endCxn id="58" idx="3"/>
          </p:cNvCxnSpPr>
          <p:nvPr/>
        </p:nvCxnSpPr>
        <p:spPr>
          <a:xfrm rot="5400000" flipH="1" flipV="1">
            <a:off x="7694366" y="2183173"/>
            <a:ext cx="408072" cy="26943"/>
          </a:xfrm>
          <a:prstGeom prst="bentConnector3">
            <a:avLst>
              <a:gd name="adj1" fmla="val 34411"/>
            </a:avLst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12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09934" y="176537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2848" y="17633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81959" y="1015646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27842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94773" y="146614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99578" y="1472295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806283" y="1088354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97828" y="132727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3981396"/>
            <a:ext cx="1677727" cy="479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11682" y="3766976"/>
            <a:ext cx="663964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r>
              <a:rPr lang="pt-PT" sz="800" dirty="0" err="1" smtClean="0"/>
              <a:t>App</a:t>
            </a:r>
            <a:endParaRPr lang="en-US" sz="800" dirty="0" smtClean="0"/>
          </a:p>
        </p:txBody>
      </p:sp>
      <p:cxnSp>
        <p:nvCxnSpPr>
          <p:cNvPr id="86" name="Elbow Connector 70"/>
          <p:cNvCxnSpPr>
            <a:stCxn id="60" idx="2"/>
            <a:endCxn id="64" idx="0"/>
          </p:cNvCxnSpPr>
          <p:nvPr/>
        </p:nvCxnSpPr>
        <p:spPr>
          <a:xfrm rot="10800000" flipV="1">
            <a:off x="4973428" y="1699382"/>
            <a:ext cx="1050474" cy="2027838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31628" y="2631265"/>
            <a:ext cx="51648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2-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endParaRPr lang="en-US" sz="800" dirty="0" smtClean="0"/>
          </a:p>
        </p:txBody>
      </p:sp>
      <p:cxnSp>
        <p:nvCxnSpPr>
          <p:cNvPr id="90" name="Elbow Connector 70"/>
          <p:cNvCxnSpPr>
            <a:stCxn id="59" idx="3"/>
          </p:cNvCxnSpPr>
          <p:nvPr/>
        </p:nvCxnSpPr>
        <p:spPr>
          <a:xfrm rot="5400000">
            <a:off x="5283039" y="1914205"/>
            <a:ext cx="1400041" cy="1176423"/>
          </a:xfrm>
          <a:prstGeom prst="curvedConnector3">
            <a:avLst>
              <a:gd name="adj1" fmla="val 32394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48571" y="2465614"/>
            <a:ext cx="598241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4-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sp>
        <p:nvSpPr>
          <p:cNvPr id="104" name="Freeform 103"/>
          <p:cNvSpPr/>
          <p:nvPr/>
        </p:nvSpPr>
        <p:spPr>
          <a:xfrm>
            <a:off x="5180161" y="1985885"/>
            <a:ext cx="2775005" cy="1908313"/>
          </a:xfrm>
          <a:custGeom>
            <a:avLst/>
            <a:gdLst>
              <a:gd name="connsiteX0" fmla="*/ 0 w 2902226"/>
              <a:gd name="connsiteY0" fmla="*/ 1765189 h 1765189"/>
              <a:gd name="connsiteX1" fmla="*/ 381663 w 2902226"/>
              <a:gd name="connsiteY1" fmla="*/ 1606163 h 1765189"/>
              <a:gd name="connsiteX2" fmla="*/ 445273 w 2902226"/>
              <a:gd name="connsiteY2" fmla="*/ 1025718 h 1765189"/>
              <a:gd name="connsiteX3" fmla="*/ 2067339 w 2902226"/>
              <a:gd name="connsiteY3" fmla="*/ 938254 h 1765189"/>
              <a:gd name="connsiteX4" fmla="*/ 2138901 w 2902226"/>
              <a:gd name="connsiteY4" fmla="*/ 485029 h 1765189"/>
              <a:gd name="connsiteX5" fmla="*/ 2775005 w 2902226"/>
              <a:gd name="connsiteY5" fmla="*/ 492981 h 1765189"/>
              <a:gd name="connsiteX6" fmla="*/ 2902226 w 2902226"/>
              <a:gd name="connsiteY6" fmla="*/ 0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226" h="1765189">
                <a:moveTo>
                  <a:pt x="0" y="1765189"/>
                </a:moveTo>
                <a:cubicBezTo>
                  <a:pt x="153725" y="1747298"/>
                  <a:pt x="307451" y="1729408"/>
                  <a:pt x="381663" y="1606163"/>
                </a:cubicBezTo>
                <a:cubicBezTo>
                  <a:pt x="455875" y="1482918"/>
                  <a:pt x="164327" y="1137036"/>
                  <a:pt x="445273" y="1025718"/>
                </a:cubicBezTo>
                <a:cubicBezTo>
                  <a:pt x="726219" y="914400"/>
                  <a:pt x="1785068" y="1028369"/>
                  <a:pt x="2067339" y="938254"/>
                </a:cubicBezTo>
                <a:cubicBezTo>
                  <a:pt x="2349610" y="848139"/>
                  <a:pt x="2020957" y="559241"/>
                  <a:pt x="2138901" y="485029"/>
                </a:cubicBezTo>
                <a:cubicBezTo>
                  <a:pt x="2256845" y="410817"/>
                  <a:pt x="2647784" y="573819"/>
                  <a:pt x="2775005" y="492981"/>
                </a:cubicBezTo>
                <a:cubicBezTo>
                  <a:pt x="2902226" y="412143"/>
                  <a:pt x="2902226" y="206071"/>
                  <a:pt x="2902226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8113679" y="2007089"/>
            <a:ext cx="760144" cy="461665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5- H1 </a:t>
            </a:r>
            <a:r>
              <a:rPr lang="pt-PT" sz="800" dirty="0" err="1" smtClean="0"/>
              <a:t>Hyperty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Instance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Registered</a:t>
            </a:r>
            <a:endParaRPr lang="en-US" sz="800" dirty="0"/>
          </a:p>
        </p:txBody>
      </p:sp>
      <p:cxnSp>
        <p:nvCxnSpPr>
          <p:cNvPr id="106" name="Elbow Connector 13"/>
          <p:cNvCxnSpPr>
            <a:endCxn id="49" idx="3"/>
          </p:cNvCxnSpPr>
          <p:nvPr/>
        </p:nvCxnSpPr>
        <p:spPr>
          <a:xfrm rot="5400000" flipH="1" flipV="1">
            <a:off x="2329977" y="2106398"/>
            <a:ext cx="447647" cy="122359"/>
          </a:xfrm>
          <a:prstGeom prst="bentConnector3">
            <a:avLst>
              <a:gd name="adj1" fmla="val 76644"/>
            </a:avLst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11642" y="1973959"/>
            <a:ext cx="641522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8- </a:t>
            </a:r>
            <a:r>
              <a:rPr lang="pt-PT" sz="800" dirty="0" err="1" smtClean="0"/>
              <a:t>Load</a:t>
            </a:r>
            <a:r>
              <a:rPr lang="pt-PT" sz="800" dirty="0" smtClean="0"/>
              <a:t> P2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cxnSp>
        <p:nvCxnSpPr>
          <p:cNvPr id="118" name="Elbow Connector 70"/>
          <p:cNvCxnSpPr>
            <a:stCxn id="50" idx="4"/>
          </p:cNvCxnSpPr>
          <p:nvPr/>
        </p:nvCxnSpPr>
        <p:spPr>
          <a:xfrm rot="16200000" flipH="1">
            <a:off x="3908325" y="2439483"/>
            <a:ext cx="1451386" cy="122230"/>
          </a:xfrm>
          <a:prstGeom prst="curvedConnector3">
            <a:avLst>
              <a:gd name="adj1" fmla="val 406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2266010" y="1946128"/>
            <a:ext cx="2619954" cy="1812898"/>
          </a:xfrm>
          <a:custGeom>
            <a:avLst/>
            <a:gdLst>
              <a:gd name="connsiteX0" fmla="*/ 2619954 w 2619954"/>
              <a:gd name="connsiteY0" fmla="*/ 1812898 h 1812898"/>
              <a:gd name="connsiteX1" fmla="*/ 2293950 w 2619954"/>
              <a:gd name="connsiteY1" fmla="*/ 1494845 h 1812898"/>
              <a:gd name="connsiteX2" fmla="*/ 2381415 w 2619954"/>
              <a:gd name="connsiteY2" fmla="*/ 731520 h 1812898"/>
              <a:gd name="connsiteX3" fmla="*/ 1975898 w 2619954"/>
              <a:gd name="connsiteY3" fmla="*/ 628153 h 1812898"/>
              <a:gd name="connsiteX4" fmla="*/ 290222 w 2619954"/>
              <a:gd name="connsiteY4" fmla="*/ 485030 h 1812898"/>
              <a:gd name="connsiteX5" fmla="*/ 234563 w 2619954"/>
              <a:gd name="connsiteY5" fmla="*/ 0 h 18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54" h="1812898">
                <a:moveTo>
                  <a:pt x="2619954" y="1812898"/>
                </a:moveTo>
                <a:cubicBezTo>
                  <a:pt x="2476830" y="1743986"/>
                  <a:pt x="2333706" y="1675075"/>
                  <a:pt x="2293950" y="1494845"/>
                </a:cubicBezTo>
                <a:cubicBezTo>
                  <a:pt x="2254194" y="1314615"/>
                  <a:pt x="2434424" y="875969"/>
                  <a:pt x="2381415" y="731520"/>
                </a:cubicBezTo>
                <a:cubicBezTo>
                  <a:pt x="2328406" y="587071"/>
                  <a:pt x="2324430" y="669235"/>
                  <a:pt x="1975898" y="628153"/>
                </a:cubicBezTo>
                <a:cubicBezTo>
                  <a:pt x="1627366" y="587071"/>
                  <a:pt x="580445" y="589722"/>
                  <a:pt x="290222" y="485030"/>
                </a:cubicBezTo>
                <a:cubicBezTo>
                  <a:pt x="0" y="380338"/>
                  <a:pt x="117281" y="190169"/>
                  <a:pt x="234563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459763" y="1960706"/>
            <a:ext cx="901208" cy="338554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9- </a:t>
            </a:r>
            <a:r>
              <a:rPr lang="pt-PT" sz="800" dirty="0" err="1" smtClean="0"/>
              <a:t>Discover</a:t>
            </a:r>
            <a:r>
              <a:rPr lang="pt-PT" sz="800" dirty="0" smtClean="0"/>
              <a:t> </a:t>
            </a:r>
            <a:r>
              <a:rPr lang="pt-PT" sz="800" dirty="0" err="1" smtClean="0"/>
              <a:t>Bob’s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r>
              <a:rPr lang="pt-PT" sz="800" dirty="0" err="1" smtClean="0"/>
              <a:t>Instance</a:t>
            </a:r>
            <a:endParaRPr lang="en-US" sz="800" dirty="0"/>
          </a:p>
        </p:txBody>
      </p:sp>
      <p:sp>
        <p:nvSpPr>
          <p:cNvPr id="132" name="Freeform 131"/>
          <p:cNvSpPr/>
          <p:nvPr/>
        </p:nvSpPr>
        <p:spPr>
          <a:xfrm>
            <a:off x="1030907" y="2485492"/>
            <a:ext cx="3886862" cy="1448462"/>
          </a:xfrm>
          <a:custGeom>
            <a:avLst/>
            <a:gdLst>
              <a:gd name="connsiteX0" fmla="*/ 3886862 w 3886862"/>
              <a:gd name="connsiteY0" fmla="*/ 1448462 h 1448462"/>
              <a:gd name="connsiteX1" fmla="*/ 3529053 w 3886862"/>
              <a:gd name="connsiteY1" fmla="*/ 1225826 h 1448462"/>
              <a:gd name="connsiteX2" fmla="*/ 3465443 w 3886862"/>
              <a:gd name="connsiteY2" fmla="*/ 414793 h 1448462"/>
              <a:gd name="connsiteX3" fmla="*/ 3489297 w 3886862"/>
              <a:gd name="connsiteY3" fmla="*/ 216010 h 1448462"/>
              <a:gd name="connsiteX4" fmla="*/ 2694166 w 3886862"/>
              <a:gd name="connsiteY4" fmla="*/ 120594 h 1448462"/>
              <a:gd name="connsiteX5" fmla="*/ 435996 w 3886862"/>
              <a:gd name="connsiteY5" fmla="*/ 112643 h 1448462"/>
              <a:gd name="connsiteX6" fmla="*/ 78187 w 3886862"/>
              <a:gd name="connsiteY6" fmla="*/ 796455 h 1448462"/>
              <a:gd name="connsiteX7" fmla="*/ 94090 w 3886862"/>
              <a:gd name="connsiteY7" fmla="*/ 1209923 h 14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6862" h="1448462">
                <a:moveTo>
                  <a:pt x="3886862" y="1448462"/>
                </a:moveTo>
                <a:cubicBezTo>
                  <a:pt x="3743075" y="1423283"/>
                  <a:pt x="3599289" y="1398104"/>
                  <a:pt x="3529053" y="1225826"/>
                </a:cubicBezTo>
                <a:cubicBezTo>
                  <a:pt x="3458817" y="1053548"/>
                  <a:pt x="3472069" y="583096"/>
                  <a:pt x="3465443" y="414793"/>
                </a:cubicBezTo>
                <a:cubicBezTo>
                  <a:pt x="3458817" y="246490"/>
                  <a:pt x="3617843" y="265043"/>
                  <a:pt x="3489297" y="216010"/>
                </a:cubicBezTo>
                <a:cubicBezTo>
                  <a:pt x="3360751" y="166977"/>
                  <a:pt x="3203049" y="137822"/>
                  <a:pt x="2694166" y="120594"/>
                </a:cubicBezTo>
                <a:cubicBezTo>
                  <a:pt x="2185283" y="103366"/>
                  <a:pt x="871992" y="0"/>
                  <a:pt x="435996" y="112643"/>
                </a:cubicBezTo>
                <a:cubicBezTo>
                  <a:pt x="0" y="225286"/>
                  <a:pt x="135171" y="613575"/>
                  <a:pt x="78187" y="796455"/>
                </a:cubicBezTo>
                <a:cubicBezTo>
                  <a:pt x="21203" y="979335"/>
                  <a:pt x="57646" y="1094629"/>
                  <a:pt x="94090" y="1209923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349634" y="368121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1449675" y="2608737"/>
            <a:ext cx="3053314" cy="1204138"/>
          </a:xfrm>
          <a:custGeom>
            <a:avLst/>
            <a:gdLst>
              <a:gd name="connsiteX0" fmla="*/ 2998967 w 3123538"/>
              <a:gd name="connsiteY0" fmla="*/ 1357022 h 1357022"/>
              <a:gd name="connsiteX1" fmla="*/ 2983064 w 3123538"/>
              <a:gd name="connsiteY1" fmla="*/ 1023068 h 1357022"/>
              <a:gd name="connsiteX2" fmla="*/ 2951259 w 3123538"/>
              <a:gd name="connsiteY2" fmla="*/ 577795 h 1357022"/>
              <a:gd name="connsiteX3" fmla="*/ 2935357 w 3123538"/>
              <a:gd name="connsiteY3" fmla="*/ 132522 h 1357022"/>
              <a:gd name="connsiteX4" fmla="*/ 1822174 w 3123538"/>
              <a:gd name="connsiteY4" fmla="*/ 84814 h 1357022"/>
              <a:gd name="connsiteX5" fmla="*/ 804407 w 3123538"/>
              <a:gd name="connsiteY5" fmla="*/ 21203 h 1357022"/>
              <a:gd name="connsiteX6" fmla="*/ 136498 w 3123538"/>
              <a:gd name="connsiteY6" fmla="*/ 60960 h 1357022"/>
              <a:gd name="connsiteX7" fmla="*/ 17228 w 3123538"/>
              <a:gd name="connsiteY7" fmla="*/ 386963 h 1357022"/>
              <a:gd name="connsiteX8" fmla="*/ 33131 w 3123538"/>
              <a:gd name="connsiteY8" fmla="*/ 856090 h 1357022"/>
              <a:gd name="connsiteX9" fmla="*/ 41082 w 3123538"/>
              <a:gd name="connsiteY9" fmla="*/ 1253655 h 135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3538" h="1357022">
                <a:moveTo>
                  <a:pt x="2998967" y="1357022"/>
                </a:moveTo>
                <a:cubicBezTo>
                  <a:pt x="2994991" y="1254980"/>
                  <a:pt x="2991015" y="1152939"/>
                  <a:pt x="2983064" y="1023068"/>
                </a:cubicBezTo>
                <a:cubicBezTo>
                  <a:pt x="2975113" y="893197"/>
                  <a:pt x="2959210" y="726219"/>
                  <a:pt x="2951259" y="577795"/>
                </a:cubicBezTo>
                <a:cubicBezTo>
                  <a:pt x="2943308" y="429371"/>
                  <a:pt x="3123538" y="214685"/>
                  <a:pt x="2935357" y="132522"/>
                </a:cubicBezTo>
                <a:cubicBezTo>
                  <a:pt x="2747176" y="50359"/>
                  <a:pt x="2177332" y="103367"/>
                  <a:pt x="1822174" y="84814"/>
                </a:cubicBezTo>
                <a:cubicBezTo>
                  <a:pt x="1467016" y="66261"/>
                  <a:pt x="1085353" y="25179"/>
                  <a:pt x="804407" y="21203"/>
                </a:cubicBezTo>
                <a:cubicBezTo>
                  <a:pt x="523461" y="17227"/>
                  <a:pt x="267694" y="0"/>
                  <a:pt x="136498" y="60960"/>
                </a:cubicBezTo>
                <a:cubicBezTo>
                  <a:pt x="5302" y="121920"/>
                  <a:pt x="34456" y="254442"/>
                  <a:pt x="17228" y="386963"/>
                </a:cubicBezTo>
                <a:cubicBezTo>
                  <a:pt x="0" y="519484"/>
                  <a:pt x="29155" y="711641"/>
                  <a:pt x="33131" y="856090"/>
                </a:cubicBezTo>
                <a:cubicBezTo>
                  <a:pt x="37107" y="1000539"/>
                  <a:pt x="39094" y="1127097"/>
                  <a:pt x="41082" y="1253655"/>
                </a:cubicBezTo>
              </a:path>
            </a:pathLst>
          </a:custGeom>
          <a:ln w="50800" cmpd="tri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0" y="2701501"/>
            <a:ext cx="1055097" cy="461665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10-  </a:t>
            </a:r>
            <a:r>
              <a:rPr lang="pt-PT" sz="800" dirty="0" err="1" smtClean="0"/>
              <a:t>Bob’s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receives</a:t>
            </a:r>
            <a:r>
              <a:rPr lang="pt-PT" sz="800" dirty="0" smtClean="0"/>
              <a:t> </a:t>
            </a:r>
            <a:r>
              <a:rPr lang="pt-PT" sz="800" dirty="0" err="1" smtClean="0"/>
              <a:t>Invitation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smtClean="0"/>
              <a:t> </a:t>
            </a:r>
            <a:r>
              <a:rPr lang="pt-PT" sz="800" dirty="0" err="1" smtClean="0"/>
              <a:t>from</a:t>
            </a:r>
            <a:r>
              <a:rPr lang="pt-PT" sz="800" dirty="0" smtClean="0"/>
              <a:t>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endParaRPr 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550833" y="2923834"/>
            <a:ext cx="1178528" cy="461665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13- Data </a:t>
            </a:r>
            <a:r>
              <a:rPr lang="pt-PT" sz="800" dirty="0" err="1" smtClean="0"/>
              <a:t>Sync</a:t>
            </a:r>
            <a:r>
              <a:rPr lang="pt-PT" sz="800" dirty="0" smtClean="0"/>
              <a:t> </a:t>
            </a:r>
            <a:r>
              <a:rPr lang="pt-PT" sz="800" dirty="0" err="1" smtClean="0"/>
              <a:t>Stream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established</a:t>
            </a:r>
            <a:r>
              <a:rPr lang="pt-PT" sz="800" dirty="0" smtClean="0"/>
              <a:t> </a:t>
            </a:r>
            <a:r>
              <a:rPr lang="pt-PT" sz="800" dirty="0" err="1" smtClean="0"/>
              <a:t>between</a:t>
            </a:r>
            <a:endParaRPr lang="pt-PT" sz="800" dirty="0" smtClean="0"/>
          </a:p>
          <a:p>
            <a:r>
              <a:rPr lang="pt-PT" sz="800" dirty="0" smtClean="0"/>
              <a:t>Alice and Bob </a:t>
            </a:r>
            <a:r>
              <a:rPr lang="pt-PT" sz="800" dirty="0" err="1" smtClean="0"/>
              <a:t>Hyperties</a:t>
            </a:r>
            <a:endParaRPr lang="en-US" sz="800" dirty="0"/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934477" y="5093138"/>
            <a:ext cx="574196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3-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709597" y="4631659"/>
            <a:ext cx="681597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7- </a:t>
            </a:r>
            <a:r>
              <a:rPr lang="pt-PT" sz="800" dirty="0" err="1" smtClean="0"/>
              <a:t>Generate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651491" y="5067326"/>
            <a:ext cx="619080" cy="338554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12- </a:t>
            </a:r>
            <a:r>
              <a:rPr lang="pt-PT" sz="800" dirty="0" err="1" smtClean="0"/>
              <a:t>Certify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sp>
        <p:nvSpPr>
          <p:cNvPr id="134" name="Oval 133"/>
          <p:cNvSpPr/>
          <p:nvPr/>
        </p:nvSpPr>
        <p:spPr>
          <a:xfrm>
            <a:off x="4226531" y="375212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187528" y="3375588"/>
            <a:ext cx="108234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6-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Connection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Object</a:t>
            </a:r>
            <a:r>
              <a:rPr lang="pt-PT" sz="800" dirty="0" smtClean="0"/>
              <a:t> </a:t>
            </a: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Created</a:t>
            </a:r>
            <a:endParaRPr lang="en-US" sz="800" dirty="0"/>
          </a:p>
        </p:txBody>
      </p:sp>
      <p:sp>
        <p:nvSpPr>
          <p:cNvPr id="183" name="Right Arrow 182"/>
          <p:cNvSpPr/>
          <p:nvPr/>
        </p:nvSpPr>
        <p:spPr>
          <a:xfrm>
            <a:off x="1708031" y="3717985"/>
            <a:ext cx="2389516" cy="2156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38270" y="3880898"/>
            <a:ext cx="1499128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14-  AV </a:t>
            </a:r>
            <a:r>
              <a:rPr lang="pt-PT" sz="800" dirty="0" err="1" smtClean="0"/>
              <a:t>Streams</a:t>
            </a:r>
            <a:r>
              <a:rPr lang="pt-PT" sz="800" dirty="0" smtClean="0"/>
              <a:t> are </a:t>
            </a:r>
            <a:r>
              <a:rPr lang="pt-PT" sz="800" dirty="0" err="1" smtClean="0"/>
              <a:t>Established</a:t>
            </a:r>
            <a:endParaRPr lang="en-US" sz="800" dirty="0"/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87888" y="5400480"/>
            <a:ext cx="574195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>
            <a:stCxn id="710" idx="6"/>
            <a:endCxn id="271" idx="3"/>
          </p:cNvCxnSpPr>
          <p:nvPr/>
        </p:nvCxnSpPr>
        <p:spPr>
          <a:xfrm flipV="1">
            <a:off x="4661971" y="2381806"/>
            <a:ext cx="652964" cy="1599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341" idx="4"/>
            <a:endCxn id="515" idx="7"/>
          </p:cNvCxnSpPr>
          <p:nvPr/>
        </p:nvCxnSpPr>
        <p:spPr>
          <a:xfrm flipH="1">
            <a:off x="6086627" y="1991867"/>
            <a:ext cx="16754" cy="7546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428" idx="0"/>
            <a:endCxn id="78" idx="4"/>
          </p:cNvCxnSpPr>
          <p:nvPr/>
        </p:nvCxnSpPr>
        <p:spPr>
          <a:xfrm flipH="1" flipV="1">
            <a:off x="3143208" y="1977145"/>
            <a:ext cx="21772" cy="7647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1991533" y="2370508"/>
            <a:ext cx="2327974" cy="936068"/>
            <a:chOff x="1640521" y="4127228"/>
            <a:chExt cx="2327974" cy="936068"/>
          </a:xfrm>
          <a:solidFill>
            <a:schemeClr val="accent6">
              <a:lumMod val="75000"/>
            </a:schemeClr>
          </a:solidFill>
        </p:grpSpPr>
        <p:sp>
          <p:nvSpPr>
            <p:cNvPr id="354" name="Oval 353"/>
            <p:cNvSpPr/>
            <p:nvPr/>
          </p:nvSpPr>
          <p:spPr>
            <a:xfrm>
              <a:off x="1640521" y="487149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844796" y="467761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6" name="Straight Connector 355"/>
            <p:cNvCxnSpPr>
              <a:stCxn id="354" idx="7"/>
              <a:endCxn id="355" idx="3"/>
            </p:cNvCxnSpPr>
            <p:nvPr/>
          </p:nvCxnSpPr>
          <p:spPr>
            <a:xfrm flipV="1">
              <a:off x="1772259" y="480573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55" idx="5"/>
            </p:cNvCxnSpPr>
            <p:nvPr/>
          </p:nvCxnSpPr>
          <p:spPr>
            <a:xfrm flipH="1" flipV="1">
              <a:off x="1949411" y="480573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2002919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2207194" y="467031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0" name="Straight Connector 359"/>
            <p:cNvCxnSpPr>
              <a:stCxn id="358" idx="7"/>
              <a:endCxn id="359" idx="3"/>
            </p:cNvCxnSpPr>
            <p:nvPr/>
          </p:nvCxnSpPr>
          <p:spPr>
            <a:xfrm flipV="1">
              <a:off x="2134657" y="479843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endCxn id="359" idx="5"/>
            </p:cNvCxnSpPr>
            <p:nvPr/>
          </p:nvCxnSpPr>
          <p:spPr>
            <a:xfrm flipH="1" flipV="1">
              <a:off x="2311809" y="479843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2351699" y="486941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2555973" y="467552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4" name="Straight Connector 363"/>
            <p:cNvCxnSpPr>
              <a:stCxn id="362" idx="7"/>
              <a:endCxn id="363" idx="3"/>
            </p:cNvCxnSpPr>
            <p:nvPr/>
          </p:nvCxnSpPr>
          <p:spPr>
            <a:xfrm flipV="1">
              <a:off x="2483437" y="480364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endCxn id="363" idx="5"/>
            </p:cNvCxnSpPr>
            <p:nvPr/>
          </p:nvCxnSpPr>
          <p:spPr>
            <a:xfrm flipH="1" flipV="1">
              <a:off x="2660589" y="480364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>
            <a:xfrm>
              <a:off x="272393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92820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8" name="Straight Connector 367"/>
            <p:cNvCxnSpPr>
              <a:stCxn id="366" idx="7"/>
              <a:endCxn id="367" idx="3"/>
            </p:cNvCxnSpPr>
            <p:nvPr/>
          </p:nvCxnSpPr>
          <p:spPr>
            <a:xfrm flipV="1">
              <a:off x="285567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7" idx="5"/>
            </p:cNvCxnSpPr>
            <p:nvPr/>
          </p:nvCxnSpPr>
          <p:spPr>
            <a:xfrm flipH="1" flipV="1">
              <a:off x="303282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/>
            <p:cNvSpPr/>
            <p:nvPr/>
          </p:nvSpPr>
          <p:spPr>
            <a:xfrm>
              <a:off x="3096166" y="486315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3300441" y="466927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2" name="Straight Connector 371"/>
            <p:cNvCxnSpPr>
              <a:stCxn id="370" idx="7"/>
              <a:endCxn id="371" idx="3"/>
            </p:cNvCxnSpPr>
            <p:nvPr/>
          </p:nvCxnSpPr>
          <p:spPr>
            <a:xfrm flipV="1">
              <a:off x="3227904" y="479739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endCxn id="371" idx="5"/>
            </p:cNvCxnSpPr>
            <p:nvPr/>
          </p:nvCxnSpPr>
          <p:spPr>
            <a:xfrm flipH="1" flipV="1">
              <a:off x="3405056" y="479739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/>
            <p:cNvSpPr/>
            <p:nvPr/>
          </p:nvSpPr>
          <p:spPr>
            <a:xfrm>
              <a:off x="345024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365451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6" name="Straight Connector 375"/>
            <p:cNvCxnSpPr>
              <a:stCxn id="374" idx="7"/>
              <a:endCxn id="375" idx="3"/>
            </p:cNvCxnSpPr>
            <p:nvPr/>
          </p:nvCxnSpPr>
          <p:spPr>
            <a:xfrm flipV="1">
              <a:off x="358198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endCxn id="375" idx="5"/>
            </p:cNvCxnSpPr>
            <p:nvPr/>
          </p:nvCxnSpPr>
          <p:spPr>
            <a:xfrm flipH="1" flipV="1">
              <a:off x="375913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Oval 377"/>
            <p:cNvSpPr/>
            <p:nvPr/>
          </p:nvSpPr>
          <p:spPr>
            <a:xfrm>
              <a:off x="3814154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79" name="Group 71"/>
            <p:cNvGrpSpPr/>
            <p:nvPr/>
          </p:nvGrpSpPr>
          <p:grpSpPr>
            <a:xfrm>
              <a:off x="1953979" y="450065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88"/>
            <p:cNvGrpSpPr/>
            <p:nvPr/>
          </p:nvGrpSpPr>
          <p:grpSpPr>
            <a:xfrm>
              <a:off x="2155357" y="435238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3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72"/>
            <p:cNvGrpSpPr/>
            <p:nvPr/>
          </p:nvGrpSpPr>
          <p:grpSpPr>
            <a:xfrm>
              <a:off x="2311837" y="450586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1" name="Oval 43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2" name="Straight Connector 431"/>
              <p:cNvCxnSpPr>
                <a:endCxn id="43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endCxn id="43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76"/>
            <p:cNvGrpSpPr/>
            <p:nvPr/>
          </p:nvGrpSpPr>
          <p:grpSpPr>
            <a:xfrm>
              <a:off x="2674235" y="449856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8" name="Oval 42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9" name="Straight Connector 428"/>
              <p:cNvCxnSpPr>
                <a:endCxn id="42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endCxn id="42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80"/>
            <p:cNvGrpSpPr/>
            <p:nvPr/>
          </p:nvGrpSpPr>
          <p:grpSpPr>
            <a:xfrm>
              <a:off x="3045713" y="450378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5" name="Oval 42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6" name="Straight Connector 425"/>
              <p:cNvCxnSpPr>
                <a:endCxn id="42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endCxn id="42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84"/>
            <p:cNvGrpSpPr/>
            <p:nvPr/>
          </p:nvGrpSpPr>
          <p:grpSpPr>
            <a:xfrm>
              <a:off x="3403572" y="448397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2" name="Oval 42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3" name="Straight Connector 422"/>
              <p:cNvCxnSpPr>
                <a:endCxn id="42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endCxn id="42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Group 89"/>
            <p:cNvGrpSpPr/>
            <p:nvPr/>
          </p:nvGrpSpPr>
          <p:grpSpPr>
            <a:xfrm>
              <a:off x="2517755" y="435134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9" name="Oval 4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0" name="Straight Connector 419"/>
              <p:cNvCxnSpPr>
                <a:endCxn id="4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93"/>
            <p:cNvGrpSpPr/>
            <p:nvPr/>
          </p:nvGrpSpPr>
          <p:grpSpPr>
            <a:xfrm>
              <a:off x="2875614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6" name="Oval 41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7" name="Straight Connector 416"/>
              <p:cNvCxnSpPr>
                <a:endCxn id="41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>
                <a:endCxn id="41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97"/>
            <p:cNvGrpSpPr/>
            <p:nvPr/>
          </p:nvGrpSpPr>
          <p:grpSpPr>
            <a:xfrm>
              <a:off x="3243308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3" name="Oval 41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4" name="Straight Connector 413"/>
              <p:cNvCxnSpPr>
                <a:endCxn id="41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>
                <a:endCxn id="41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01"/>
            <p:cNvGrpSpPr/>
            <p:nvPr/>
          </p:nvGrpSpPr>
          <p:grpSpPr>
            <a:xfrm>
              <a:off x="2345257" y="426482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10" name="Oval 40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1" name="Straight Connector 410"/>
              <p:cNvCxnSpPr>
                <a:endCxn id="41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endCxn id="41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105"/>
            <p:cNvGrpSpPr/>
            <p:nvPr/>
          </p:nvGrpSpPr>
          <p:grpSpPr>
            <a:xfrm>
              <a:off x="2707655" y="425752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7" name="Oval 4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8" name="Straight Connector 407"/>
              <p:cNvCxnSpPr>
                <a:endCxn id="4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>
                <a:endCxn id="4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109"/>
            <p:cNvGrpSpPr/>
            <p:nvPr/>
          </p:nvGrpSpPr>
          <p:grpSpPr>
            <a:xfrm>
              <a:off x="3070053" y="425023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4" name="Oval 40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5" name="Straight Connector 404"/>
              <p:cNvCxnSpPr>
                <a:endCxn id="40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endCxn id="40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113"/>
            <p:cNvGrpSpPr/>
            <p:nvPr/>
          </p:nvGrpSpPr>
          <p:grpSpPr>
            <a:xfrm>
              <a:off x="2525711" y="418977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401" name="Oval 40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2" name="Straight Connector 401"/>
              <p:cNvCxnSpPr>
                <a:endCxn id="40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>
                <a:endCxn id="40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Group 117"/>
            <p:cNvGrpSpPr/>
            <p:nvPr/>
          </p:nvGrpSpPr>
          <p:grpSpPr>
            <a:xfrm>
              <a:off x="2883570" y="418247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98" name="Oval 39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9" name="Straight Connector 398"/>
              <p:cNvCxnSpPr>
                <a:endCxn id="39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>
                <a:endCxn id="39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121"/>
            <p:cNvGrpSpPr/>
            <p:nvPr/>
          </p:nvGrpSpPr>
          <p:grpSpPr>
            <a:xfrm>
              <a:off x="2705775" y="412722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95" name="Oval 3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6" name="Straight Connector 395"/>
              <p:cNvCxnSpPr>
                <a:endCxn id="3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endCxn id="3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2" name="Group 531"/>
          <p:cNvGrpSpPr/>
          <p:nvPr/>
        </p:nvGrpSpPr>
        <p:grpSpPr>
          <a:xfrm>
            <a:off x="4820093" y="2357281"/>
            <a:ext cx="2419350" cy="931280"/>
            <a:chOff x="5505609" y="4316995"/>
            <a:chExt cx="1465215" cy="646755"/>
          </a:xfrm>
          <a:solidFill>
            <a:srgbClr val="92D050"/>
          </a:solidFill>
        </p:grpSpPr>
        <p:sp>
          <p:nvSpPr>
            <p:cNvPr id="441" name="Oval 440"/>
            <p:cNvSpPr/>
            <p:nvPr/>
          </p:nvSpPr>
          <p:spPr>
            <a:xfrm>
              <a:off x="5505609" y="483123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5634179" y="469726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3" name="Straight Connector 442"/>
            <p:cNvCxnSpPr>
              <a:stCxn id="441" idx="7"/>
              <a:endCxn id="442" idx="3"/>
            </p:cNvCxnSpPr>
            <p:nvPr/>
          </p:nvCxnSpPr>
          <p:spPr>
            <a:xfrm flipV="1">
              <a:off x="5588525" y="478579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endCxn id="442" idx="5"/>
            </p:cNvCxnSpPr>
            <p:nvPr/>
          </p:nvCxnSpPr>
          <p:spPr>
            <a:xfrm flipH="1" flipV="1">
              <a:off x="5700023" y="478579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5733701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5862270" y="469222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7" name="Straight Connector 446"/>
            <p:cNvCxnSpPr>
              <a:stCxn id="445" idx="7"/>
              <a:endCxn id="446" idx="3"/>
            </p:cNvCxnSpPr>
            <p:nvPr/>
          </p:nvCxnSpPr>
          <p:spPr>
            <a:xfrm flipV="1">
              <a:off x="5816616" y="478075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endCxn id="446" idx="5"/>
            </p:cNvCxnSpPr>
            <p:nvPr/>
          </p:nvCxnSpPr>
          <p:spPr>
            <a:xfrm flipH="1" flipV="1">
              <a:off x="5928115" y="478075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953221" y="482979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6081791" y="469582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1" name="Straight Connector 450"/>
            <p:cNvCxnSpPr>
              <a:stCxn id="449" idx="7"/>
              <a:endCxn id="450" idx="3"/>
            </p:cNvCxnSpPr>
            <p:nvPr/>
          </p:nvCxnSpPr>
          <p:spPr>
            <a:xfrm flipV="1">
              <a:off x="6036137" y="478435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endCxn id="450" idx="5"/>
            </p:cNvCxnSpPr>
            <p:nvPr/>
          </p:nvCxnSpPr>
          <p:spPr>
            <a:xfrm flipH="1" flipV="1">
              <a:off x="6147635" y="478435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6187503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6316073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5" name="Straight Connector 454"/>
            <p:cNvCxnSpPr>
              <a:stCxn id="453" idx="7"/>
              <a:endCxn id="454" idx="3"/>
            </p:cNvCxnSpPr>
            <p:nvPr/>
          </p:nvCxnSpPr>
          <p:spPr>
            <a:xfrm flipV="1">
              <a:off x="6270419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endCxn id="454" idx="5"/>
            </p:cNvCxnSpPr>
            <p:nvPr/>
          </p:nvCxnSpPr>
          <p:spPr>
            <a:xfrm flipH="1" flipV="1">
              <a:off x="6381917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Oval 456"/>
            <p:cNvSpPr/>
            <p:nvPr/>
          </p:nvSpPr>
          <p:spPr>
            <a:xfrm>
              <a:off x="6421785" y="482546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6550355" y="469150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9" name="Straight Connector 458"/>
            <p:cNvCxnSpPr>
              <a:stCxn id="457" idx="7"/>
              <a:endCxn id="458" idx="3"/>
            </p:cNvCxnSpPr>
            <p:nvPr/>
          </p:nvCxnSpPr>
          <p:spPr>
            <a:xfrm flipV="1">
              <a:off x="6504701" y="478003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endCxn id="458" idx="5"/>
            </p:cNvCxnSpPr>
            <p:nvPr/>
          </p:nvCxnSpPr>
          <p:spPr>
            <a:xfrm flipH="1" flipV="1">
              <a:off x="6616199" y="478003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Oval 460"/>
            <p:cNvSpPr/>
            <p:nvPr/>
          </p:nvSpPr>
          <p:spPr>
            <a:xfrm>
              <a:off x="6644639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6773209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63" name="Straight Connector 462"/>
            <p:cNvCxnSpPr>
              <a:stCxn id="461" idx="7"/>
              <a:endCxn id="462" idx="3"/>
            </p:cNvCxnSpPr>
            <p:nvPr/>
          </p:nvCxnSpPr>
          <p:spPr>
            <a:xfrm flipV="1">
              <a:off x="6727555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endCxn id="462" idx="5"/>
            </p:cNvCxnSpPr>
            <p:nvPr/>
          </p:nvCxnSpPr>
          <p:spPr>
            <a:xfrm flipH="1" flipV="1">
              <a:off x="6839053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6873683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66" name="Group 71"/>
            <p:cNvGrpSpPr/>
            <p:nvPr/>
          </p:nvGrpSpPr>
          <p:grpSpPr>
            <a:xfrm>
              <a:off x="5702898" y="457500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24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5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88"/>
            <p:cNvGrpSpPr/>
            <p:nvPr/>
          </p:nvGrpSpPr>
          <p:grpSpPr>
            <a:xfrm>
              <a:off x="5829644" y="4472562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21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2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72"/>
            <p:cNvGrpSpPr/>
            <p:nvPr/>
          </p:nvGrpSpPr>
          <p:grpSpPr>
            <a:xfrm>
              <a:off x="5928133" y="457860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8" name="Oval 51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9" name="Straight Connector 518"/>
              <p:cNvCxnSpPr>
                <a:endCxn id="51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endCxn id="51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76"/>
            <p:cNvGrpSpPr/>
            <p:nvPr/>
          </p:nvGrpSpPr>
          <p:grpSpPr>
            <a:xfrm>
              <a:off x="6156224" y="457356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5" name="Oval 51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6" name="Straight Connector 515"/>
              <p:cNvCxnSpPr>
                <a:endCxn id="51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endCxn id="51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80"/>
            <p:cNvGrpSpPr/>
            <p:nvPr/>
          </p:nvGrpSpPr>
          <p:grpSpPr>
            <a:xfrm>
              <a:off x="6390030" y="457716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2" name="Oval 51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3" name="Straight Connector 512"/>
              <p:cNvCxnSpPr>
                <a:endCxn id="51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>
                <a:endCxn id="51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84"/>
            <p:cNvGrpSpPr/>
            <p:nvPr/>
          </p:nvGrpSpPr>
          <p:grpSpPr>
            <a:xfrm>
              <a:off x="6615265" y="4563482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09" name="Oval 50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0" name="Straight Connector 509"/>
              <p:cNvCxnSpPr>
                <a:endCxn id="50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>
                <a:endCxn id="50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89"/>
            <p:cNvGrpSpPr/>
            <p:nvPr/>
          </p:nvGrpSpPr>
          <p:grpSpPr>
            <a:xfrm>
              <a:off x="6057736" y="4471841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6" name="Oval 5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7" name="Straight Connector 506"/>
              <p:cNvCxnSpPr>
                <a:endCxn id="5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>
                <a:endCxn id="5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93"/>
            <p:cNvGrpSpPr/>
            <p:nvPr/>
          </p:nvGrpSpPr>
          <p:grpSpPr>
            <a:xfrm>
              <a:off x="6282971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3" name="Oval 5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4" name="Straight Connector 503"/>
              <p:cNvCxnSpPr>
                <a:endCxn id="5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>
                <a:endCxn id="5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97"/>
            <p:cNvGrpSpPr/>
            <p:nvPr/>
          </p:nvGrpSpPr>
          <p:grpSpPr>
            <a:xfrm>
              <a:off x="6514396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0" name="Oval 49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1" name="Straight Connector 500"/>
              <p:cNvCxnSpPr>
                <a:endCxn id="50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>
                <a:endCxn id="50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101"/>
            <p:cNvGrpSpPr/>
            <p:nvPr/>
          </p:nvGrpSpPr>
          <p:grpSpPr>
            <a:xfrm>
              <a:off x="5949167" y="4412063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7" name="Oval 49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8" name="Straight Connector 497"/>
              <p:cNvCxnSpPr>
                <a:endCxn id="49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>
                <a:endCxn id="49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105"/>
            <p:cNvGrpSpPr/>
            <p:nvPr/>
          </p:nvGrpSpPr>
          <p:grpSpPr>
            <a:xfrm>
              <a:off x="6177258" y="4407022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4" name="Oval 49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5" name="Straight Connector 494"/>
              <p:cNvCxnSpPr>
                <a:endCxn id="49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>
                <a:endCxn id="49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109"/>
            <p:cNvGrpSpPr/>
            <p:nvPr/>
          </p:nvGrpSpPr>
          <p:grpSpPr>
            <a:xfrm>
              <a:off x="6405350" y="4401980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1" name="Oval 4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2" name="Straight Connector 491"/>
              <p:cNvCxnSpPr>
                <a:endCxn id="4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endCxn id="4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113"/>
            <p:cNvGrpSpPr/>
            <p:nvPr/>
          </p:nvGrpSpPr>
          <p:grpSpPr>
            <a:xfrm>
              <a:off x="6062744" y="4360207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8" name="Oval 48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9" name="Straight Connector 488"/>
              <p:cNvCxnSpPr>
                <a:endCxn id="48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endCxn id="48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117"/>
            <p:cNvGrpSpPr/>
            <p:nvPr/>
          </p:nvGrpSpPr>
          <p:grpSpPr>
            <a:xfrm>
              <a:off x="6287978" y="4355166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5" name="Oval 48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6" name="Straight Connector 485"/>
              <p:cNvCxnSpPr>
                <a:endCxn id="48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>
                <a:endCxn id="48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121"/>
            <p:cNvGrpSpPr/>
            <p:nvPr/>
          </p:nvGrpSpPr>
          <p:grpSpPr>
            <a:xfrm>
              <a:off x="6176075" y="4316995"/>
              <a:ext cx="151426" cy="63378"/>
              <a:chOff x="3531888" y="1492144"/>
              <a:chExt cx="704226" cy="400080"/>
            </a:xfrm>
            <a:grpFill/>
          </p:grpSpPr>
          <p:sp>
            <p:nvSpPr>
              <p:cNvPr id="482" name="Oval 48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3" name="Straight Connector 482"/>
              <p:cNvCxnSpPr>
                <a:endCxn id="48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>
                <a:endCxn id="48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0" name="Group 529"/>
          <p:cNvGrpSpPr/>
          <p:nvPr/>
        </p:nvGrpSpPr>
        <p:grpSpPr>
          <a:xfrm>
            <a:off x="1969761" y="1469961"/>
            <a:ext cx="2327974" cy="936068"/>
            <a:chOff x="1404993" y="1077248"/>
            <a:chExt cx="2327974" cy="936068"/>
          </a:xfrm>
          <a:solidFill>
            <a:srgbClr val="C00000"/>
          </a:solidFill>
        </p:grpSpPr>
        <p:sp>
          <p:nvSpPr>
            <p:cNvPr id="3" name="Oval 2"/>
            <p:cNvSpPr/>
            <p:nvPr/>
          </p:nvSpPr>
          <p:spPr>
            <a:xfrm>
              <a:off x="1404993" y="182151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09268" y="162763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1536731" y="175575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1713883" y="175575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67391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71666" y="162033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1899129" y="174845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2076281" y="174845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116171" y="181943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320445" y="162554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2247909" y="175366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2425061" y="175366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48840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9267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262014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279729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860638" y="181317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064913" y="161929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2992376" y="174741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3169528" y="174741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1471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41898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334645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352360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78626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" name="Group 71"/>
            <p:cNvGrpSpPr/>
            <p:nvPr/>
          </p:nvGrpSpPr>
          <p:grpSpPr>
            <a:xfrm>
              <a:off x="1718451" y="145067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88"/>
            <p:cNvGrpSpPr/>
            <p:nvPr/>
          </p:nvGrpSpPr>
          <p:grpSpPr>
            <a:xfrm>
              <a:off x="1919829" y="130240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2"/>
            <p:cNvGrpSpPr/>
            <p:nvPr/>
          </p:nvGrpSpPr>
          <p:grpSpPr>
            <a:xfrm>
              <a:off x="2076309" y="145588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76"/>
            <p:cNvGrpSpPr/>
            <p:nvPr/>
          </p:nvGrpSpPr>
          <p:grpSpPr>
            <a:xfrm>
              <a:off x="2438707" y="144858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0"/>
            <p:cNvGrpSpPr/>
            <p:nvPr/>
          </p:nvGrpSpPr>
          <p:grpSpPr>
            <a:xfrm>
              <a:off x="2810185" y="145380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84"/>
            <p:cNvGrpSpPr/>
            <p:nvPr/>
          </p:nvGrpSpPr>
          <p:grpSpPr>
            <a:xfrm>
              <a:off x="3168044" y="14339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89"/>
            <p:cNvGrpSpPr/>
            <p:nvPr/>
          </p:nvGrpSpPr>
          <p:grpSpPr>
            <a:xfrm>
              <a:off x="2282227" y="130136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3"/>
            <p:cNvGrpSpPr/>
            <p:nvPr/>
          </p:nvGrpSpPr>
          <p:grpSpPr>
            <a:xfrm>
              <a:off x="2640086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97"/>
            <p:cNvGrpSpPr/>
            <p:nvPr/>
          </p:nvGrpSpPr>
          <p:grpSpPr>
            <a:xfrm>
              <a:off x="3007780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1"/>
            <p:cNvGrpSpPr/>
            <p:nvPr/>
          </p:nvGrpSpPr>
          <p:grpSpPr>
            <a:xfrm>
              <a:off x="2109729" y="121484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05"/>
            <p:cNvGrpSpPr/>
            <p:nvPr/>
          </p:nvGrpSpPr>
          <p:grpSpPr>
            <a:xfrm>
              <a:off x="2472127" y="120754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109"/>
            <p:cNvGrpSpPr/>
            <p:nvPr/>
          </p:nvGrpSpPr>
          <p:grpSpPr>
            <a:xfrm>
              <a:off x="2834525" y="120025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13"/>
            <p:cNvGrpSpPr/>
            <p:nvPr/>
          </p:nvGrpSpPr>
          <p:grpSpPr>
            <a:xfrm>
              <a:off x="2290183" y="113979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17"/>
            <p:cNvGrpSpPr/>
            <p:nvPr/>
          </p:nvGrpSpPr>
          <p:grpSpPr>
            <a:xfrm>
              <a:off x="2648042" y="113249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21"/>
            <p:cNvGrpSpPr/>
            <p:nvPr/>
          </p:nvGrpSpPr>
          <p:grpSpPr>
            <a:xfrm>
              <a:off x="2470247" y="107724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7" name="Flowchart: Magnetic Disk 526"/>
          <p:cNvSpPr/>
          <p:nvPr/>
        </p:nvSpPr>
        <p:spPr>
          <a:xfrm>
            <a:off x="7317686" y="3622803"/>
            <a:ext cx="926275" cy="653144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8" name="Flowchart: Magnetic Disk 527"/>
          <p:cNvSpPr/>
          <p:nvPr/>
        </p:nvSpPr>
        <p:spPr>
          <a:xfrm>
            <a:off x="738295" y="3734411"/>
            <a:ext cx="1294410" cy="74814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35" name="Straight Connector 534"/>
          <p:cNvCxnSpPr>
            <a:stCxn id="378" idx="0"/>
            <a:endCxn id="51" idx="4"/>
          </p:cNvCxnSpPr>
          <p:nvPr/>
        </p:nvCxnSpPr>
        <p:spPr>
          <a:xfrm flipH="1" flipV="1">
            <a:off x="4220565" y="2394562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54" idx="1"/>
            <a:endCxn id="3" idx="4"/>
          </p:cNvCxnSpPr>
          <p:nvPr/>
        </p:nvCxnSpPr>
        <p:spPr>
          <a:xfrm flipV="1">
            <a:off x="2014136" y="2401858"/>
            <a:ext cx="32796" cy="7403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/>
          <p:cNvGrpSpPr/>
          <p:nvPr/>
        </p:nvGrpSpPr>
        <p:grpSpPr>
          <a:xfrm>
            <a:off x="4929934" y="1484683"/>
            <a:ext cx="2327974" cy="936068"/>
            <a:chOff x="5119991" y="1158397"/>
            <a:chExt cx="2327974" cy="936068"/>
          </a:xfrm>
          <a:solidFill>
            <a:schemeClr val="accent5">
              <a:lumMod val="75000"/>
            </a:schemeClr>
          </a:solidFill>
        </p:grpSpPr>
        <p:sp>
          <p:nvSpPr>
            <p:cNvPr id="199" name="Oval 198"/>
            <p:cNvSpPr/>
            <p:nvPr/>
          </p:nvSpPr>
          <p:spPr>
            <a:xfrm>
              <a:off x="5119991" y="1902664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324266" y="170877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69" name="Straight Connector 268"/>
            <p:cNvCxnSpPr>
              <a:stCxn id="199" idx="7"/>
              <a:endCxn id="268" idx="3"/>
            </p:cNvCxnSpPr>
            <p:nvPr/>
          </p:nvCxnSpPr>
          <p:spPr>
            <a:xfrm flipV="1">
              <a:off x="5251729" y="183690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endCxn id="268" idx="5"/>
            </p:cNvCxnSpPr>
            <p:nvPr/>
          </p:nvCxnSpPr>
          <p:spPr>
            <a:xfrm flipH="1" flipV="1">
              <a:off x="5428881" y="183690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5482389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5686664" y="170148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3" name="Straight Connector 272"/>
            <p:cNvCxnSpPr>
              <a:stCxn id="271" idx="7"/>
              <a:endCxn id="272" idx="3"/>
            </p:cNvCxnSpPr>
            <p:nvPr/>
          </p:nvCxnSpPr>
          <p:spPr>
            <a:xfrm flipV="1">
              <a:off x="5614127" y="1829605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272" idx="5"/>
            </p:cNvCxnSpPr>
            <p:nvPr/>
          </p:nvCxnSpPr>
          <p:spPr>
            <a:xfrm flipH="1" flipV="1">
              <a:off x="5791279" y="1829605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5831169" y="190057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035443" y="170669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7" name="Straight Connector 276"/>
            <p:cNvCxnSpPr>
              <a:stCxn id="275" idx="7"/>
              <a:endCxn id="276" idx="3"/>
            </p:cNvCxnSpPr>
            <p:nvPr/>
          </p:nvCxnSpPr>
          <p:spPr>
            <a:xfrm flipV="1">
              <a:off x="5962907" y="1834817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endCxn id="276" idx="5"/>
            </p:cNvCxnSpPr>
            <p:nvPr/>
          </p:nvCxnSpPr>
          <p:spPr>
            <a:xfrm flipH="1" flipV="1">
              <a:off x="6140059" y="1834817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620340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640767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1" name="Straight Connector 280"/>
            <p:cNvCxnSpPr>
              <a:stCxn id="279" idx="7"/>
              <a:endCxn id="280" idx="3"/>
            </p:cNvCxnSpPr>
            <p:nvPr/>
          </p:nvCxnSpPr>
          <p:spPr>
            <a:xfrm flipV="1">
              <a:off x="633514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endCxn id="280" idx="5"/>
            </p:cNvCxnSpPr>
            <p:nvPr/>
          </p:nvCxnSpPr>
          <p:spPr>
            <a:xfrm flipH="1" flipV="1">
              <a:off x="651229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6575636" y="189432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6779911" y="17004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5" name="Straight Connector 284"/>
            <p:cNvCxnSpPr>
              <a:stCxn id="283" idx="7"/>
              <a:endCxn id="284" idx="3"/>
            </p:cNvCxnSpPr>
            <p:nvPr/>
          </p:nvCxnSpPr>
          <p:spPr>
            <a:xfrm flipV="1">
              <a:off x="6707374" y="1828563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endCxn id="284" idx="5"/>
            </p:cNvCxnSpPr>
            <p:nvPr/>
          </p:nvCxnSpPr>
          <p:spPr>
            <a:xfrm flipH="1" flipV="1">
              <a:off x="6884526" y="1828563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692971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713398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9" name="Straight Connector 288"/>
            <p:cNvCxnSpPr>
              <a:stCxn id="287" idx="7"/>
              <a:endCxn id="288" idx="3"/>
            </p:cNvCxnSpPr>
            <p:nvPr/>
          </p:nvCxnSpPr>
          <p:spPr>
            <a:xfrm flipV="1">
              <a:off x="706145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288" idx="5"/>
            </p:cNvCxnSpPr>
            <p:nvPr/>
          </p:nvCxnSpPr>
          <p:spPr>
            <a:xfrm flipH="1" flipV="1">
              <a:off x="723860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7293624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292" name="Group 71"/>
            <p:cNvGrpSpPr/>
            <p:nvPr/>
          </p:nvGrpSpPr>
          <p:grpSpPr>
            <a:xfrm>
              <a:off x="5433449" y="1531822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50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51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88"/>
            <p:cNvGrpSpPr/>
            <p:nvPr/>
          </p:nvGrpSpPr>
          <p:grpSpPr>
            <a:xfrm>
              <a:off x="5634827" y="1383553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47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8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72"/>
            <p:cNvGrpSpPr/>
            <p:nvPr/>
          </p:nvGrpSpPr>
          <p:grpSpPr>
            <a:xfrm>
              <a:off x="5791307" y="153703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4" name="Oval 34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5" name="Straight Connector 344"/>
              <p:cNvCxnSpPr>
                <a:endCxn id="34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endCxn id="34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76"/>
            <p:cNvGrpSpPr/>
            <p:nvPr/>
          </p:nvGrpSpPr>
          <p:grpSpPr>
            <a:xfrm>
              <a:off x="6153705" y="1529738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1" name="Oval 34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2" name="Straight Connector 341"/>
              <p:cNvCxnSpPr>
                <a:endCxn id="34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endCxn id="34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80"/>
            <p:cNvGrpSpPr/>
            <p:nvPr/>
          </p:nvGrpSpPr>
          <p:grpSpPr>
            <a:xfrm>
              <a:off x="6525183" y="1534950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8" name="Oval 33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9" name="Straight Connector 338"/>
              <p:cNvCxnSpPr>
                <a:endCxn id="33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endCxn id="33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84"/>
            <p:cNvGrpSpPr/>
            <p:nvPr/>
          </p:nvGrpSpPr>
          <p:grpSpPr>
            <a:xfrm>
              <a:off x="6883042" y="151514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5" name="Oval 33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6" name="Straight Connector 335"/>
              <p:cNvCxnSpPr>
                <a:endCxn id="33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endCxn id="33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89"/>
            <p:cNvGrpSpPr/>
            <p:nvPr/>
          </p:nvGrpSpPr>
          <p:grpSpPr>
            <a:xfrm>
              <a:off x="5997225" y="1382511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32" name="Oval 33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3" name="Straight Connector 332"/>
              <p:cNvCxnSpPr>
                <a:endCxn id="33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endCxn id="33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93"/>
            <p:cNvGrpSpPr/>
            <p:nvPr/>
          </p:nvGrpSpPr>
          <p:grpSpPr>
            <a:xfrm>
              <a:off x="6355084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9" name="Oval 32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0" name="Straight Connector 329"/>
              <p:cNvCxnSpPr>
                <a:endCxn id="32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endCxn id="32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97"/>
            <p:cNvGrpSpPr/>
            <p:nvPr/>
          </p:nvGrpSpPr>
          <p:grpSpPr>
            <a:xfrm>
              <a:off x="6722778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6" name="Oval 32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7" name="Straight Connector 326"/>
              <p:cNvCxnSpPr>
                <a:endCxn id="32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endCxn id="32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101"/>
            <p:cNvGrpSpPr/>
            <p:nvPr/>
          </p:nvGrpSpPr>
          <p:grpSpPr>
            <a:xfrm>
              <a:off x="5824727" y="1295992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3" name="Oval 3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4" name="Straight Connector 323"/>
              <p:cNvCxnSpPr>
                <a:endCxn id="3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endCxn id="3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105"/>
            <p:cNvGrpSpPr/>
            <p:nvPr/>
          </p:nvGrpSpPr>
          <p:grpSpPr>
            <a:xfrm>
              <a:off x="6187125" y="1288695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0" name="Oval 31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1" name="Straight Connector 320"/>
              <p:cNvCxnSpPr>
                <a:endCxn id="32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endCxn id="32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109"/>
            <p:cNvGrpSpPr/>
            <p:nvPr/>
          </p:nvGrpSpPr>
          <p:grpSpPr>
            <a:xfrm>
              <a:off x="6549523" y="1281399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17" name="Oval 31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8" name="Straight Connector 317"/>
              <p:cNvCxnSpPr>
                <a:endCxn id="31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endCxn id="31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113"/>
            <p:cNvGrpSpPr/>
            <p:nvPr/>
          </p:nvGrpSpPr>
          <p:grpSpPr>
            <a:xfrm>
              <a:off x="6005181" y="1220940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4" name="Oval 31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5" name="Straight Connector 314"/>
              <p:cNvCxnSpPr>
                <a:endCxn id="31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endCxn id="31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117"/>
            <p:cNvGrpSpPr/>
            <p:nvPr/>
          </p:nvGrpSpPr>
          <p:grpSpPr>
            <a:xfrm>
              <a:off x="6363040" y="1213643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1" name="Oval 3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Straight Connector 311"/>
              <p:cNvCxnSpPr>
                <a:endCxn id="3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endCxn id="3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121"/>
            <p:cNvGrpSpPr/>
            <p:nvPr/>
          </p:nvGrpSpPr>
          <p:grpSpPr>
            <a:xfrm>
              <a:off x="6185245" y="1158397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08" name="Oval 30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09" name="Straight Connector 308"/>
              <p:cNvCxnSpPr>
                <a:endCxn id="30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30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3" name="Straight Connector 542"/>
          <p:cNvCxnSpPr>
            <a:stCxn id="441" idx="0"/>
            <a:endCxn id="199" idx="4"/>
          </p:cNvCxnSpPr>
          <p:nvPr/>
        </p:nvCxnSpPr>
        <p:spPr>
          <a:xfrm flipV="1">
            <a:off x="4900292" y="2416580"/>
            <a:ext cx="106813" cy="681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465" idx="0"/>
            <a:endCxn id="291" idx="4"/>
          </p:cNvCxnSpPr>
          <p:nvPr/>
        </p:nvCxnSpPr>
        <p:spPr>
          <a:xfrm flipV="1">
            <a:off x="7159244" y="2409284"/>
            <a:ext cx="21494" cy="681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347" idx="2"/>
            <a:endCxn id="44" idx="1"/>
          </p:cNvCxnSpPr>
          <p:nvPr/>
        </p:nvCxnSpPr>
        <p:spPr>
          <a:xfrm flipH="1">
            <a:off x="4001706" y="1766976"/>
            <a:ext cx="1511506" cy="27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50" idx="2"/>
            <a:endCxn id="51" idx="6"/>
          </p:cNvCxnSpPr>
          <p:nvPr/>
        </p:nvCxnSpPr>
        <p:spPr>
          <a:xfrm flipH="1">
            <a:off x="4297735" y="1926030"/>
            <a:ext cx="1021399" cy="374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268" idx="1"/>
            <a:endCxn id="99" idx="6"/>
          </p:cNvCxnSpPr>
          <p:nvPr/>
        </p:nvCxnSpPr>
        <p:spPr>
          <a:xfrm flipH="1" flipV="1">
            <a:off x="3756637" y="1743915"/>
            <a:ext cx="1395521" cy="313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358" idx="0"/>
          </p:cNvCxnSpPr>
          <p:nvPr/>
        </p:nvCxnSpPr>
        <p:spPr>
          <a:xfrm flipH="1" flipV="1">
            <a:off x="2401351" y="2320342"/>
            <a:ext cx="29751" cy="787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stCxn id="362" idx="0"/>
            <a:endCxn id="28" idx="4"/>
          </p:cNvCxnSpPr>
          <p:nvPr/>
        </p:nvCxnSpPr>
        <p:spPr>
          <a:xfrm flipH="1" flipV="1">
            <a:off x="2758110" y="2399773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370" idx="0"/>
            <a:endCxn id="38" idx="4"/>
          </p:cNvCxnSpPr>
          <p:nvPr/>
        </p:nvCxnSpPr>
        <p:spPr>
          <a:xfrm flipH="1" flipV="1">
            <a:off x="3502577" y="2393520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374" idx="0"/>
            <a:endCxn id="43" idx="4"/>
          </p:cNvCxnSpPr>
          <p:nvPr/>
        </p:nvCxnSpPr>
        <p:spPr>
          <a:xfrm flipH="1" flipV="1">
            <a:off x="3856653" y="2406029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>
            <a:stCxn id="445" idx="0"/>
          </p:cNvCxnSpPr>
          <p:nvPr/>
        </p:nvCxnSpPr>
        <p:spPr>
          <a:xfrm flipV="1">
            <a:off x="5276915" y="2377050"/>
            <a:ext cx="94464" cy="713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stCxn id="449" idx="0"/>
            <a:endCxn id="275" idx="4"/>
          </p:cNvCxnSpPr>
          <p:nvPr/>
        </p:nvCxnSpPr>
        <p:spPr>
          <a:xfrm flipV="1">
            <a:off x="5639385" y="2414495"/>
            <a:ext cx="78898" cy="6811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stCxn id="457" idx="0"/>
            <a:endCxn id="283" idx="4"/>
          </p:cNvCxnSpPr>
          <p:nvPr/>
        </p:nvCxnSpPr>
        <p:spPr>
          <a:xfrm flipV="1">
            <a:off x="6413074" y="2408242"/>
            <a:ext cx="49676" cy="68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stCxn id="461" idx="0"/>
            <a:endCxn id="287" idx="4"/>
          </p:cNvCxnSpPr>
          <p:nvPr/>
        </p:nvCxnSpPr>
        <p:spPr>
          <a:xfrm flipV="1">
            <a:off x="6781048" y="2420751"/>
            <a:ext cx="35778" cy="68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>
            <a:stCxn id="199" idx="1"/>
            <a:endCxn id="86" idx="6"/>
          </p:cNvCxnSpPr>
          <p:nvPr/>
        </p:nvCxnSpPr>
        <p:spPr>
          <a:xfrm flipH="1" flipV="1">
            <a:off x="3936536" y="1894631"/>
            <a:ext cx="1016001" cy="361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stCxn id="323" idx="1"/>
            <a:endCxn id="111" idx="7"/>
          </p:cNvCxnSpPr>
          <p:nvPr/>
        </p:nvCxnSpPr>
        <p:spPr>
          <a:xfrm flipH="1" flipV="1">
            <a:off x="3557607" y="1605466"/>
            <a:ext cx="2157927" cy="29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>
            <a:stCxn id="442" idx="1"/>
            <a:endCxn id="413" idx="7"/>
          </p:cNvCxnSpPr>
          <p:nvPr/>
        </p:nvCxnSpPr>
        <p:spPr>
          <a:xfrm flipH="1" flipV="1">
            <a:off x="3761473" y="2604060"/>
            <a:ext cx="1289568" cy="322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>
            <a:stCxn id="521" idx="2"/>
            <a:endCxn id="375" idx="7"/>
          </p:cNvCxnSpPr>
          <p:nvPr/>
        </p:nvCxnSpPr>
        <p:spPr>
          <a:xfrm flipH="1">
            <a:off x="4110145" y="2638131"/>
            <a:ext cx="1316120" cy="308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Flowchart: Magnetic Disk 702"/>
          <p:cNvSpPr/>
          <p:nvPr/>
        </p:nvSpPr>
        <p:spPr>
          <a:xfrm>
            <a:off x="4290951" y="957574"/>
            <a:ext cx="759514" cy="54161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1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1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1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90" name="Group 789"/>
          <p:cNvGrpSpPr/>
          <p:nvPr/>
        </p:nvGrpSpPr>
        <p:grpSpPr>
          <a:xfrm>
            <a:off x="4177008" y="3588036"/>
            <a:ext cx="736237" cy="475329"/>
            <a:chOff x="3974989" y="4332315"/>
            <a:chExt cx="736237" cy="4753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6" name="Oval 705"/>
            <p:cNvSpPr/>
            <p:nvPr/>
          </p:nvSpPr>
          <p:spPr>
            <a:xfrm>
              <a:off x="3974989" y="46575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4337387" y="465024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30" name="Group 71"/>
            <p:cNvGrpSpPr/>
            <p:nvPr/>
          </p:nvGrpSpPr>
          <p:grpSpPr>
            <a:xfrm>
              <a:off x="4084172" y="448058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1" name="Group 88"/>
            <p:cNvGrpSpPr/>
            <p:nvPr/>
          </p:nvGrpSpPr>
          <p:grpSpPr>
            <a:xfrm>
              <a:off x="4285550" y="433231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78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 72"/>
            <p:cNvGrpSpPr/>
            <p:nvPr/>
          </p:nvGrpSpPr>
          <p:grpSpPr>
            <a:xfrm>
              <a:off x="4442030" y="44857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1" name="Oval 78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2" name="Straight Connector 781"/>
              <p:cNvCxnSpPr>
                <a:endCxn id="78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>
                <a:endCxn id="78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2" name="Straight Connector 791"/>
          <p:cNvCxnSpPr>
            <a:stCxn id="784" idx="0"/>
            <a:endCxn id="51" idx="5"/>
          </p:cNvCxnSpPr>
          <p:nvPr/>
        </p:nvCxnSpPr>
        <p:spPr>
          <a:xfrm flipH="1" flipV="1">
            <a:off x="4275132" y="2367084"/>
            <a:ext cx="338703" cy="12209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>
            <a:endCxn id="449" idx="4"/>
          </p:cNvCxnSpPr>
          <p:nvPr/>
        </p:nvCxnSpPr>
        <p:spPr>
          <a:xfrm flipV="1">
            <a:off x="4766236" y="3282339"/>
            <a:ext cx="873149" cy="45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>
            <a:stCxn id="706" idx="1"/>
            <a:endCxn id="370" idx="4"/>
          </p:cNvCxnSpPr>
          <p:nvPr/>
        </p:nvCxnSpPr>
        <p:spPr>
          <a:xfrm flipH="1" flipV="1">
            <a:off x="3524349" y="3294067"/>
            <a:ext cx="670608" cy="6411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</a:t>
            </a:r>
            <a:r>
              <a:rPr lang="pt-PT" dirty="0" smtClean="0"/>
              <a:t>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53637" y="2018359"/>
            <a:ext cx="906470" cy="1752136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80880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162736" y="379465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913859" y="3803044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231767" y="1863635"/>
            <a:ext cx="2485830" cy="2061239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3" y="1772250"/>
            <a:ext cx="2077705" cy="2152624"/>
          </a:xfrm>
          <a:prstGeom prst="curvedConnector3">
            <a:avLst>
              <a:gd name="adj1" fmla="val 2083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81"/>
          <p:cNvCxnSpPr>
            <a:stCxn id="8" idx="2"/>
            <a:endCxn id="41" idx="0"/>
          </p:cNvCxnSpPr>
          <p:nvPr/>
        </p:nvCxnSpPr>
        <p:spPr>
          <a:xfrm rot="10800000">
            <a:off x="1161637" y="3728724"/>
            <a:ext cx="3713870" cy="196150"/>
          </a:xfrm>
          <a:prstGeom prst="curvedConnector4">
            <a:avLst>
              <a:gd name="adj1" fmla="val 17828"/>
              <a:gd name="adj2" fmla="val 62851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5- 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40593" y="1740196"/>
            <a:ext cx="747825" cy="380480"/>
          </a:xfrm>
          <a:prstGeom prst="callout1">
            <a:avLst>
              <a:gd name="adj1" fmla="val 108383"/>
              <a:gd name="adj2" fmla="val 42934"/>
              <a:gd name="adj3" fmla="val 386140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9-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785731" y="3437862"/>
            <a:ext cx="1268817" cy="380480"/>
          </a:xfrm>
          <a:prstGeom prst="callout1">
            <a:avLst>
              <a:gd name="adj1" fmla="val 60040"/>
              <a:gd name="adj2" fmla="val 103166"/>
              <a:gd name="adj3" fmla="val 97438"/>
              <a:gd name="adj4" fmla="val 1108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6-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2324987"/>
            <a:ext cx="1127051" cy="688256"/>
          </a:xfrm>
          <a:prstGeom prst="callout1">
            <a:avLst>
              <a:gd name="adj1" fmla="val 102253"/>
              <a:gd name="adj2" fmla="val 28874"/>
              <a:gd name="adj3" fmla="val 196810"/>
              <a:gd name="adj4" fmla="val 9378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10- 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from</a:t>
            </a:r>
            <a:r>
              <a:rPr lang="pt-PT" sz="1000" dirty="0" smtClean="0"/>
              <a:t>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122426" y="4334540"/>
            <a:ext cx="811620" cy="380480"/>
          </a:xfrm>
          <a:prstGeom prst="callout1">
            <a:avLst>
              <a:gd name="adj1" fmla="val 100000"/>
              <a:gd name="adj2" fmla="val 32696"/>
              <a:gd name="adj3" fmla="val 181422"/>
              <a:gd name="adj4" fmla="val -2620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</a:t>
            </a:r>
            <a:r>
              <a:rPr lang="pt-PT" sz="1000" dirty="0" smtClean="0"/>
              <a:t>Proxy</a:t>
            </a:r>
            <a:endParaRPr lang="en-US" sz="1000" dirty="0" smtClean="0"/>
          </a:p>
        </p:txBody>
      </p:sp>
      <p:sp>
        <p:nvSpPr>
          <p:cNvPr id="172" name="Line Callout 1 (No Border) 171"/>
          <p:cNvSpPr/>
          <p:nvPr/>
        </p:nvSpPr>
        <p:spPr>
          <a:xfrm>
            <a:off x="1683488" y="2984206"/>
            <a:ext cx="1910317" cy="380480"/>
          </a:xfrm>
          <a:prstGeom prst="callout1">
            <a:avLst>
              <a:gd name="adj1" fmla="val 105132"/>
              <a:gd name="adj2" fmla="val 29676"/>
              <a:gd name="adj3" fmla="val 229160"/>
              <a:gd name="adj4" fmla="val 498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13-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Hyperties</a:t>
            </a:r>
            <a:endParaRPr lang="en-US" sz="1000" dirty="0"/>
          </a:p>
        </p:txBody>
      </p:sp>
      <p:sp>
        <p:nvSpPr>
          <p:cNvPr id="176" name="Line Callout 1 (No Border) 175"/>
          <p:cNvSpPr/>
          <p:nvPr/>
        </p:nvSpPr>
        <p:spPr>
          <a:xfrm>
            <a:off x="2048540" y="4047460"/>
            <a:ext cx="1896140" cy="226591"/>
          </a:xfrm>
          <a:prstGeom prst="callout1">
            <a:avLst>
              <a:gd name="adj1" fmla="val -9405"/>
              <a:gd name="adj2" fmla="val 49847"/>
              <a:gd name="adj3" fmla="val -42347"/>
              <a:gd name="adj4" fmla="val 4909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14- 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endParaRPr lang="en-US" sz="1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</a:t>
            </a:r>
            <a:r>
              <a:rPr lang="pt-PT" dirty="0" smtClean="0"/>
              <a:t>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Catalogue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22344" y="3781128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00475" y="2018358"/>
            <a:ext cx="959633" cy="1762769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63868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077675" y="362453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839431" y="3632923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178604" y="1863635"/>
            <a:ext cx="2538993" cy="2071872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2" y="1772251"/>
            <a:ext cx="2024542" cy="2163257"/>
          </a:xfrm>
          <a:prstGeom prst="curvedConnector3">
            <a:avLst>
              <a:gd name="adj1" fmla="val 33194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4- </a:t>
            </a:r>
            <a:r>
              <a:rPr lang="pt-PT" sz="1000" dirty="0" smtClean="0"/>
              <a:t>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51225" y="1134141"/>
            <a:ext cx="747825" cy="1149921"/>
          </a:xfrm>
          <a:prstGeom prst="callout1">
            <a:avLst>
              <a:gd name="adj1" fmla="val 102835"/>
              <a:gd name="adj2" fmla="val 23029"/>
              <a:gd name="adj3" fmla="val 180872"/>
              <a:gd name="adj4" fmla="val -1924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r>
              <a:rPr lang="pt-PT" sz="1000" dirty="0" smtClean="0"/>
              <a:t> and  </a:t>
            </a:r>
            <a:r>
              <a:rPr lang="pt-PT" sz="1000" dirty="0" err="1" smtClean="0"/>
              <a:t>connect</a:t>
            </a:r>
            <a:r>
              <a:rPr lang="pt-PT" sz="1000" dirty="0" smtClean="0"/>
              <a:t> to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CSP </a:t>
            </a:r>
            <a:r>
              <a:rPr lang="pt-PT" sz="1000" dirty="0" err="1" smtClean="0"/>
              <a:t>Message</a:t>
            </a:r>
            <a:r>
              <a:rPr lang="pt-PT" sz="1000" dirty="0" smtClean="0"/>
              <a:t> Node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232836" y="3193314"/>
            <a:ext cx="1534633" cy="380480"/>
          </a:xfrm>
          <a:prstGeom prst="callout1">
            <a:avLst>
              <a:gd name="adj1" fmla="val 60040"/>
              <a:gd name="adj2" fmla="val 103166"/>
              <a:gd name="adj3" fmla="val 112349"/>
              <a:gd name="adj4" fmla="val 11829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5</a:t>
            </a:r>
            <a:r>
              <a:rPr lang="pt-PT" sz="1000" dirty="0" smtClean="0"/>
              <a:t>-Connection </a:t>
            </a:r>
            <a:br>
              <a:rPr lang="pt-PT" sz="1000" dirty="0" smtClean="0"/>
            </a:br>
            <a:r>
              <a:rPr lang="pt-PT" sz="1000" dirty="0" err="1" smtClean="0"/>
              <a:t>Reporter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1261731"/>
            <a:ext cx="1446028" cy="1149921"/>
          </a:xfrm>
          <a:prstGeom prst="callout1">
            <a:avLst>
              <a:gd name="adj1" fmla="val 100708"/>
              <a:gd name="adj2" fmla="val 47742"/>
              <a:gd name="adj3" fmla="val 166716"/>
              <a:gd name="adj4" fmla="val 13723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11-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> and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Observer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047998" y="4387702"/>
            <a:ext cx="811620" cy="380480"/>
          </a:xfrm>
          <a:prstGeom prst="callout1">
            <a:avLst>
              <a:gd name="adj1" fmla="val 102795"/>
              <a:gd name="adj2" fmla="val 10425"/>
              <a:gd name="adj3" fmla="val 167449"/>
              <a:gd name="adj4" fmla="val -1703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6-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10-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9</a:t>
            </a:r>
            <a:r>
              <a:rPr lang="pt-PT" sz="1000" dirty="0" smtClean="0"/>
              <a:t>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</a:t>
            </a:r>
            <a:r>
              <a:rPr lang="pt-PT" sz="1000" dirty="0" smtClean="0"/>
              <a:t>Proxy</a:t>
            </a:r>
            <a:endParaRPr lang="en-US" sz="1000" dirty="0" smtClean="0"/>
          </a:p>
        </p:txBody>
      </p:sp>
      <p:sp>
        <p:nvSpPr>
          <p:cNvPr id="176" name="Line Callout 1 (No Border) 175"/>
          <p:cNvSpPr/>
          <p:nvPr/>
        </p:nvSpPr>
        <p:spPr>
          <a:xfrm>
            <a:off x="1860698" y="3962399"/>
            <a:ext cx="2275368" cy="380480"/>
          </a:xfrm>
          <a:prstGeom prst="callout1">
            <a:avLst>
              <a:gd name="adj1" fmla="val -9405"/>
              <a:gd name="adj2" fmla="val 49847"/>
              <a:gd name="adj3" fmla="val -47518"/>
              <a:gd name="adj4" fmla="val 483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Observes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changes</a:t>
            </a:r>
            <a:r>
              <a:rPr lang="pt-PT" sz="1000" dirty="0" smtClean="0"/>
              <a:t> to </a:t>
            </a:r>
            <a:r>
              <a:rPr lang="pt-PT" sz="1000" dirty="0" err="1" smtClean="0"/>
              <a:t>setup</a:t>
            </a:r>
            <a:r>
              <a:rPr lang="pt-PT" sz="1000" dirty="0" smtClean="0"/>
              <a:t>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endParaRPr lang="en-US" sz="1000" dirty="0"/>
          </a:p>
        </p:txBody>
      </p:sp>
      <p:cxnSp>
        <p:nvCxnSpPr>
          <p:cNvPr id="73" name="Straight Arrow Connector 81"/>
          <p:cNvCxnSpPr>
            <a:stCxn id="134" idx="1"/>
            <a:endCxn id="136" idx="0"/>
          </p:cNvCxnSpPr>
          <p:nvPr/>
        </p:nvCxnSpPr>
        <p:spPr>
          <a:xfrm rot="16200000" flipV="1">
            <a:off x="2881899" y="2418278"/>
            <a:ext cx="23113" cy="2463925"/>
          </a:xfrm>
          <a:prstGeom prst="curvedConnector3">
            <a:avLst>
              <a:gd name="adj1" fmla="val 3128379"/>
            </a:avLst>
          </a:prstGeom>
          <a:ln w="28575" cmpd="dbl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4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Decentralized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4" y="1639903"/>
            <a:ext cx="7974419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51802" y="1695488"/>
            <a:ext cx="2269183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Edge</a:t>
            </a:r>
            <a:r>
              <a:rPr lang="pt-PT" sz="1600" b="1" dirty="0" smtClean="0">
                <a:solidFill>
                  <a:schemeClr val="tx1"/>
                </a:solidFill>
              </a:rPr>
              <a:t> Server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325" y="197218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54384" y="213454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9" name="Elbow Connector 13"/>
          <p:cNvCxnSpPr/>
          <p:nvPr/>
        </p:nvCxnSpPr>
        <p:spPr>
          <a:xfrm rot="10800000" flipV="1">
            <a:off x="5709685" y="2381694"/>
            <a:ext cx="552895" cy="212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5137" y="2861951"/>
            <a:ext cx="3918858" cy="211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5" y="2871848"/>
            <a:ext cx="3859479" cy="1925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71896" y="4108863"/>
            <a:ext cx="28025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P2P </a:t>
            </a:r>
            <a:r>
              <a:rPr lang="pt-PT" dirty="0" err="1" smtClean="0"/>
              <a:t>Protostub</a:t>
            </a:r>
            <a:r>
              <a:rPr lang="pt-PT" dirty="0" smtClean="0"/>
              <a:t> </a:t>
            </a:r>
            <a:r>
              <a:rPr lang="pt-PT" dirty="0" err="1" smtClean="0"/>
              <a:t>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67648" y="3895106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5662" y="2850078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5569528" y="2588820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5250379" y="3416629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6723411" y="4362202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41870" y="2871849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7835736" y="2610591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7932222" y="3526475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16200000" flipH="1">
            <a:off x="7466612" y="2003959"/>
            <a:ext cx="577931" cy="678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00543" y="9816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0550" y="16348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3026228" y="1766454"/>
            <a:ext cx="2802578" cy="844137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638" y="3631870"/>
            <a:ext cx="3408216" cy="334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75657" y="4399807"/>
            <a:ext cx="2161309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Requester</a:t>
            </a:r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6925" y="4807528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529" y="281247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4395" y="255121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  <a:endCxn id="39" idx="1"/>
          </p:cNvCxnSpPr>
          <p:nvPr/>
        </p:nvCxnSpPr>
        <p:spPr>
          <a:xfrm rot="5400000">
            <a:off x="452253" y="3225141"/>
            <a:ext cx="537359" cy="610587"/>
          </a:xfrm>
          <a:prstGeom prst="bentConnector4">
            <a:avLst>
              <a:gd name="adj1" fmla="val 34438"/>
              <a:gd name="adj2" fmla="val 137439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16200000" flipH="1">
            <a:off x="1971305" y="4114799"/>
            <a:ext cx="433449" cy="13656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983674" y="1766454"/>
            <a:ext cx="106877" cy="80653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lock Arc 49"/>
          <p:cNvSpPr/>
          <p:nvPr/>
        </p:nvSpPr>
        <p:spPr>
          <a:xfrm>
            <a:off x="1777339" y="4698670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6005" y="2822368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55" name="Group 21"/>
          <p:cNvGrpSpPr/>
          <p:nvPr/>
        </p:nvGrpSpPr>
        <p:grpSpPr>
          <a:xfrm>
            <a:off x="2869871" y="256111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Block Arc 5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8" name="Elbow Connector 13"/>
          <p:cNvCxnSpPr>
            <a:stCxn id="29" idx="2"/>
            <a:endCxn id="56" idx="0"/>
          </p:cNvCxnSpPr>
          <p:nvPr/>
        </p:nvCxnSpPr>
        <p:spPr>
          <a:xfrm rot="5400000">
            <a:off x="5008420" y="175161"/>
            <a:ext cx="528450" cy="4286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379523" y="4308765"/>
            <a:ext cx="328946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64530" y="4528457"/>
            <a:ext cx="2778826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Handler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614555" y="4829301"/>
            <a:ext cx="81939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Handler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4" name="Block Arc 83"/>
          <p:cNvSpPr/>
          <p:nvPr/>
        </p:nvSpPr>
        <p:spPr>
          <a:xfrm>
            <a:off x="6543303" y="4732318"/>
            <a:ext cx="926276" cy="433449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8" name="Elbow Connector 13"/>
          <p:cNvCxnSpPr>
            <a:stCxn id="54" idx="2"/>
            <a:endCxn id="39" idx="3"/>
          </p:cNvCxnSpPr>
          <p:nvPr/>
        </p:nvCxnSpPr>
        <p:spPr>
          <a:xfrm rot="16200000" flipH="1">
            <a:off x="3234045" y="3209305"/>
            <a:ext cx="527464" cy="652153"/>
          </a:xfrm>
          <a:prstGeom prst="bentConnector4">
            <a:avLst>
              <a:gd name="adj1" fmla="val 34146"/>
              <a:gd name="adj2" fmla="val 14173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10099" y="495201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r>
              <a:rPr lang="pt-PT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13756" y="866900"/>
            <a:ext cx="8728363" cy="220881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7521" y="900547"/>
            <a:ext cx="298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 smtClean="0">
                <a:solidFill>
                  <a:srgbClr val="FF0000"/>
                </a:solidFill>
              </a:rPr>
              <a:t>Signalling</a:t>
            </a:r>
            <a:r>
              <a:rPr lang="pt-PT" sz="1600" dirty="0" smtClean="0">
                <a:solidFill>
                  <a:srgbClr val="FF0000"/>
                </a:solidFill>
              </a:rPr>
              <a:t> to Setup</a:t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P2P </a:t>
            </a:r>
            <a:r>
              <a:rPr lang="pt-PT" sz="1600" dirty="0" err="1" smtClean="0">
                <a:solidFill>
                  <a:srgbClr val="FF0000"/>
                </a:solidFill>
              </a:rPr>
              <a:t>Connection</a:t>
            </a:r>
            <a:r>
              <a:rPr lang="pt-PT" sz="1600" dirty="0" smtClean="0">
                <a:solidFill>
                  <a:srgbClr val="FF0000"/>
                </a:solidFill>
              </a:rPr>
              <a:t> uses </a:t>
            </a:r>
            <a:r>
              <a:rPr lang="pt-PT" sz="1600" dirty="0" err="1" smtClean="0">
                <a:solidFill>
                  <a:srgbClr val="FF0000"/>
                </a:solidFill>
              </a:rPr>
              <a:t>Message</a:t>
            </a:r>
            <a:r>
              <a:rPr lang="pt-PT" sz="1600" dirty="0" smtClean="0">
                <a:solidFill>
                  <a:srgbClr val="FF0000"/>
                </a:solidFill>
              </a:rPr>
              <a:t/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Nodes and </a:t>
            </a:r>
            <a:r>
              <a:rPr lang="pt-PT" sz="1600" dirty="0" err="1" smtClean="0">
                <a:solidFill>
                  <a:srgbClr val="FF0000"/>
                </a:solidFill>
              </a:rPr>
              <a:t>associated</a:t>
            </a:r>
            <a:r>
              <a:rPr lang="pt-PT" sz="1600" dirty="0" smtClean="0">
                <a:solidFill>
                  <a:srgbClr val="FF0000"/>
                </a:solidFill>
              </a:rPr>
              <a:t> </a:t>
            </a:r>
            <a:r>
              <a:rPr lang="pt-PT" sz="1600" dirty="0" err="1" smtClean="0">
                <a:solidFill>
                  <a:srgbClr val="FF0000"/>
                </a:solidFill>
              </a:rPr>
              <a:t>protostubs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5008" y="5913911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Carol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53148" y="5913913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31277" y="5755576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 flipV="1">
            <a:off x="4839193" y="5777346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223" y="5923807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David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04363" y="5923809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382492" y="5765472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Block Arc 86"/>
          <p:cNvSpPr/>
          <p:nvPr/>
        </p:nvSpPr>
        <p:spPr>
          <a:xfrm flipV="1">
            <a:off x="7390408" y="5787242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9" name="Elbow Connector 13"/>
          <p:cNvCxnSpPr/>
          <p:nvPr/>
        </p:nvCxnSpPr>
        <p:spPr>
          <a:xfrm rot="5400000" flipH="1">
            <a:off x="4570020" y="2683826"/>
            <a:ext cx="21773" cy="4886695"/>
          </a:xfrm>
          <a:prstGeom prst="bentConnector3">
            <a:avLst>
              <a:gd name="adj1" fmla="val -104992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3"/>
          <p:cNvCxnSpPr>
            <a:stCxn id="83" idx="4"/>
            <a:endCxn id="75" idx="0"/>
          </p:cNvCxnSpPr>
          <p:nvPr/>
        </p:nvCxnSpPr>
        <p:spPr>
          <a:xfrm rot="5400000">
            <a:off x="5779325" y="4510646"/>
            <a:ext cx="617517" cy="1872343"/>
          </a:xfrm>
          <a:prstGeom prst="bentConnector3">
            <a:avLst>
              <a:gd name="adj1" fmla="val 61538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83" idx="4"/>
            <a:endCxn id="86" idx="0"/>
          </p:cNvCxnSpPr>
          <p:nvPr/>
        </p:nvCxnSpPr>
        <p:spPr>
          <a:xfrm rot="16200000" flipH="1">
            <a:off x="7049984" y="5112329"/>
            <a:ext cx="627413" cy="678872"/>
          </a:xfrm>
          <a:prstGeom prst="bentConnector3">
            <a:avLst>
              <a:gd name="adj1" fmla="val 3864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22183" y="516378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b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PT" sz="1600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15259" y="808930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5" y="1639903"/>
            <a:ext cx="5295014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436916" y="261255"/>
            <a:ext cx="6436426" cy="2814452"/>
            <a:chOff x="1175657" y="1175657"/>
            <a:chExt cx="7362701" cy="3562598"/>
          </a:xfrm>
        </p:grpSpPr>
        <p:sp>
          <p:nvSpPr>
            <p:cNvPr id="127" name="Oval 126"/>
            <p:cNvSpPr/>
            <p:nvPr/>
          </p:nvSpPr>
          <p:spPr>
            <a:xfrm>
              <a:off x="2339439" y="2458193"/>
              <a:ext cx="5142016" cy="1211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888177" y="2980707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2567" y="2612571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2232808" y="2855840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2696245" y="2855840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36223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370612" y="2598717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3180855" y="2841986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3644291" y="2841986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748643" y="2976748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83033" y="2608613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4093275" y="2851883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4556711" y="2851883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722419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56810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5067053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5530488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696196" y="2964875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30587" y="259673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6040828" y="2840008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6504264" y="2840008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472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156862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6967104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7430540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574478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708193" y="2276577"/>
              <a:ext cx="704227" cy="400080"/>
              <a:chOff x="2708193" y="2276578"/>
              <a:chExt cx="704227" cy="40008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235005" y="1995055"/>
              <a:ext cx="636351" cy="336556"/>
              <a:chOff x="3531888" y="1492144"/>
              <a:chExt cx="704226" cy="40008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644364" y="2286474"/>
              <a:ext cx="704227" cy="400080"/>
              <a:chOff x="2708193" y="2276578"/>
              <a:chExt cx="704227" cy="40008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592411" y="2272620"/>
              <a:ext cx="704227" cy="400080"/>
              <a:chOff x="2708193" y="2276578"/>
              <a:chExt cx="704227" cy="40008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564208" y="2282515"/>
              <a:ext cx="704227" cy="400080"/>
              <a:chOff x="2708193" y="2276578"/>
              <a:chExt cx="704227" cy="40008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500380" y="2244912"/>
              <a:ext cx="704227" cy="400080"/>
              <a:chOff x="2708193" y="2276578"/>
              <a:chExt cx="704227" cy="40008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4183052" y="1993075"/>
              <a:ext cx="636351" cy="336556"/>
              <a:chOff x="3531888" y="1492144"/>
              <a:chExt cx="704226" cy="40008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5119224" y="1979220"/>
              <a:ext cx="636351" cy="336556"/>
              <a:chOff x="3531888" y="1492144"/>
              <a:chExt cx="704226" cy="40008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081125" y="1979220"/>
              <a:ext cx="636351" cy="336556"/>
              <a:chOff x="3531888" y="1492144"/>
              <a:chExt cx="704226" cy="40008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731791" y="1828799"/>
              <a:ext cx="602704" cy="251449"/>
              <a:chOff x="3531888" y="1492144"/>
              <a:chExt cx="704226" cy="40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79837" y="1814944"/>
              <a:ext cx="602704" cy="251449"/>
              <a:chOff x="3531888" y="1492144"/>
              <a:chExt cx="704226" cy="40008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627884" y="1801090"/>
              <a:ext cx="602704" cy="251449"/>
              <a:chOff x="3531888" y="1492144"/>
              <a:chExt cx="704226" cy="40008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4203865" y="1686295"/>
              <a:ext cx="629391" cy="201881"/>
              <a:chOff x="3531888" y="1492144"/>
              <a:chExt cx="704226" cy="40008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5140036" y="1672441"/>
              <a:ext cx="629391" cy="201881"/>
              <a:chOff x="3531888" y="1492144"/>
              <a:chExt cx="704226" cy="40008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4674919" y="1567543"/>
              <a:ext cx="629391" cy="174170"/>
              <a:chOff x="3531888" y="1492144"/>
              <a:chExt cx="704226" cy="40008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4227615" y="3693226"/>
              <a:ext cx="1752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15688" y="3063834"/>
              <a:ext cx="5207331" cy="1292431"/>
              <a:chOff x="2315688" y="3063835"/>
              <a:chExt cx="5207331" cy="1292431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130" name="Straight Connector 129"/>
                <p:cNvCxnSpPr>
                  <a:stCxn id="127" idx="2"/>
                  <a:endCxn id="144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7" idx="6"/>
                  <a:endCxn id="144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Freeform 143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Oval 150"/>
            <p:cNvSpPr/>
            <p:nvPr/>
          </p:nvSpPr>
          <p:spPr>
            <a:xfrm>
              <a:off x="1175657" y="1175657"/>
              <a:ext cx="7362701" cy="3562598"/>
            </a:xfrm>
            <a:prstGeom prst="ellipse">
              <a:avLst/>
            </a:prstGeom>
            <a:solidFill>
              <a:schemeClr val="bg1">
                <a:lumMod val="75000"/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506187" y="3746665"/>
            <a:ext cx="6436426" cy="2814452"/>
            <a:chOff x="1743693" y="3889169"/>
            <a:chExt cx="6436426" cy="2814452"/>
          </a:xfrm>
        </p:grpSpPr>
        <p:sp>
          <p:nvSpPr>
            <p:cNvPr id="154" name="Oval 153"/>
            <p:cNvSpPr/>
            <p:nvPr/>
          </p:nvSpPr>
          <p:spPr>
            <a:xfrm>
              <a:off x="2618561" y="4882579"/>
              <a:ext cx="4495117" cy="956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2224070" y="5295365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2691231" y="5004538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57" name="Straight Connector 156"/>
            <p:cNvCxnSpPr>
              <a:stCxn id="155" idx="7"/>
              <a:endCxn id="156" idx="3"/>
            </p:cNvCxnSpPr>
            <p:nvPr/>
          </p:nvCxnSpPr>
          <p:spPr>
            <a:xfrm flipV="1">
              <a:off x="2525345" y="5196720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56" idx="5"/>
            </p:cNvCxnSpPr>
            <p:nvPr/>
          </p:nvCxnSpPr>
          <p:spPr>
            <a:xfrm flipH="1" flipV="1">
              <a:off x="2930478" y="5196720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3052846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3520006" y="49935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1" name="Straight Connector 160"/>
            <p:cNvCxnSpPr>
              <a:stCxn id="159" idx="7"/>
              <a:endCxn id="160" idx="3"/>
            </p:cNvCxnSpPr>
            <p:nvPr/>
          </p:nvCxnSpPr>
          <p:spPr>
            <a:xfrm flipV="1">
              <a:off x="3354121" y="51857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60" idx="5"/>
            </p:cNvCxnSpPr>
            <p:nvPr/>
          </p:nvCxnSpPr>
          <p:spPr>
            <a:xfrm flipH="1" flipV="1">
              <a:off x="3759254" y="51857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3850478" y="529223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4317638" y="500141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5" name="Straight Connector 164"/>
            <p:cNvCxnSpPr>
              <a:stCxn id="163" idx="7"/>
              <a:endCxn id="164" idx="3"/>
            </p:cNvCxnSpPr>
            <p:nvPr/>
          </p:nvCxnSpPr>
          <p:spPr>
            <a:xfrm flipV="1">
              <a:off x="4151753" y="5193594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164" idx="5"/>
            </p:cNvCxnSpPr>
            <p:nvPr/>
          </p:nvCxnSpPr>
          <p:spPr>
            <a:xfrm flipH="1" flipV="1">
              <a:off x="4556886" y="5193594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4701747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5168908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9" name="Straight Connector 168"/>
            <p:cNvCxnSpPr>
              <a:stCxn id="167" idx="7"/>
              <a:endCxn id="168" idx="3"/>
            </p:cNvCxnSpPr>
            <p:nvPr/>
          </p:nvCxnSpPr>
          <p:spPr>
            <a:xfrm flipV="1">
              <a:off x="5003023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endCxn id="168" idx="5"/>
            </p:cNvCxnSpPr>
            <p:nvPr/>
          </p:nvCxnSpPr>
          <p:spPr>
            <a:xfrm flipH="1" flipV="1">
              <a:off x="5408155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5553016" y="528285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20177" y="499203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3" name="Straight Connector 172"/>
            <p:cNvCxnSpPr>
              <a:stCxn id="171" idx="7"/>
              <a:endCxn id="172" idx="3"/>
            </p:cNvCxnSpPr>
            <p:nvPr/>
          </p:nvCxnSpPr>
          <p:spPr>
            <a:xfrm flipV="1">
              <a:off x="5854291" y="5184213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72" idx="5"/>
            </p:cNvCxnSpPr>
            <p:nvPr/>
          </p:nvCxnSpPr>
          <p:spPr>
            <a:xfrm flipH="1" flipV="1">
              <a:off x="6259424" y="5184213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6362761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829921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7" name="Straight Connector 176"/>
            <p:cNvCxnSpPr>
              <a:stCxn id="175" idx="7"/>
              <a:endCxn id="176" idx="3"/>
            </p:cNvCxnSpPr>
            <p:nvPr/>
          </p:nvCxnSpPr>
          <p:spPr>
            <a:xfrm flipV="1">
              <a:off x="6664036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176" idx="5"/>
            </p:cNvCxnSpPr>
            <p:nvPr/>
          </p:nvCxnSpPr>
          <p:spPr>
            <a:xfrm flipH="1" flipV="1">
              <a:off x="7069169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194998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180" name="Group 71"/>
            <p:cNvGrpSpPr/>
            <p:nvPr/>
          </p:nvGrpSpPr>
          <p:grpSpPr>
            <a:xfrm>
              <a:off x="2940923" y="4739103"/>
              <a:ext cx="615631" cy="316063"/>
              <a:chOff x="2708193" y="2276578"/>
              <a:chExt cx="704227" cy="400080"/>
            </a:xfrm>
          </p:grpSpPr>
          <p:sp>
            <p:nvSpPr>
              <p:cNvPr id="245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6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88"/>
            <p:cNvGrpSpPr/>
            <p:nvPr/>
          </p:nvGrpSpPr>
          <p:grpSpPr>
            <a:xfrm>
              <a:off x="3401459" y="4516700"/>
              <a:ext cx="556294" cy="265879"/>
              <a:chOff x="3531888" y="1492144"/>
              <a:chExt cx="704226" cy="400080"/>
            </a:xfrm>
          </p:grpSpPr>
          <p:sp>
            <p:nvSpPr>
              <p:cNvPr id="242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3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72"/>
            <p:cNvGrpSpPr/>
            <p:nvPr/>
          </p:nvGrpSpPr>
          <p:grpSpPr>
            <a:xfrm>
              <a:off x="3759318" y="4746921"/>
              <a:ext cx="615631" cy="316063"/>
              <a:chOff x="2708193" y="2276578"/>
              <a:chExt cx="704227" cy="400080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0" name="Straight Connector 239"/>
              <p:cNvCxnSpPr>
                <a:endCxn id="23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endCxn id="23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6"/>
            <p:cNvGrpSpPr/>
            <p:nvPr/>
          </p:nvGrpSpPr>
          <p:grpSpPr>
            <a:xfrm>
              <a:off x="4588094" y="4735977"/>
              <a:ext cx="615631" cy="316063"/>
              <a:chOff x="2708193" y="2276578"/>
              <a:chExt cx="704227" cy="40008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7" name="Straight Connector 236"/>
              <p:cNvCxnSpPr>
                <a:endCxn id="23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80"/>
            <p:cNvGrpSpPr/>
            <p:nvPr/>
          </p:nvGrpSpPr>
          <p:grpSpPr>
            <a:xfrm>
              <a:off x="5437633" y="4743794"/>
              <a:ext cx="615631" cy="316063"/>
              <a:chOff x="2708193" y="2276578"/>
              <a:chExt cx="704227" cy="400080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4" name="Straight Connector 233"/>
              <p:cNvCxnSpPr>
                <a:endCxn id="233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endCxn id="233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84"/>
            <p:cNvGrpSpPr/>
            <p:nvPr/>
          </p:nvGrpSpPr>
          <p:grpSpPr>
            <a:xfrm>
              <a:off x="6256029" y="4714087"/>
              <a:ext cx="615631" cy="316063"/>
              <a:chOff x="2708193" y="2276578"/>
              <a:chExt cx="704227" cy="40008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1" name="Straight Connector 230"/>
              <p:cNvCxnSpPr>
                <a:endCxn id="230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endCxn id="230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89"/>
            <p:cNvGrpSpPr/>
            <p:nvPr/>
          </p:nvGrpSpPr>
          <p:grpSpPr>
            <a:xfrm>
              <a:off x="4230235" y="4515136"/>
              <a:ext cx="556294" cy="265879"/>
              <a:chOff x="3531888" y="1492144"/>
              <a:chExt cx="704226" cy="40008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8" name="Straight Connector 227"/>
              <p:cNvCxnSpPr>
                <a:endCxn id="22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endCxn id="22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93"/>
            <p:cNvGrpSpPr/>
            <p:nvPr/>
          </p:nvGrpSpPr>
          <p:grpSpPr>
            <a:xfrm>
              <a:off x="5048631" y="4504191"/>
              <a:ext cx="556294" cy="265879"/>
              <a:chOff x="3531888" y="1492144"/>
              <a:chExt cx="704226" cy="40008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5" name="Straight Connector 224"/>
              <p:cNvCxnSpPr>
                <a:endCxn id="22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endCxn id="22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97"/>
            <p:cNvGrpSpPr/>
            <p:nvPr/>
          </p:nvGrpSpPr>
          <p:grpSpPr>
            <a:xfrm>
              <a:off x="5889519" y="4504191"/>
              <a:ext cx="556294" cy="265879"/>
              <a:chOff x="3531888" y="1492144"/>
              <a:chExt cx="704226" cy="40008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2" name="Straight Connector 221"/>
              <p:cNvCxnSpPr>
                <a:endCxn id="22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endCxn id="22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01"/>
            <p:cNvGrpSpPr/>
            <p:nvPr/>
          </p:nvGrpSpPr>
          <p:grpSpPr>
            <a:xfrm>
              <a:off x="3835746" y="4385358"/>
              <a:ext cx="526880" cy="198645"/>
              <a:chOff x="3531888" y="1492144"/>
              <a:chExt cx="704226" cy="400080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9" name="Straight Connector 218"/>
              <p:cNvCxnSpPr>
                <a:endCxn id="21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endCxn id="21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05"/>
            <p:cNvGrpSpPr/>
            <p:nvPr/>
          </p:nvGrpSpPr>
          <p:grpSpPr>
            <a:xfrm>
              <a:off x="4664522" y="4374413"/>
              <a:ext cx="526880" cy="198645"/>
              <a:chOff x="3531888" y="1492144"/>
              <a:chExt cx="704226" cy="40008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6" name="Straight Connector 215"/>
              <p:cNvCxnSpPr>
                <a:endCxn id="2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endCxn id="2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09"/>
            <p:cNvGrpSpPr/>
            <p:nvPr/>
          </p:nvGrpSpPr>
          <p:grpSpPr>
            <a:xfrm>
              <a:off x="5493298" y="4363468"/>
              <a:ext cx="526880" cy="198645"/>
              <a:chOff x="3531888" y="1492144"/>
              <a:chExt cx="704226" cy="40008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3" name="Straight Connector 212"/>
              <p:cNvCxnSpPr>
                <a:endCxn id="21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endCxn id="21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13"/>
            <p:cNvGrpSpPr/>
            <p:nvPr/>
          </p:nvGrpSpPr>
          <p:grpSpPr>
            <a:xfrm>
              <a:off x="4248430" y="4272780"/>
              <a:ext cx="550210" cy="159486"/>
              <a:chOff x="3531888" y="1492144"/>
              <a:chExt cx="704226" cy="40008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0" name="Straight Connector 209"/>
              <p:cNvCxnSpPr>
                <a:endCxn id="20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0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17"/>
            <p:cNvGrpSpPr/>
            <p:nvPr/>
          </p:nvGrpSpPr>
          <p:grpSpPr>
            <a:xfrm>
              <a:off x="5066825" y="4261835"/>
              <a:ext cx="550210" cy="159486"/>
              <a:chOff x="3531888" y="1492144"/>
              <a:chExt cx="704226" cy="40008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7" name="Straight Connector 206"/>
              <p:cNvCxnSpPr>
                <a:endCxn id="2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endCxn id="2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21"/>
            <p:cNvGrpSpPr/>
            <p:nvPr/>
          </p:nvGrpSpPr>
          <p:grpSpPr>
            <a:xfrm>
              <a:off x="4660222" y="4178966"/>
              <a:ext cx="550210" cy="137594"/>
              <a:chOff x="3531888" y="1492144"/>
              <a:chExt cx="704226" cy="40008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4" name="Straight Connector 203"/>
              <p:cNvCxnSpPr>
                <a:endCxn id="2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endCxn id="2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269192" y="5858255"/>
              <a:ext cx="1532444" cy="413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96" name="Group 149"/>
            <p:cNvGrpSpPr/>
            <p:nvPr/>
          </p:nvGrpSpPr>
          <p:grpSpPr>
            <a:xfrm>
              <a:off x="2597798" y="5361036"/>
              <a:ext cx="4552215" cy="1021020"/>
              <a:chOff x="2315688" y="3063835"/>
              <a:chExt cx="5207331" cy="1292431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200" name="Straight Connector 199"/>
                <p:cNvCxnSpPr>
                  <a:stCxn id="154" idx="2"/>
                  <a:endCxn id="202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54" idx="6"/>
                  <a:endCxn id="202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Freeform 201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7" name="Oval 196"/>
            <p:cNvSpPr/>
            <p:nvPr/>
          </p:nvSpPr>
          <p:spPr>
            <a:xfrm>
              <a:off x="1743693" y="3889169"/>
              <a:ext cx="6436426" cy="2814452"/>
            </a:xfrm>
            <a:prstGeom prst="ellipse">
              <a:avLst/>
            </a:prstGeom>
            <a:solidFill>
              <a:schemeClr val="accent3"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51" name="Up-Down Arrow 250"/>
          <p:cNvSpPr/>
          <p:nvPr/>
        </p:nvSpPr>
        <p:spPr>
          <a:xfrm>
            <a:off x="4476997" y="3028207"/>
            <a:ext cx="498764" cy="724395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57001" y="2484428"/>
            <a:ext cx="760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/>
          <p:cNvSpPr/>
          <p:nvPr/>
        </p:nvSpPr>
        <p:spPr>
          <a:xfrm>
            <a:off x="2288033" y="1998854"/>
            <a:ext cx="4495117" cy="9569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893542" y="2411640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60703" y="2120813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3" idx="7"/>
            <a:endCxn id="5" idx="3"/>
          </p:cNvCxnSpPr>
          <p:nvPr/>
        </p:nvCxnSpPr>
        <p:spPr>
          <a:xfrm flipV="1">
            <a:off x="2194817" y="2312995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5"/>
          </p:cNvCxnSpPr>
          <p:nvPr/>
        </p:nvCxnSpPr>
        <p:spPr>
          <a:xfrm flipH="1" flipV="1">
            <a:off x="2599950" y="2312995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22318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9478" y="21098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0" name="Straight Connector 19"/>
          <p:cNvCxnSpPr>
            <a:stCxn id="18" idx="7"/>
            <a:endCxn id="19" idx="3"/>
          </p:cNvCxnSpPr>
          <p:nvPr/>
        </p:nvCxnSpPr>
        <p:spPr>
          <a:xfrm flipV="1">
            <a:off x="3023593" y="23020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5"/>
          </p:cNvCxnSpPr>
          <p:nvPr/>
        </p:nvCxnSpPr>
        <p:spPr>
          <a:xfrm flipH="1" flipV="1">
            <a:off x="3428726" y="23020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19950" y="240851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87110" y="211768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8" idx="7"/>
            <a:endCxn id="29" idx="3"/>
          </p:cNvCxnSpPr>
          <p:nvPr/>
        </p:nvCxnSpPr>
        <p:spPr>
          <a:xfrm flipV="1">
            <a:off x="3821225" y="2309869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5"/>
          </p:cNvCxnSpPr>
          <p:nvPr/>
        </p:nvCxnSpPr>
        <p:spPr>
          <a:xfrm flipH="1" flipV="1">
            <a:off x="4226358" y="2309869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71219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8380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5" name="Straight Connector 34"/>
          <p:cNvCxnSpPr>
            <a:stCxn id="33" idx="7"/>
            <a:endCxn id="34" idx="3"/>
          </p:cNvCxnSpPr>
          <p:nvPr/>
        </p:nvCxnSpPr>
        <p:spPr>
          <a:xfrm flipV="1">
            <a:off x="4672495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4" idx="5"/>
          </p:cNvCxnSpPr>
          <p:nvPr/>
        </p:nvCxnSpPr>
        <p:spPr>
          <a:xfrm flipH="1" flipV="1">
            <a:off x="5077627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222488" y="239913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89649" y="210830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0" name="Straight Connector 39"/>
          <p:cNvCxnSpPr>
            <a:stCxn id="38" idx="7"/>
            <a:endCxn id="39" idx="3"/>
          </p:cNvCxnSpPr>
          <p:nvPr/>
        </p:nvCxnSpPr>
        <p:spPr>
          <a:xfrm flipV="1">
            <a:off x="5523763" y="2300488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5"/>
          </p:cNvCxnSpPr>
          <p:nvPr/>
        </p:nvCxnSpPr>
        <p:spPr>
          <a:xfrm flipH="1" flipV="1">
            <a:off x="5928896" y="2300488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32233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99393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5" name="Straight Connector 44"/>
          <p:cNvCxnSpPr>
            <a:stCxn id="43" idx="7"/>
            <a:endCxn id="44" idx="3"/>
          </p:cNvCxnSpPr>
          <p:nvPr/>
        </p:nvCxnSpPr>
        <p:spPr>
          <a:xfrm flipV="1">
            <a:off x="6333508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5"/>
          </p:cNvCxnSpPr>
          <p:nvPr/>
        </p:nvCxnSpPr>
        <p:spPr>
          <a:xfrm flipH="1" flipV="1">
            <a:off x="6738641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4470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" name="Group 71"/>
          <p:cNvGrpSpPr/>
          <p:nvPr/>
        </p:nvGrpSpPr>
        <p:grpSpPr>
          <a:xfrm>
            <a:off x="2610395" y="1855378"/>
            <a:ext cx="615631" cy="316063"/>
            <a:chOff x="2708193" y="2276578"/>
            <a:chExt cx="704227" cy="400080"/>
          </a:xfrm>
        </p:grpSpPr>
        <p:sp>
          <p:nvSpPr>
            <p:cNvPr id="52" name="Oval 5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3" name="Straight Connector 52"/>
            <p:cNvCxnSpPr>
              <a:endCxn id="5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8"/>
          <p:cNvGrpSpPr/>
          <p:nvPr/>
        </p:nvGrpSpPr>
        <p:grpSpPr>
          <a:xfrm>
            <a:off x="3070931" y="1632975"/>
            <a:ext cx="556294" cy="265879"/>
            <a:chOff x="3531888" y="1492144"/>
            <a:chExt cx="704226" cy="400080"/>
          </a:xfrm>
        </p:grpSpPr>
        <p:sp>
          <p:nvSpPr>
            <p:cNvPr id="55" name="Oval 5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6" name="Straight Connector 55"/>
            <p:cNvCxnSpPr>
              <a:endCxn id="5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5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2"/>
          <p:cNvGrpSpPr/>
          <p:nvPr/>
        </p:nvGrpSpPr>
        <p:grpSpPr>
          <a:xfrm>
            <a:off x="3428790" y="1863196"/>
            <a:ext cx="615631" cy="316063"/>
            <a:chOff x="2708193" y="2276578"/>
            <a:chExt cx="704227" cy="400080"/>
          </a:xfrm>
        </p:grpSpPr>
        <p:sp>
          <p:nvSpPr>
            <p:cNvPr id="74" name="Oval 73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5" name="Straight Connector 74"/>
            <p:cNvCxnSpPr>
              <a:endCxn id="74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4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6"/>
          <p:cNvGrpSpPr/>
          <p:nvPr/>
        </p:nvGrpSpPr>
        <p:grpSpPr>
          <a:xfrm>
            <a:off x="4257566" y="1852252"/>
            <a:ext cx="615631" cy="316063"/>
            <a:chOff x="2708193" y="2276578"/>
            <a:chExt cx="704227" cy="400080"/>
          </a:xfrm>
        </p:grpSpPr>
        <p:sp>
          <p:nvSpPr>
            <p:cNvPr id="78" name="Oval 77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9" name="Straight Connector 78"/>
            <p:cNvCxnSpPr>
              <a:endCxn id="78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8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0"/>
          <p:cNvGrpSpPr/>
          <p:nvPr/>
        </p:nvGrpSpPr>
        <p:grpSpPr>
          <a:xfrm>
            <a:off x="5107105" y="1860069"/>
            <a:ext cx="615631" cy="316063"/>
            <a:chOff x="2708193" y="2276578"/>
            <a:chExt cx="704227" cy="400080"/>
          </a:xfrm>
        </p:grpSpPr>
        <p:sp>
          <p:nvSpPr>
            <p:cNvPr id="82" name="Oval 8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3" name="Straight Connector 82"/>
            <p:cNvCxnSpPr>
              <a:endCxn id="8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4"/>
          <p:cNvGrpSpPr/>
          <p:nvPr/>
        </p:nvGrpSpPr>
        <p:grpSpPr>
          <a:xfrm>
            <a:off x="5925501" y="1830362"/>
            <a:ext cx="615631" cy="316063"/>
            <a:chOff x="2708193" y="2276578"/>
            <a:chExt cx="704227" cy="400080"/>
          </a:xfrm>
        </p:grpSpPr>
        <p:sp>
          <p:nvSpPr>
            <p:cNvPr id="86" name="Oval 85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7" name="Straight Connector 86"/>
            <p:cNvCxnSpPr>
              <a:endCxn id="86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6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9"/>
          <p:cNvGrpSpPr/>
          <p:nvPr/>
        </p:nvGrpSpPr>
        <p:grpSpPr>
          <a:xfrm>
            <a:off x="3899707" y="1631411"/>
            <a:ext cx="556294" cy="265879"/>
            <a:chOff x="3531888" y="1492144"/>
            <a:chExt cx="704226" cy="400080"/>
          </a:xfrm>
        </p:grpSpPr>
        <p:sp>
          <p:nvSpPr>
            <p:cNvPr id="91" name="Oval 9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2" name="Straight Connector 91"/>
            <p:cNvCxnSpPr>
              <a:endCxn id="9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3"/>
          <p:cNvGrpSpPr/>
          <p:nvPr/>
        </p:nvGrpSpPr>
        <p:grpSpPr>
          <a:xfrm>
            <a:off x="4718103" y="1620466"/>
            <a:ext cx="556294" cy="265879"/>
            <a:chOff x="3531888" y="1492144"/>
            <a:chExt cx="704226" cy="400080"/>
          </a:xfrm>
        </p:grpSpPr>
        <p:sp>
          <p:nvSpPr>
            <p:cNvPr id="95" name="Oval 9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>
              <a:endCxn id="9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7"/>
          <p:cNvGrpSpPr/>
          <p:nvPr/>
        </p:nvGrpSpPr>
        <p:grpSpPr>
          <a:xfrm>
            <a:off x="5558991" y="1620466"/>
            <a:ext cx="556294" cy="265879"/>
            <a:chOff x="3531888" y="1492144"/>
            <a:chExt cx="704226" cy="400080"/>
          </a:xfrm>
        </p:grpSpPr>
        <p:sp>
          <p:nvSpPr>
            <p:cNvPr id="99" name="Oval 9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1"/>
          <p:cNvGrpSpPr/>
          <p:nvPr/>
        </p:nvGrpSpPr>
        <p:grpSpPr>
          <a:xfrm>
            <a:off x="3505218" y="1501633"/>
            <a:ext cx="526880" cy="198645"/>
            <a:chOff x="3531888" y="1492144"/>
            <a:chExt cx="704226" cy="400080"/>
          </a:xfrm>
        </p:grpSpPr>
        <p:sp>
          <p:nvSpPr>
            <p:cNvPr id="103" name="Oval 10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4" name="Straight Connector 103"/>
            <p:cNvCxnSpPr>
              <a:endCxn id="10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10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5"/>
          <p:cNvGrpSpPr/>
          <p:nvPr/>
        </p:nvGrpSpPr>
        <p:grpSpPr>
          <a:xfrm>
            <a:off x="4333994" y="1490688"/>
            <a:ext cx="526880" cy="198645"/>
            <a:chOff x="3531888" y="1492144"/>
            <a:chExt cx="704226" cy="400080"/>
          </a:xfrm>
        </p:grpSpPr>
        <p:sp>
          <p:nvSpPr>
            <p:cNvPr id="107" name="Oval 106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8" name="Straight Connector 107"/>
            <p:cNvCxnSpPr>
              <a:endCxn id="107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7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09"/>
          <p:cNvGrpSpPr/>
          <p:nvPr/>
        </p:nvGrpSpPr>
        <p:grpSpPr>
          <a:xfrm>
            <a:off x="5162770" y="1479743"/>
            <a:ext cx="526880" cy="198645"/>
            <a:chOff x="3531888" y="1492144"/>
            <a:chExt cx="704226" cy="400080"/>
          </a:xfrm>
        </p:grpSpPr>
        <p:sp>
          <p:nvSpPr>
            <p:cNvPr id="111" name="Oval 11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2" name="Straight Connector 111"/>
            <p:cNvCxnSpPr>
              <a:endCxn id="11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1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13"/>
          <p:cNvGrpSpPr/>
          <p:nvPr/>
        </p:nvGrpSpPr>
        <p:grpSpPr>
          <a:xfrm>
            <a:off x="3917902" y="1389055"/>
            <a:ext cx="550210" cy="159486"/>
            <a:chOff x="3531888" y="1492144"/>
            <a:chExt cx="704226" cy="400080"/>
          </a:xfrm>
        </p:grpSpPr>
        <p:sp>
          <p:nvSpPr>
            <p:cNvPr id="115" name="Oval 11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6" name="Straight Connector 115"/>
            <p:cNvCxnSpPr>
              <a:endCxn id="11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1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17"/>
          <p:cNvGrpSpPr/>
          <p:nvPr/>
        </p:nvGrpSpPr>
        <p:grpSpPr>
          <a:xfrm>
            <a:off x="4736297" y="1378110"/>
            <a:ext cx="550210" cy="159486"/>
            <a:chOff x="3531888" y="1492144"/>
            <a:chExt cx="704226" cy="400080"/>
          </a:xfrm>
        </p:grpSpPr>
        <p:sp>
          <p:nvSpPr>
            <p:cNvPr id="119" name="Oval 11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0" name="Straight Connector 119"/>
            <p:cNvCxnSpPr>
              <a:endCxn id="11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21"/>
          <p:cNvGrpSpPr/>
          <p:nvPr/>
        </p:nvGrpSpPr>
        <p:grpSpPr>
          <a:xfrm>
            <a:off x="4329694" y="1295241"/>
            <a:ext cx="550210" cy="137594"/>
            <a:chOff x="3531888" y="1492144"/>
            <a:chExt cx="704226" cy="400080"/>
          </a:xfrm>
        </p:grpSpPr>
        <p:sp>
          <p:nvSpPr>
            <p:cNvPr id="123" name="Oval 12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4" name="Straight Connector 123"/>
            <p:cNvCxnSpPr>
              <a:endCxn id="12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2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3938664" y="2974530"/>
            <a:ext cx="1532444" cy="4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Users</a:t>
            </a:r>
            <a:r>
              <a:rPr lang="pt-PT" sz="2800" dirty="0" smtClean="0"/>
              <a:t> Data</a:t>
            </a:r>
            <a:endParaRPr lang="en-US" sz="2800" dirty="0"/>
          </a:p>
        </p:txBody>
      </p:sp>
      <p:grpSp>
        <p:nvGrpSpPr>
          <p:cNvPr id="26" name="Group 149"/>
          <p:cNvGrpSpPr/>
          <p:nvPr/>
        </p:nvGrpSpPr>
        <p:grpSpPr>
          <a:xfrm>
            <a:off x="2267270" y="2477311"/>
            <a:ext cx="4552215" cy="1021020"/>
            <a:chOff x="2315688" y="3063835"/>
            <a:chExt cx="5207331" cy="1292431"/>
          </a:xfrm>
        </p:grpSpPr>
        <p:sp>
          <p:nvSpPr>
            <p:cNvPr id="136" name="Freeform 135"/>
            <p:cNvSpPr/>
            <p:nvPr/>
          </p:nvSpPr>
          <p:spPr>
            <a:xfrm>
              <a:off x="2315688" y="3063835"/>
              <a:ext cx="5197435" cy="641268"/>
            </a:xfrm>
            <a:custGeom>
              <a:avLst/>
              <a:gdLst>
                <a:gd name="connsiteX0" fmla="*/ 0 w 5153891"/>
                <a:gd name="connsiteY0" fmla="*/ 11875 h 619496"/>
                <a:gd name="connsiteX1" fmla="*/ 2636322 w 5153891"/>
                <a:gd name="connsiteY1" fmla="*/ 617517 h 619496"/>
                <a:gd name="connsiteX2" fmla="*/ 5153891 w 5153891"/>
                <a:gd name="connsiteY2" fmla="*/ 0 h 619496"/>
                <a:gd name="connsiteX0" fmla="*/ 0 w 5153891"/>
                <a:gd name="connsiteY0" fmla="*/ 11875 h 684811"/>
                <a:gd name="connsiteX1" fmla="*/ 676894 w 5153891"/>
                <a:gd name="connsiteY1" fmla="*/ 403761 h 684811"/>
                <a:gd name="connsiteX2" fmla="*/ 2636322 w 5153891"/>
                <a:gd name="connsiteY2" fmla="*/ 617517 h 684811"/>
                <a:gd name="connsiteX3" fmla="*/ 5153891 w 5153891"/>
                <a:gd name="connsiteY3" fmla="*/ 0 h 684811"/>
                <a:gd name="connsiteX0" fmla="*/ 0 w 5153891"/>
                <a:gd name="connsiteY0" fmla="*/ 11875 h 684811"/>
                <a:gd name="connsiteX1" fmla="*/ 130629 w 5153891"/>
                <a:gd name="connsiteY1" fmla="*/ 190005 h 684811"/>
                <a:gd name="connsiteX2" fmla="*/ 676894 w 5153891"/>
                <a:gd name="connsiteY2" fmla="*/ 403761 h 684811"/>
                <a:gd name="connsiteX3" fmla="*/ 2636322 w 5153891"/>
                <a:gd name="connsiteY3" fmla="*/ 617517 h 684811"/>
                <a:gd name="connsiteX4" fmla="*/ 5153891 w 5153891"/>
                <a:gd name="connsiteY4" fmla="*/ 0 h 68481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5153891 w 5153891"/>
                <a:gd name="connsiteY5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5153891 w 5153891"/>
                <a:gd name="connsiteY6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4916385 w 5153891"/>
                <a:gd name="connsiteY6" fmla="*/ 261257 h 631371"/>
                <a:gd name="connsiteX7" fmla="*/ 5153891 w 5153891"/>
                <a:gd name="connsiteY7" fmla="*/ 0 h 631371"/>
                <a:gd name="connsiteX0" fmla="*/ 0 w 5153891"/>
                <a:gd name="connsiteY0" fmla="*/ 11875 h 641268"/>
                <a:gd name="connsiteX1" fmla="*/ 130629 w 5153891"/>
                <a:gd name="connsiteY1" fmla="*/ 190005 h 641268"/>
                <a:gd name="connsiteX2" fmla="*/ 676894 w 5153891"/>
                <a:gd name="connsiteY2" fmla="*/ 403761 h 641268"/>
                <a:gd name="connsiteX3" fmla="*/ 2636322 w 5153891"/>
                <a:gd name="connsiteY3" fmla="*/ 617517 h 641268"/>
                <a:gd name="connsiteX4" fmla="*/ 3728853 w 5153891"/>
                <a:gd name="connsiteY4" fmla="*/ 546265 h 641268"/>
                <a:gd name="connsiteX5" fmla="*/ 4393870 w 5153891"/>
                <a:gd name="connsiteY5" fmla="*/ 439387 h 641268"/>
                <a:gd name="connsiteX6" fmla="*/ 4916385 w 5153891"/>
                <a:gd name="connsiteY6" fmla="*/ 261257 h 641268"/>
                <a:gd name="connsiteX7" fmla="*/ 5153891 w 5153891"/>
                <a:gd name="connsiteY7" fmla="*/ 0 h 641268"/>
                <a:gd name="connsiteX0" fmla="*/ 0 w 5197435"/>
                <a:gd name="connsiteY0" fmla="*/ 11875 h 641268"/>
                <a:gd name="connsiteX1" fmla="*/ 130629 w 5197435"/>
                <a:gd name="connsiteY1" fmla="*/ 190005 h 641268"/>
                <a:gd name="connsiteX2" fmla="*/ 676894 w 5197435"/>
                <a:gd name="connsiteY2" fmla="*/ 403761 h 641268"/>
                <a:gd name="connsiteX3" fmla="*/ 2636322 w 5197435"/>
                <a:gd name="connsiteY3" fmla="*/ 617517 h 641268"/>
                <a:gd name="connsiteX4" fmla="*/ 3728853 w 5197435"/>
                <a:gd name="connsiteY4" fmla="*/ 546265 h 641268"/>
                <a:gd name="connsiteX5" fmla="*/ 4393870 w 5197435"/>
                <a:gd name="connsiteY5" fmla="*/ 439387 h 641268"/>
                <a:gd name="connsiteX6" fmla="*/ 5070765 w 5197435"/>
                <a:gd name="connsiteY6" fmla="*/ 178130 h 641268"/>
                <a:gd name="connsiteX7" fmla="*/ 5153891 w 5197435"/>
                <a:gd name="connsiteY7" fmla="*/ 0 h 64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7435" h="641268">
                  <a:moveTo>
                    <a:pt x="0" y="11875"/>
                  </a:moveTo>
                  <a:cubicBezTo>
                    <a:pt x="31668" y="37605"/>
                    <a:pt x="17813" y="124691"/>
                    <a:pt x="130629" y="190005"/>
                  </a:cubicBezTo>
                  <a:cubicBezTo>
                    <a:pt x="243445" y="255319"/>
                    <a:pt x="259279" y="332509"/>
                    <a:pt x="676894" y="403761"/>
                  </a:cubicBezTo>
                  <a:cubicBezTo>
                    <a:pt x="1094509" y="475013"/>
                    <a:pt x="2127662" y="593766"/>
                    <a:pt x="2636322" y="617517"/>
                  </a:cubicBezTo>
                  <a:cubicBezTo>
                    <a:pt x="3144982" y="641268"/>
                    <a:pt x="3435928" y="575953"/>
                    <a:pt x="3728853" y="546265"/>
                  </a:cubicBezTo>
                  <a:cubicBezTo>
                    <a:pt x="4021778" y="516577"/>
                    <a:pt x="4170218" y="500743"/>
                    <a:pt x="4393870" y="439387"/>
                  </a:cubicBezTo>
                  <a:cubicBezTo>
                    <a:pt x="4617522" y="378031"/>
                    <a:pt x="4944095" y="251361"/>
                    <a:pt x="5070765" y="178130"/>
                  </a:cubicBezTo>
                  <a:cubicBezTo>
                    <a:pt x="5197435" y="104899"/>
                    <a:pt x="5108369" y="25730"/>
                    <a:pt x="5153891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48"/>
            <p:cNvGrpSpPr/>
            <p:nvPr/>
          </p:nvGrpSpPr>
          <p:grpSpPr>
            <a:xfrm>
              <a:off x="2325584" y="3063835"/>
              <a:ext cx="5197435" cy="1292431"/>
              <a:chOff x="2325584" y="3063835"/>
              <a:chExt cx="5197435" cy="1292431"/>
            </a:xfrm>
          </p:grpSpPr>
          <p:cxnSp>
            <p:nvCxnSpPr>
              <p:cNvPr id="130" name="Straight Connector 129"/>
              <p:cNvCxnSpPr>
                <a:stCxn id="127" idx="2"/>
                <a:endCxn id="144" idx="0"/>
              </p:cNvCxnSpPr>
              <p:nvPr/>
            </p:nvCxnSpPr>
            <p:spPr>
              <a:xfrm flipH="1">
                <a:off x="2325584" y="3063835"/>
                <a:ext cx="13855" cy="66303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7" idx="6"/>
                <a:endCxn id="144" idx="7"/>
              </p:cNvCxnSpPr>
              <p:nvPr/>
            </p:nvCxnSpPr>
            <p:spPr>
              <a:xfrm flipH="1">
                <a:off x="7479475" y="3063835"/>
                <a:ext cx="1979" cy="65116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>
                <a:off x="2325584" y="3714998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Oval 150"/>
          <p:cNvSpPr/>
          <p:nvPr/>
        </p:nvSpPr>
        <p:spPr>
          <a:xfrm>
            <a:off x="1270662" y="985651"/>
            <a:ext cx="6436426" cy="2814452"/>
          </a:xfrm>
          <a:prstGeom prst="ellipse">
            <a:avLst/>
          </a:prstGeom>
          <a:solidFill>
            <a:schemeClr val="bg1">
              <a:lumMod val="75000"/>
              <a:alpha val="11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444834" y="4401786"/>
            <a:ext cx="538345" cy="5145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5242959" y="4898570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7188533" y="4302824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328060" y="1019298"/>
            <a:ext cx="6436426" cy="281445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4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66327E-6 L -0.08229 -0.40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014E-7 L -0.2368 -0.334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3" grpId="1" animBg="1"/>
      <p:bldP spid="461" grpId="0" animBg="1"/>
      <p:bldP spid="461" grpId="1" animBg="1"/>
      <p:bldP spid="462" grpId="0" animBg="1"/>
      <p:bldP spid="462" grpId="1" animBg="1"/>
      <p:bldP spid="46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1689</Words>
  <Application>Microsoft Office PowerPoint</Application>
  <PresentationFormat>On-screen Show (4:3)</PresentationFormat>
  <Paragraphs>996</Paragraphs>
  <Slides>55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ReTHINK Basic Comm Setup</vt:lpstr>
      <vt:lpstr>Simpler ReTHINK Basic Comm Setup</vt:lpstr>
      <vt:lpstr>Simpler ReTHINK Basic Comm Setup</vt:lpstr>
      <vt:lpstr>Slide 4</vt:lpstr>
      <vt:lpstr>Messaging Oriented Middleware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Messaging Oriented Middleware</vt:lpstr>
      <vt:lpstr>Slide 20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P2P Protostub Connections</vt:lpstr>
      <vt:lpstr>Hyperty Resource Data object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509</cp:revision>
  <cp:lastPrinted>2015-10-09T14:26:33Z</cp:lastPrinted>
  <dcterms:created xsi:type="dcterms:W3CDTF">2015-02-03T20:11:53Z</dcterms:created>
  <dcterms:modified xsi:type="dcterms:W3CDTF">2017-02-19T22:40:24Z</dcterms:modified>
</cp:coreProperties>
</file>