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88" r:id="rId2"/>
    <p:sldId id="393" r:id="rId3"/>
    <p:sldId id="390" r:id="rId4"/>
    <p:sldId id="394" r:id="rId5"/>
    <p:sldId id="392" r:id="rId6"/>
    <p:sldId id="400" r:id="rId7"/>
    <p:sldId id="399" r:id="rId8"/>
    <p:sldId id="398" r:id="rId9"/>
    <p:sldId id="389" r:id="rId10"/>
    <p:sldId id="383" r:id="rId11"/>
    <p:sldId id="384" r:id="rId12"/>
    <p:sldId id="385" r:id="rId13"/>
    <p:sldId id="377" r:id="rId14"/>
    <p:sldId id="387" r:id="rId15"/>
    <p:sldId id="386" r:id="rId16"/>
    <p:sldId id="378" r:id="rId17"/>
    <p:sldId id="380" r:id="rId18"/>
    <p:sldId id="381" r:id="rId19"/>
    <p:sldId id="382" r:id="rId20"/>
    <p:sldId id="320" r:id="rId21"/>
    <p:sldId id="376" r:id="rId22"/>
    <p:sldId id="359" r:id="rId23"/>
    <p:sldId id="358" r:id="rId24"/>
    <p:sldId id="366" r:id="rId25"/>
    <p:sldId id="356" r:id="rId26"/>
    <p:sldId id="332" r:id="rId27"/>
    <p:sldId id="365" r:id="rId28"/>
    <p:sldId id="360" r:id="rId29"/>
    <p:sldId id="363" r:id="rId30"/>
    <p:sldId id="361" r:id="rId31"/>
    <p:sldId id="364" r:id="rId32"/>
    <p:sldId id="367" r:id="rId33"/>
    <p:sldId id="368" r:id="rId34"/>
    <p:sldId id="362" r:id="rId35"/>
    <p:sldId id="369" r:id="rId36"/>
    <p:sldId id="372" r:id="rId37"/>
    <p:sldId id="371" r:id="rId38"/>
    <p:sldId id="375" r:id="rId39"/>
    <p:sldId id="395" r:id="rId40"/>
    <p:sldId id="374" r:id="rId41"/>
    <p:sldId id="396" r:id="rId42"/>
    <p:sldId id="397" r:id="rId43"/>
    <p:sldId id="373" r:id="rId44"/>
    <p:sldId id="370" r:id="rId45"/>
    <p:sldId id="355" r:id="rId46"/>
    <p:sldId id="288" r:id="rId47"/>
    <p:sldId id="289" r:id="rId48"/>
    <p:sldId id="290" r:id="rId49"/>
    <p:sldId id="291" r:id="rId50"/>
    <p:sldId id="292" r:id="rId51"/>
    <p:sldId id="304" r:id="rId52"/>
    <p:sldId id="305" r:id="rId53"/>
    <p:sldId id="349" r:id="rId54"/>
    <p:sldId id="379" r:id="rId55"/>
    <p:sldId id="339" r:id="rId56"/>
    <p:sldId id="340" r:id="rId57"/>
    <p:sldId id="341" r:id="rId58"/>
    <p:sldId id="342" r:id="rId59"/>
    <p:sldId id="350" r:id="rId60"/>
    <p:sldId id="343" r:id="rId61"/>
    <p:sldId id="352" r:id="rId62"/>
    <p:sldId id="351" r:id="rId63"/>
    <p:sldId id="345" r:id="rId64"/>
    <p:sldId id="353" r:id="rId65"/>
    <p:sldId id="328" r:id="rId66"/>
    <p:sldId id="329" r:id="rId67"/>
    <p:sldId id="330" r:id="rId6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3300"/>
    <a:srgbClr val="FBA58D"/>
    <a:srgbClr val="F9724D"/>
    <a:srgbClr val="D6A300"/>
    <a:srgbClr val="262626"/>
    <a:srgbClr val="215968"/>
    <a:srgbClr val="990000"/>
    <a:srgbClr val="E4E4E4"/>
    <a:srgbClr val="EAEAEA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>
        <p:scale>
          <a:sx n="80" d="100"/>
          <a:sy n="80" d="100"/>
        </p:scale>
        <p:origin x="-12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902149" y="2541181"/>
            <a:ext cx="1373411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Msg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846" y="1382233"/>
            <a:ext cx="1690577" cy="343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62986" y="1360967"/>
            <a:ext cx="1594884" cy="351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492101" y="1630327"/>
            <a:ext cx="5964867" cy="825793"/>
          </a:xfrm>
          <a:prstGeom prst="roundRect">
            <a:avLst/>
          </a:prstGeom>
          <a:solidFill>
            <a:srgbClr val="FF0000">
              <a:alpha val="51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Services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8587" y="2658142"/>
            <a:ext cx="7740502" cy="4778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Trust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8532" y="180044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Decentralized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264735" y="181816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18437" y="4104168"/>
            <a:ext cx="6358269" cy="669852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Messaging</a:t>
            </a:r>
            <a:r>
              <a:rPr lang="pt-PT" sz="1600" b="1" dirty="0" smtClean="0">
                <a:solidFill>
                  <a:schemeClr val="bg1"/>
                </a:solidFill>
              </a:rPr>
              <a:t> Framework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1633" y="2022533"/>
            <a:ext cx="415372" cy="3697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86540" y="3427228"/>
            <a:ext cx="6358270" cy="477840"/>
          </a:xfrm>
          <a:prstGeom prst="roundRect">
            <a:avLst/>
          </a:prstGeom>
          <a:solidFill>
            <a:schemeClr val="accent6">
              <a:lumMod val="75000"/>
              <a:alpha val="6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Data </a:t>
            </a:r>
            <a:r>
              <a:rPr lang="pt-PT" sz="1600" b="1" dirty="0" err="1" smtClean="0">
                <a:solidFill>
                  <a:schemeClr val="bg1"/>
                </a:solidFill>
              </a:rPr>
              <a:t>Synchronisation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Streams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81"/>
          <p:cNvCxnSpPr>
            <a:stCxn id="43" idx="4"/>
            <a:endCxn id="38" idx="4"/>
          </p:cNvCxnSpPr>
          <p:nvPr/>
        </p:nvCxnSpPr>
        <p:spPr>
          <a:xfrm rot="5400000" flipH="1" flipV="1">
            <a:off x="4410387" y="769088"/>
            <a:ext cx="95693" cy="3342169"/>
          </a:xfrm>
          <a:prstGeom prst="bentConnector3">
            <a:avLst>
              <a:gd name="adj1" fmla="val -1038890"/>
            </a:avLst>
          </a:prstGeom>
          <a:ln w="57150" cmpd="dbl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597185" y="2089873"/>
            <a:ext cx="379930" cy="39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8" name="Straight Arrow Connector 81"/>
          <p:cNvCxnSpPr>
            <a:stCxn id="116" idx="4"/>
            <a:endCxn id="49" idx="4"/>
          </p:cNvCxnSpPr>
          <p:nvPr/>
        </p:nvCxnSpPr>
        <p:spPr>
          <a:xfrm rot="5400000" flipH="1" flipV="1">
            <a:off x="4469220" y="350873"/>
            <a:ext cx="17720" cy="3873797"/>
          </a:xfrm>
          <a:prstGeom prst="bentConnector3">
            <a:avLst>
              <a:gd name="adj1" fmla="val -11314377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92445" y="473493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7" name="Block Arc 66"/>
          <p:cNvSpPr/>
          <p:nvPr/>
        </p:nvSpPr>
        <p:spPr>
          <a:xfrm>
            <a:off x="2221929" y="4628100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57626" y="4695945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4" name="Block Arc 73"/>
          <p:cNvSpPr/>
          <p:nvPr/>
        </p:nvSpPr>
        <p:spPr>
          <a:xfrm>
            <a:off x="6287110" y="4589114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882705" y="4710122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>
            <a:off x="5812189" y="4603291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2746099" y="4752653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Block Arc 77"/>
          <p:cNvSpPr/>
          <p:nvPr/>
        </p:nvSpPr>
        <p:spPr>
          <a:xfrm>
            <a:off x="2675583" y="4645822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0" name="Elbow Connector 13"/>
          <p:cNvCxnSpPr>
            <a:endCxn id="77" idx="4"/>
          </p:cNvCxnSpPr>
          <p:nvPr/>
        </p:nvCxnSpPr>
        <p:spPr>
          <a:xfrm rot="10800000" flipV="1">
            <a:off x="2924230" y="4774019"/>
            <a:ext cx="1233101" cy="287392"/>
          </a:xfrm>
          <a:prstGeom prst="bentConnector4">
            <a:avLst>
              <a:gd name="adj1" fmla="val 526"/>
              <a:gd name="adj2" fmla="val 201741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3"/>
          <p:cNvCxnSpPr>
            <a:stCxn id="75" idx="4"/>
          </p:cNvCxnSpPr>
          <p:nvPr/>
        </p:nvCxnSpPr>
        <p:spPr>
          <a:xfrm rot="5400000" flipH="1">
            <a:off x="5422586" y="4380632"/>
            <a:ext cx="266127" cy="1010370"/>
          </a:xfrm>
          <a:prstGeom prst="bentConnector4">
            <a:avLst>
              <a:gd name="adj1" fmla="val -125854"/>
              <a:gd name="adj2" fmla="val 99856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3"/>
          <p:cNvCxnSpPr>
            <a:stCxn id="72" idx="4"/>
            <a:endCxn id="63" idx="4"/>
          </p:cNvCxnSpPr>
          <p:nvPr/>
        </p:nvCxnSpPr>
        <p:spPr>
          <a:xfrm rot="5400000">
            <a:off x="4483673" y="2991606"/>
            <a:ext cx="38986" cy="4065181"/>
          </a:xfrm>
          <a:prstGeom prst="bentConnector3">
            <a:avLst>
              <a:gd name="adj1" fmla="val 1231825"/>
            </a:avLst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6784336" y="4672917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5" name="Block Arc 134"/>
          <p:cNvSpPr/>
          <p:nvPr/>
        </p:nvSpPr>
        <p:spPr>
          <a:xfrm>
            <a:off x="6744750" y="4564059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599193" y="4687092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Block Arc 136"/>
          <p:cNvSpPr/>
          <p:nvPr/>
        </p:nvSpPr>
        <p:spPr>
          <a:xfrm rot="21444410">
            <a:off x="1559607" y="4578234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38" name="Elbow Connector 13"/>
          <p:cNvCxnSpPr>
            <a:stCxn id="139" idx="4"/>
            <a:endCxn id="128" idx="4"/>
          </p:cNvCxnSpPr>
          <p:nvPr/>
        </p:nvCxnSpPr>
        <p:spPr>
          <a:xfrm rot="5400000">
            <a:off x="6617160" y="3645681"/>
            <a:ext cx="1823804" cy="848184"/>
          </a:xfrm>
          <a:prstGeom prst="bentConnector3">
            <a:avLst>
              <a:gd name="adj1" fmla="val 11253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7506586" y="2642903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84027" y="2678345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62" name="Elbow Connector 13"/>
          <p:cNvCxnSpPr>
            <a:stCxn id="152" idx="4"/>
            <a:endCxn id="136" idx="4"/>
          </p:cNvCxnSpPr>
          <p:nvPr/>
        </p:nvCxnSpPr>
        <p:spPr>
          <a:xfrm rot="16200000" flipH="1">
            <a:off x="623943" y="3699965"/>
            <a:ext cx="1802537" cy="789232"/>
          </a:xfrm>
          <a:prstGeom prst="bentConnector3">
            <a:avLst>
              <a:gd name="adj1" fmla="val 112682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3"/>
          <p:cNvCxnSpPr/>
          <p:nvPr/>
        </p:nvCxnSpPr>
        <p:spPr>
          <a:xfrm rot="16200000" flipH="1">
            <a:off x="1212112" y="3848984"/>
            <a:ext cx="1360968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3"/>
          <p:cNvCxnSpPr/>
          <p:nvPr/>
        </p:nvCxnSpPr>
        <p:spPr>
          <a:xfrm rot="16200000" flipH="1">
            <a:off x="6414978" y="3841895"/>
            <a:ext cx="1360968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ne Callout 1 (No Border) 43"/>
          <p:cNvSpPr/>
          <p:nvPr/>
        </p:nvSpPr>
        <p:spPr>
          <a:xfrm>
            <a:off x="3209925" y="2043446"/>
            <a:ext cx="2505075" cy="411257"/>
          </a:xfrm>
          <a:prstGeom prst="callout1">
            <a:avLst>
              <a:gd name="adj1" fmla="val 43512"/>
              <a:gd name="adj2" fmla="val 100253"/>
              <a:gd name="adj3" fmla="val 130131"/>
              <a:gd name="adj4" fmla="val 112120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smtClean="0"/>
              <a:t>Data </a:t>
            </a:r>
            <a:r>
              <a:rPr lang="pt-PT" sz="1100" dirty="0" err="1" smtClean="0"/>
              <a:t>Sync</a:t>
            </a:r>
            <a:r>
              <a:rPr lang="pt-PT" sz="1100" dirty="0" smtClean="0"/>
              <a:t> </a:t>
            </a:r>
            <a:r>
              <a:rPr lang="pt-PT" sz="1100" dirty="0" err="1" smtClean="0"/>
              <a:t>Streams</a:t>
            </a:r>
            <a:r>
              <a:rPr lang="pt-PT" sz="1100" dirty="0" smtClean="0"/>
              <a:t> </a:t>
            </a:r>
            <a:r>
              <a:rPr lang="pt-PT" sz="1100" dirty="0" err="1" smtClean="0"/>
              <a:t>between</a:t>
            </a:r>
            <a:r>
              <a:rPr lang="pt-PT" sz="1100" dirty="0" smtClean="0"/>
              <a:t> Data </a:t>
            </a:r>
            <a:r>
              <a:rPr lang="pt-PT" sz="1100" dirty="0" err="1" smtClean="0"/>
              <a:t>Objects</a:t>
            </a:r>
            <a:r>
              <a:rPr lang="pt-PT" sz="1100" dirty="0" smtClean="0"/>
              <a:t> to </a:t>
            </a:r>
            <a:r>
              <a:rPr lang="pt-PT" sz="1100" dirty="0" err="1" smtClean="0"/>
              <a:t>ensure</a:t>
            </a:r>
            <a:r>
              <a:rPr lang="pt-PT" sz="1100" dirty="0" smtClean="0"/>
              <a:t> </a:t>
            </a:r>
            <a:r>
              <a:rPr lang="pt-PT" sz="1100" dirty="0" err="1" smtClean="0"/>
              <a:t>semantic</a:t>
            </a:r>
            <a:r>
              <a:rPr lang="pt-PT" sz="1100" dirty="0" smtClean="0"/>
              <a:t> </a:t>
            </a:r>
            <a:r>
              <a:rPr lang="pt-PT" sz="1100" dirty="0" err="1" smtClean="0"/>
              <a:t>interoperability</a:t>
            </a:r>
            <a:endParaRPr lang="en-US" sz="1100" dirty="0"/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>
            <a:off x="2857501" y="2249075"/>
            <a:ext cx="352424" cy="2941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ine Callout 1 (No Border) 52"/>
          <p:cNvSpPr/>
          <p:nvPr/>
        </p:nvSpPr>
        <p:spPr>
          <a:xfrm>
            <a:off x="3286125" y="3900822"/>
            <a:ext cx="2381250" cy="241980"/>
          </a:xfrm>
          <a:prstGeom prst="callout1">
            <a:avLst>
              <a:gd name="adj1" fmla="val 43512"/>
              <a:gd name="adj2" fmla="val 100253"/>
              <a:gd name="adj3" fmla="val 133828"/>
              <a:gd name="adj4" fmla="val 14079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smtClean="0"/>
              <a:t>P2P </a:t>
            </a:r>
            <a:r>
              <a:rPr lang="pt-PT" sz="1100" dirty="0" err="1" smtClean="0"/>
              <a:t>Messages</a:t>
            </a:r>
            <a:r>
              <a:rPr lang="pt-PT" sz="1100" dirty="0" smtClean="0"/>
              <a:t> </a:t>
            </a:r>
            <a:r>
              <a:rPr lang="pt-PT" sz="1100" dirty="0" err="1" smtClean="0"/>
              <a:t>flow</a:t>
            </a:r>
            <a:r>
              <a:rPr lang="pt-PT" sz="1100" dirty="0" smtClean="0"/>
              <a:t> </a:t>
            </a:r>
            <a:r>
              <a:rPr lang="pt-PT" sz="1100" dirty="0" err="1" smtClean="0"/>
              <a:t>between</a:t>
            </a:r>
            <a:r>
              <a:rPr lang="pt-PT" sz="1100" dirty="0" smtClean="0"/>
              <a:t> </a:t>
            </a:r>
            <a:r>
              <a:rPr lang="pt-PT" sz="1100" dirty="0" err="1" smtClean="0"/>
              <a:t>Services</a:t>
            </a:r>
            <a:endParaRPr lang="en-US" sz="1100" dirty="0"/>
          </a:p>
        </p:txBody>
      </p:sp>
      <p:cxnSp>
        <p:nvCxnSpPr>
          <p:cNvPr id="54" name="Straight Connector 53"/>
          <p:cNvCxnSpPr>
            <a:stCxn id="53" idx="2"/>
          </p:cNvCxnSpPr>
          <p:nvPr/>
        </p:nvCxnSpPr>
        <p:spPr>
          <a:xfrm flipH="1">
            <a:off x="2552701" y="4021812"/>
            <a:ext cx="733424" cy="23586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1 (No Border) 56"/>
          <p:cNvSpPr/>
          <p:nvPr/>
        </p:nvSpPr>
        <p:spPr>
          <a:xfrm>
            <a:off x="266700" y="1481469"/>
            <a:ext cx="1133475" cy="919089"/>
          </a:xfrm>
          <a:prstGeom prst="callout1">
            <a:avLst>
              <a:gd name="adj1" fmla="val 104657"/>
              <a:gd name="adj2" fmla="val 79094"/>
              <a:gd name="adj3" fmla="val 157265"/>
              <a:gd name="adj4" fmla="val 133694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err="1" smtClean="0"/>
              <a:t>Messages</a:t>
            </a:r>
            <a:r>
              <a:rPr lang="pt-PT" sz="1100" dirty="0" smtClean="0"/>
              <a:t> and </a:t>
            </a:r>
            <a:r>
              <a:rPr lang="pt-PT" sz="1100" dirty="0" err="1" smtClean="0"/>
              <a:t>Streams</a:t>
            </a:r>
            <a:r>
              <a:rPr lang="pt-PT" sz="1100" dirty="0" smtClean="0"/>
              <a:t> are </a:t>
            </a:r>
            <a:r>
              <a:rPr lang="pt-PT" sz="1100" dirty="0" err="1" smtClean="0"/>
              <a:t>intercepted</a:t>
            </a:r>
            <a:r>
              <a:rPr lang="pt-PT" sz="1100" dirty="0" smtClean="0"/>
              <a:t> to </a:t>
            </a:r>
            <a:r>
              <a:rPr lang="pt-PT" sz="1100" dirty="0" err="1" smtClean="0"/>
              <a:t>enforce</a:t>
            </a:r>
            <a:r>
              <a:rPr lang="pt-PT" sz="1100" dirty="0" smtClean="0"/>
              <a:t> </a:t>
            </a:r>
            <a:r>
              <a:rPr lang="pt-PT" sz="1100" dirty="0" err="1" smtClean="0"/>
              <a:t>security</a:t>
            </a:r>
            <a:r>
              <a:rPr lang="pt-PT" sz="1100" dirty="0" smtClean="0"/>
              <a:t> policies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1299387" y="4780442"/>
            <a:ext cx="6358269" cy="1220307"/>
          </a:xfrm>
          <a:prstGeom prst="rect">
            <a:avLst/>
          </a:prstGeom>
          <a:solidFill>
            <a:schemeClr val="accent5">
              <a:lumMod val="50000"/>
              <a:alpha val="2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Protocol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 on-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fly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Line Callout 1 (No Border) 58"/>
          <p:cNvSpPr/>
          <p:nvPr/>
        </p:nvSpPr>
        <p:spPr>
          <a:xfrm>
            <a:off x="4838701" y="5415294"/>
            <a:ext cx="2771776" cy="411257"/>
          </a:xfrm>
          <a:prstGeom prst="callout1">
            <a:avLst>
              <a:gd name="adj1" fmla="val -8830"/>
              <a:gd name="adj2" fmla="val 67754"/>
              <a:gd name="adj3" fmla="val -95186"/>
              <a:gd name="adj4" fmla="val 735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100" dirty="0" err="1" smtClean="0"/>
              <a:t>Protocol</a:t>
            </a:r>
            <a:r>
              <a:rPr lang="pt-PT" sz="1100" dirty="0" smtClean="0"/>
              <a:t> </a:t>
            </a:r>
            <a:r>
              <a:rPr lang="pt-PT" sz="1100" dirty="0" err="1" smtClean="0"/>
              <a:t>Stacks</a:t>
            </a:r>
            <a:r>
              <a:rPr lang="pt-PT" sz="1100" dirty="0" smtClean="0"/>
              <a:t> are </a:t>
            </a:r>
            <a:r>
              <a:rPr lang="pt-PT" sz="1100" dirty="0" err="1" smtClean="0"/>
              <a:t>dynamically</a:t>
            </a:r>
            <a:r>
              <a:rPr lang="pt-PT" sz="1100" dirty="0" smtClean="0"/>
              <a:t> </a:t>
            </a:r>
            <a:r>
              <a:rPr lang="pt-PT" sz="1100" dirty="0" err="1" smtClean="0"/>
              <a:t>deployed</a:t>
            </a:r>
            <a:r>
              <a:rPr lang="pt-PT" sz="1100" dirty="0" smtClean="0"/>
              <a:t> to </a:t>
            </a:r>
            <a:r>
              <a:rPr lang="pt-PT" sz="1100" dirty="0" err="1" smtClean="0"/>
              <a:t>ensure</a:t>
            </a:r>
            <a:r>
              <a:rPr lang="pt-PT" sz="1100" dirty="0" smtClean="0"/>
              <a:t> </a:t>
            </a:r>
            <a:r>
              <a:rPr lang="pt-PT" sz="1100" dirty="0" err="1" smtClean="0"/>
              <a:t>transport</a:t>
            </a:r>
            <a:r>
              <a:rPr lang="pt-PT" sz="1100" dirty="0" smtClean="0"/>
              <a:t> </a:t>
            </a:r>
            <a:r>
              <a:rPr lang="pt-PT" sz="1100" dirty="0" err="1" smtClean="0"/>
              <a:t>interoperability</a:t>
            </a:r>
            <a:endParaRPr lang="en-US" sz="1100" dirty="0"/>
          </a:p>
        </p:txBody>
      </p:sp>
      <p:cxnSp>
        <p:nvCxnSpPr>
          <p:cNvPr id="62" name="Straight Connector 61"/>
          <p:cNvCxnSpPr>
            <a:stCxn id="59" idx="3"/>
          </p:cNvCxnSpPr>
          <p:nvPr/>
        </p:nvCxnSpPr>
        <p:spPr>
          <a:xfrm flipH="1" flipV="1">
            <a:off x="6162675" y="5067300"/>
            <a:ext cx="61914" cy="3479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9" idx="3"/>
          </p:cNvCxnSpPr>
          <p:nvPr/>
        </p:nvCxnSpPr>
        <p:spPr>
          <a:xfrm flipV="1">
            <a:off x="6224589" y="5067300"/>
            <a:ext cx="185736" cy="3479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159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369129" y="3727220"/>
            <a:ext cx="1208597" cy="5083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0056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10" name="Elbow Connector 13"/>
          <p:cNvCxnSpPr>
            <a:endCxn id="58" idx="3"/>
          </p:cNvCxnSpPr>
          <p:nvPr/>
        </p:nvCxnSpPr>
        <p:spPr>
          <a:xfrm rot="5400000" flipH="1" flipV="1">
            <a:off x="7694366" y="2183173"/>
            <a:ext cx="408072" cy="26943"/>
          </a:xfrm>
          <a:prstGeom prst="bentConnector3">
            <a:avLst>
              <a:gd name="adj1" fmla="val 34411"/>
            </a:avLst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12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009934" y="176537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12848" y="17633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81959" y="1015646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27842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94773" y="146614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99578" y="1472295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806283" y="1088354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97828" y="132727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75507" y="3770495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3981396"/>
            <a:ext cx="1677727" cy="479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11682" y="3766976"/>
            <a:ext cx="663964" cy="21544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r>
              <a:rPr lang="pt-PT" sz="800" dirty="0" err="1" smtClean="0"/>
              <a:t>App</a:t>
            </a:r>
            <a:endParaRPr lang="en-US" sz="800" dirty="0" smtClean="0"/>
          </a:p>
        </p:txBody>
      </p:sp>
      <p:cxnSp>
        <p:nvCxnSpPr>
          <p:cNvPr id="86" name="Elbow Connector 70"/>
          <p:cNvCxnSpPr>
            <a:stCxn id="60" idx="2"/>
            <a:endCxn id="64" idx="0"/>
          </p:cNvCxnSpPr>
          <p:nvPr/>
        </p:nvCxnSpPr>
        <p:spPr>
          <a:xfrm rot="10800000" flipV="1">
            <a:off x="4973428" y="1699382"/>
            <a:ext cx="1050474" cy="2027838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31628" y="2631265"/>
            <a:ext cx="516488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2-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Hyperty</a:t>
            </a:r>
            <a:endParaRPr lang="en-US" sz="800" dirty="0" smtClean="0"/>
          </a:p>
        </p:txBody>
      </p:sp>
      <p:cxnSp>
        <p:nvCxnSpPr>
          <p:cNvPr id="90" name="Elbow Connector 70"/>
          <p:cNvCxnSpPr>
            <a:stCxn id="59" idx="3"/>
          </p:cNvCxnSpPr>
          <p:nvPr/>
        </p:nvCxnSpPr>
        <p:spPr>
          <a:xfrm rot="5400000">
            <a:off x="5283039" y="1914205"/>
            <a:ext cx="1400041" cy="1176423"/>
          </a:xfrm>
          <a:prstGeom prst="curvedConnector3">
            <a:avLst>
              <a:gd name="adj1" fmla="val 32394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48571" y="2465614"/>
            <a:ext cx="598241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4-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Protostub</a:t>
            </a:r>
            <a:endParaRPr lang="en-US" sz="800" dirty="0"/>
          </a:p>
        </p:txBody>
      </p:sp>
      <p:sp>
        <p:nvSpPr>
          <p:cNvPr id="104" name="Freeform 103"/>
          <p:cNvSpPr/>
          <p:nvPr/>
        </p:nvSpPr>
        <p:spPr>
          <a:xfrm>
            <a:off x="5180161" y="1985885"/>
            <a:ext cx="2775005" cy="1908313"/>
          </a:xfrm>
          <a:custGeom>
            <a:avLst/>
            <a:gdLst>
              <a:gd name="connsiteX0" fmla="*/ 0 w 2902226"/>
              <a:gd name="connsiteY0" fmla="*/ 1765189 h 1765189"/>
              <a:gd name="connsiteX1" fmla="*/ 381663 w 2902226"/>
              <a:gd name="connsiteY1" fmla="*/ 1606163 h 1765189"/>
              <a:gd name="connsiteX2" fmla="*/ 445273 w 2902226"/>
              <a:gd name="connsiteY2" fmla="*/ 1025718 h 1765189"/>
              <a:gd name="connsiteX3" fmla="*/ 2067339 w 2902226"/>
              <a:gd name="connsiteY3" fmla="*/ 938254 h 1765189"/>
              <a:gd name="connsiteX4" fmla="*/ 2138901 w 2902226"/>
              <a:gd name="connsiteY4" fmla="*/ 485029 h 1765189"/>
              <a:gd name="connsiteX5" fmla="*/ 2775005 w 2902226"/>
              <a:gd name="connsiteY5" fmla="*/ 492981 h 1765189"/>
              <a:gd name="connsiteX6" fmla="*/ 2902226 w 2902226"/>
              <a:gd name="connsiteY6" fmla="*/ 0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226" h="1765189">
                <a:moveTo>
                  <a:pt x="0" y="1765189"/>
                </a:moveTo>
                <a:cubicBezTo>
                  <a:pt x="153725" y="1747298"/>
                  <a:pt x="307451" y="1729408"/>
                  <a:pt x="381663" y="1606163"/>
                </a:cubicBezTo>
                <a:cubicBezTo>
                  <a:pt x="455875" y="1482918"/>
                  <a:pt x="164327" y="1137036"/>
                  <a:pt x="445273" y="1025718"/>
                </a:cubicBezTo>
                <a:cubicBezTo>
                  <a:pt x="726219" y="914400"/>
                  <a:pt x="1785068" y="1028369"/>
                  <a:pt x="2067339" y="938254"/>
                </a:cubicBezTo>
                <a:cubicBezTo>
                  <a:pt x="2349610" y="848139"/>
                  <a:pt x="2020957" y="559241"/>
                  <a:pt x="2138901" y="485029"/>
                </a:cubicBezTo>
                <a:cubicBezTo>
                  <a:pt x="2256845" y="410817"/>
                  <a:pt x="2647784" y="573819"/>
                  <a:pt x="2775005" y="492981"/>
                </a:cubicBezTo>
                <a:cubicBezTo>
                  <a:pt x="2902226" y="412143"/>
                  <a:pt x="2902226" y="206071"/>
                  <a:pt x="2902226" y="0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8113679" y="2007089"/>
            <a:ext cx="760144" cy="461665"/>
          </a:xfrm>
          <a:prstGeom prst="rect">
            <a:avLst/>
          </a:prstGeom>
          <a:solidFill>
            <a:schemeClr val="bg2">
              <a:lumMod val="90000"/>
              <a:alpha val="83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5- H1 </a:t>
            </a:r>
            <a:r>
              <a:rPr lang="pt-PT" sz="800" dirty="0" err="1" smtClean="0"/>
              <a:t>Hyperty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Instance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Registered</a:t>
            </a:r>
            <a:endParaRPr lang="en-US" sz="800" dirty="0"/>
          </a:p>
        </p:txBody>
      </p:sp>
      <p:cxnSp>
        <p:nvCxnSpPr>
          <p:cNvPr id="106" name="Elbow Connector 13"/>
          <p:cNvCxnSpPr>
            <a:endCxn id="49" idx="3"/>
          </p:cNvCxnSpPr>
          <p:nvPr/>
        </p:nvCxnSpPr>
        <p:spPr>
          <a:xfrm rot="5400000" flipH="1" flipV="1">
            <a:off x="2329977" y="2106398"/>
            <a:ext cx="447647" cy="122359"/>
          </a:xfrm>
          <a:prstGeom prst="bentConnector3">
            <a:avLst>
              <a:gd name="adj1" fmla="val 76644"/>
            </a:avLst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11642" y="1973959"/>
            <a:ext cx="641522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8- </a:t>
            </a:r>
            <a:r>
              <a:rPr lang="pt-PT" sz="800" dirty="0" err="1" smtClean="0"/>
              <a:t>Load</a:t>
            </a:r>
            <a:r>
              <a:rPr lang="pt-PT" sz="800" dirty="0" smtClean="0"/>
              <a:t> P2 </a:t>
            </a:r>
            <a:br>
              <a:rPr lang="pt-PT" sz="800" dirty="0" smtClean="0"/>
            </a:br>
            <a:r>
              <a:rPr lang="pt-PT" sz="800" dirty="0" err="1" smtClean="0"/>
              <a:t>Protostub</a:t>
            </a:r>
            <a:endParaRPr lang="en-US" sz="800" dirty="0"/>
          </a:p>
        </p:txBody>
      </p:sp>
      <p:cxnSp>
        <p:nvCxnSpPr>
          <p:cNvPr id="118" name="Elbow Connector 70"/>
          <p:cNvCxnSpPr>
            <a:stCxn id="50" idx="4"/>
          </p:cNvCxnSpPr>
          <p:nvPr/>
        </p:nvCxnSpPr>
        <p:spPr>
          <a:xfrm rot="16200000" flipH="1">
            <a:off x="3908325" y="2439483"/>
            <a:ext cx="1451386" cy="122230"/>
          </a:xfrm>
          <a:prstGeom prst="curvedConnector3">
            <a:avLst>
              <a:gd name="adj1" fmla="val 406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 129"/>
          <p:cNvSpPr/>
          <p:nvPr/>
        </p:nvSpPr>
        <p:spPr>
          <a:xfrm>
            <a:off x="2266010" y="1946128"/>
            <a:ext cx="2619954" cy="1812898"/>
          </a:xfrm>
          <a:custGeom>
            <a:avLst/>
            <a:gdLst>
              <a:gd name="connsiteX0" fmla="*/ 2619954 w 2619954"/>
              <a:gd name="connsiteY0" fmla="*/ 1812898 h 1812898"/>
              <a:gd name="connsiteX1" fmla="*/ 2293950 w 2619954"/>
              <a:gd name="connsiteY1" fmla="*/ 1494845 h 1812898"/>
              <a:gd name="connsiteX2" fmla="*/ 2381415 w 2619954"/>
              <a:gd name="connsiteY2" fmla="*/ 731520 h 1812898"/>
              <a:gd name="connsiteX3" fmla="*/ 1975898 w 2619954"/>
              <a:gd name="connsiteY3" fmla="*/ 628153 h 1812898"/>
              <a:gd name="connsiteX4" fmla="*/ 290222 w 2619954"/>
              <a:gd name="connsiteY4" fmla="*/ 485030 h 1812898"/>
              <a:gd name="connsiteX5" fmla="*/ 234563 w 2619954"/>
              <a:gd name="connsiteY5" fmla="*/ 0 h 18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54" h="1812898">
                <a:moveTo>
                  <a:pt x="2619954" y="1812898"/>
                </a:moveTo>
                <a:cubicBezTo>
                  <a:pt x="2476830" y="1743986"/>
                  <a:pt x="2333706" y="1675075"/>
                  <a:pt x="2293950" y="1494845"/>
                </a:cubicBezTo>
                <a:cubicBezTo>
                  <a:pt x="2254194" y="1314615"/>
                  <a:pt x="2434424" y="875969"/>
                  <a:pt x="2381415" y="731520"/>
                </a:cubicBezTo>
                <a:cubicBezTo>
                  <a:pt x="2328406" y="587071"/>
                  <a:pt x="2324430" y="669235"/>
                  <a:pt x="1975898" y="628153"/>
                </a:cubicBezTo>
                <a:cubicBezTo>
                  <a:pt x="1627366" y="587071"/>
                  <a:pt x="580445" y="589722"/>
                  <a:pt x="290222" y="485030"/>
                </a:cubicBezTo>
                <a:cubicBezTo>
                  <a:pt x="0" y="380338"/>
                  <a:pt x="117281" y="190169"/>
                  <a:pt x="234563" y="0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459763" y="1960706"/>
            <a:ext cx="901208" cy="338554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9- </a:t>
            </a:r>
            <a:r>
              <a:rPr lang="pt-PT" sz="800" dirty="0" err="1" smtClean="0"/>
              <a:t>Discover</a:t>
            </a:r>
            <a:r>
              <a:rPr lang="pt-PT" sz="800" dirty="0" smtClean="0"/>
              <a:t> </a:t>
            </a:r>
            <a:r>
              <a:rPr lang="pt-PT" sz="800" dirty="0" err="1" smtClean="0"/>
              <a:t>Bob’s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Hyperty</a:t>
            </a:r>
            <a:r>
              <a:rPr lang="pt-PT" sz="800" dirty="0" smtClean="0"/>
              <a:t> </a:t>
            </a:r>
            <a:r>
              <a:rPr lang="pt-PT" sz="800" dirty="0" err="1" smtClean="0"/>
              <a:t>Instance</a:t>
            </a:r>
            <a:endParaRPr lang="en-US" sz="800" dirty="0"/>
          </a:p>
        </p:txBody>
      </p:sp>
      <p:sp>
        <p:nvSpPr>
          <p:cNvPr id="132" name="Freeform 131"/>
          <p:cNvSpPr/>
          <p:nvPr/>
        </p:nvSpPr>
        <p:spPr>
          <a:xfrm>
            <a:off x="1030907" y="2485492"/>
            <a:ext cx="3886862" cy="1448462"/>
          </a:xfrm>
          <a:custGeom>
            <a:avLst/>
            <a:gdLst>
              <a:gd name="connsiteX0" fmla="*/ 3886862 w 3886862"/>
              <a:gd name="connsiteY0" fmla="*/ 1448462 h 1448462"/>
              <a:gd name="connsiteX1" fmla="*/ 3529053 w 3886862"/>
              <a:gd name="connsiteY1" fmla="*/ 1225826 h 1448462"/>
              <a:gd name="connsiteX2" fmla="*/ 3465443 w 3886862"/>
              <a:gd name="connsiteY2" fmla="*/ 414793 h 1448462"/>
              <a:gd name="connsiteX3" fmla="*/ 3489297 w 3886862"/>
              <a:gd name="connsiteY3" fmla="*/ 216010 h 1448462"/>
              <a:gd name="connsiteX4" fmla="*/ 2694166 w 3886862"/>
              <a:gd name="connsiteY4" fmla="*/ 120594 h 1448462"/>
              <a:gd name="connsiteX5" fmla="*/ 435996 w 3886862"/>
              <a:gd name="connsiteY5" fmla="*/ 112643 h 1448462"/>
              <a:gd name="connsiteX6" fmla="*/ 78187 w 3886862"/>
              <a:gd name="connsiteY6" fmla="*/ 796455 h 1448462"/>
              <a:gd name="connsiteX7" fmla="*/ 94090 w 3886862"/>
              <a:gd name="connsiteY7" fmla="*/ 1209923 h 14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6862" h="1448462">
                <a:moveTo>
                  <a:pt x="3886862" y="1448462"/>
                </a:moveTo>
                <a:cubicBezTo>
                  <a:pt x="3743075" y="1423283"/>
                  <a:pt x="3599289" y="1398104"/>
                  <a:pt x="3529053" y="1225826"/>
                </a:cubicBezTo>
                <a:cubicBezTo>
                  <a:pt x="3458817" y="1053548"/>
                  <a:pt x="3472069" y="583096"/>
                  <a:pt x="3465443" y="414793"/>
                </a:cubicBezTo>
                <a:cubicBezTo>
                  <a:pt x="3458817" y="246490"/>
                  <a:pt x="3617843" y="265043"/>
                  <a:pt x="3489297" y="216010"/>
                </a:cubicBezTo>
                <a:cubicBezTo>
                  <a:pt x="3360751" y="166977"/>
                  <a:pt x="3203049" y="137822"/>
                  <a:pt x="2694166" y="120594"/>
                </a:cubicBezTo>
                <a:cubicBezTo>
                  <a:pt x="2185283" y="103366"/>
                  <a:pt x="871992" y="0"/>
                  <a:pt x="435996" y="112643"/>
                </a:cubicBezTo>
                <a:cubicBezTo>
                  <a:pt x="0" y="225286"/>
                  <a:pt x="135171" y="613575"/>
                  <a:pt x="78187" y="796455"/>
                </a:cubicBezTo>
                <a:cubicBezTo>
                  <a:pt x="21203" y="979335"/>
                  <a:pt x="57646" y="1094629"/>
                  <a:pt x="94090" y="1209923"/>
                </a:cubicBezTo>
              </a:path>
            </a:pathLst>
          </a:custGeom>
          <a:ln w="28575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349634" y="3681214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8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8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1449675" y="2608737"/>
            <a:ext cx="3053314" cy="1204138"/>
          </a:xfrm>
          <a:custGeom>
            <a:avLst/>
            <a:gdLst>
              <a:gd name="connsiteX0" fmla="*/ 2998967 w 3123538"/>
              <a:gd name="connsiteY0" fmla="*/ 1357022 h 1357022"/>
              <a:gd name="connsiteX1" fmla="*/ 2983064 w 3123538"/>
              <a:gd name="connsiteY1" fmla="*/ 1023068 h 1357022"/>
              <a:gd name="connsiteX2" fmla="*/ 2951259 w 3123538"/>
              <a:gd name="connsiteY2" fmla="*/ 577795 h 1357022"/>
              <a:gd name="connsiteX3" fmla="*/ 2935357 w 3123538"/>
              <a:gd name="connsiteY3" fmla="*/ 132522 h 1357022"/>
              <a:gd name="connsiteX4" fmla="*/ 1822174 w 3123538"/>
              <a:gd name="connsiteY4" fmla="*/ 84814 h 1357022"/>
              <a:gd name="connsiteX5" fmla="*/ 804407 w 3123538"/>
              <a:gd name="connsiteY5" fmla="*/ 21203 h 1357022"/>
              <a:gd name="connsiteX6" fmla="*/ 136498 w 3123538"/>
              <a:gd name="connsiteY6" fmla="*/ 60960 h 1357022"/>
              <a:gd name="connsiteX7" fmla="*/ 17228 w 3123538"/>
              <a:gd name="connsiteY7" fmla="*/ 386963 h 1357022"/>
              <a:gd name="connsiteX8" fmla="*/ 33131 w 3123538"/>
              <a:gd name="connsiteY8" fmla="*/ 856090 h 1357022"/>
              <a:gd name="connsiteX9" fmla="*/ 41082 w 3123538"/>
              <a:gd name="connsiteY9" fmla="*/ 1253655 h 135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3538" h="1357022">
                <a:moveTo>
                  <a:pt x="2998967" y="1357022"/>
                </a:moveTo>
                <a:cubicBezTo>
                  <a:pt x="2994991" y="1254980"/>
                  <a:pt x="2991015" y="1152939"/>
                  <a:pt x="2983064" y="1023068"/>
                </a:cubicBezTo>
                <a:cubicBezTo>
                  <a:pt x="2975113" y="893197"/>
                  <a:pt x="2959210" y="726219"/>
                  <a:pt x="2951259" y="577795"/>
                </a:cubicBezTo>
                <a:cubicBezTo>
                  <a:pt x="2943308" y="429371"/>
                  <a:pt x="3123538" y="214685"/>
                  <a:pt x="2935357" y="132522"/>
                </a:cubicBezTo>
                <a:cubicBezTo>
                  <a:pt x="2747176" y="50359"/>
                  <a:pt x="2177332" y="103367"/>
                  <a:pt x="1822174" y="84814"/>
                </a:cubicBezTo>
                <a:cubicBezTo>
                  <a:pt x="1467016" y="66261"/>
                  <a:pt x="1085353" y="25179"/>
                  <a:pt x="804407" y="21203"/>
                </a:cubicBezTo>
                <a:cubicBezTo>
                  <a:pt x="523461" y="17227"/>
                  <a:pt x="267694" y="0"/>
                  <a:pt x="136498" y="60960"/>
                </a:cubicBezTo>
                <a:cubicBezTo>
                  <a:pt x="5302" y="121920"/>
                  <a:pt x="34456" y="254442"/>
                  <a:pt x="17228" y="386963"/>
                </a:cubicBezTo>
                <a:cubicBezTo>
                  <a:pt x="0" y="519484"/>
                  <a:pt x="29155" y="711641"/>
                  <a:pt x="33131" y="856090"/>
                </a:cubicBezTo>
                <a:cubicBezTo>
                  <a:pt x="37107" y="1000539"/>
                  <a:pt x="39094" y="1127097"/>
                  <a:pt x="41082" y="1253655"/>
                </a:cubicBezTo>
              </a:path>
            </a:pathLst>
          </a:custGeom>
          <a:ln w="50800" cmpd="tri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0" y="2701501"/>
            <a:ext cx="1055097" cy="461665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10-  </a:t>
            </a:r>
            <a:r>
              <a:rPr lang="pt-PT" sz="800" dirty="0" err="1" smtClean="0"/>
              <a:t>Bob’s</a:t>
            </a:r>
            <a:r>
              <a:rPr lang="pt-PT" sz="800" dirty="0" smtClean="0"/>
              <a:t> </a:t>
            </a:r>
            <a:r>
              <a:rPr lang="pt-PT" sz="800" dirty="0" err="1" smtClean="0"/>
              <a:t>Hyperty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receives</a:t>
            </a:r>
            <a:r>
              <a:rPr lang="pt-PT" sz="800" dirty="0" smtClean="0"/>
              <a:t> </a:t>
            </a:r>
            <a:r>
              <a:rPr lang="pt-PT" sz="800" dirty="0" err="1" smtClean="0"/>
              <a:t>Invitation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smtClean="0"/>
              <a:t> </a:t>
            </a:r>
            <a:r>
              <a:rPr lang="pt-PT" sz="800" dirty="0" err="1" smtClean="0"/>
              <a:t>from</a:t>
            </a:r>
            <a:r>
              <a:rPr lang="pt-PT" sz="800" dirty="0" smtClean="0"/>
              <a:t> </a:t>
            </a:r>
            <a:r>
              <a:rPr lang="pt-PT" sz="800" dirty="0" err="1" smtClean="0"/>
              <a:t>Alice’s</a:t>
            </a:r>
            <a:r>
              <a:rPr lang="pt-PT" sz="800" dirty="0" smtClean="0"/>
              <a:t> </a:t>
            </a:r>
            <a:r>
              <a:rPr lang="pt-PT" sz="800" dirty="0" err="1" smtClean="0"/>
              <a:t>Hyperty</a:t>
            </a:r>
            <a:endParaRPr 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550833" y="2923834"/>
            <a:ext cx="1178528" cy="461665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13- Data </a:t>
            </a:r>
            <a:r>
              <a:rPr lang="pt-PT" sz="800" dirty="0" err="1" smtClean="0"/>
              <a:t>Sync</a:t>
            </a:r>
            <a:r>
              <a:rPr lang="pt-PT" sz="800" dirty="0" smtClean="0"/>
              <a:t> </a:t>
            </a:r>
            <a:r>
              <a:rPr lang="pt-PT" sz="800" dirty="0" err="1" smtClean="0"/>
              <a:t>Stream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established</a:t>
            </a:r>
            <a:r>
              <a:rPr lang="pt-PT" sz="800" dirty="0" smtClean="0"/>
              <a:t> </a:t>
            </a:r>
            <a:r>
              <a:rPr lang="pt-PT" sz="800" dirty="0" err="1" smtClean="0"/>
              <a:t>between</a:t>
            </a:r>
            <a:endParaRPr lang="pt-PT" sz="800" dirty="0" smtClean="0"/>
          </a:p>
          <a:p>
            <a:r>
              <a:rPr lang="pt-PT" sz="800" dirty="0" smtClean="0"/>
              <a:t>Alice and Bob </a:t>
            </a:r>
            <a:r>
              <a:rPr lang="pt-PT" sz="800" dirty="0" err="1" smtClean="0"/>
              <a:t>Hyperties</a:t>
            </a:r>
            <a:endParaRPr lang="en-US" sz="800" dirty="0"/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934477" y="5093138"/>
            <a:ext cx="574196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3-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IdP</a:t>
            </a:r>
            <a:r>
              <a:rPr lang="pt-PT" sz="800" dirty="0" smtClean="0"/>
              <a:t> Proxy</a:t>
            </a:r>
            <a:endParaRPr lang="en-US" sz="800" dirty="0" smtClean="0"/>
          </a:p>
        </p:txBody>
      </p: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709597" y="4631659"/>
            <a:ext cx="681597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7- </a:t>
            </a:r>
            <a:r>
              <a:rPr lang="pt-PT" sz="800" dirty="0" err="1" smtClean="0"/>
              <a:t>Generate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Assertion</a:t>
            </a:r>
            <a:endParaRPr lang="en-US" sz="800" dirty="0" smtClean="0"/>
          </a:p>
        </p:txBody>
      </p: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651491" y="5067326"/>
            <a:ext cx="619080" cy="338554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12- </a:t>
            </a:r>
            <a:r>
              <a:rPr lang="pt-PT" sz="800" dirty="0" err="1" smtClean="0"/>
              <a:t>Certify</a:t>
            </a:r>
            <a:r>
              <a:rPr lang="pt-PT" sz="800" dirty="0" smtClean="0"/>
              <a:t/>
            </a:r>
            <a:br>
              <a:rPr lang="pt-PT" sz="800" dirty="0" smtClean="0"/>
            </a:br>
            <a:r>
              <a:rPr lang="pt-PT" sz="800" dirty="0" err="1" smtClean="0"/>
              <a:t>Assertion</a:t>
            </a:r>
            <a:endParaRPr lang="en-US" sz="800" dirty="0" smtClean="0"/>
          </a:p>
        </p:txBody>
      </p:sp>
      <p:sp>
        <p:nvSpPr>
          <p:cNvPr id="134" name="Oval 133"/>
          <p:cNvSpPr/>
          <p:nvPr/>
        </p:nvSpPr>
        <p:spPr>
          <a:xfrm>
            <a:off x="4226531" y="3752126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8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8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187528" y="3375588"/>
            <a:ext cx="1082348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6- </a:t>
            </a:r>
            <a:r>
              <a:rPr lang="pt-PT" sz="800" dirty="0" err="1" smtClean="0"/>
              <a:t>Alice’s</a:t>
            </a:r>
            <a:r>
              <a:rPr lang="pt-PT" sz="800" dirty="0" smtClean="0"/>
              <a:t> </a:t>
            </a:r>
            <a:r>
              <a:rPr lang="pt-PT" sz="800" dirty="0" err="1" smtClean="0"/>
              <a:t>Connection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Object</a:t>
            </a:r>
            <a:r>
              <a:rPr lang="pt-PT" sz="800" dirty="0" smtClean="0"/>
              <a:t> </a:t>
            </a:r>
            <a:r>
              <a:rPr lang="pt-PT" sz="800" dirty="0" err="1" smtClean="0"/>
              <a:t>is</a:t>
            </a:r>
            <a:r>
              <a:rPr lang="pt-PT" sz="800" dirty="0" smtClean="0"/>
              <a:t> </a:t>
            </a:r>
            <a:r>
              <a:rPr lang="pt-PT" sz="800" dirty="0" err="1" smtClean="0"/>
              <a:t>Created</a:t>
            </a:r>
            <a:endParaRPr lang="en-US" sz="800" dirty="0"/>
          </a:p>
        </p:txBody>
      </p:sp>
      <p:sp>
        <p:nvSpPr>
          <p:cNvPr id="183" name="Right Arrow 182"/>
          <p:cNvSpPr/>
          <p:nvPr/>
        </p:nvSpPr>
        <p:spPr>
          <a:xfrm>
            <a:off x="1708031" y="3717985"/>
            <a:ext cx="2389516" cy="2156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38270" y="3880898"/>
            <a:ext cx="1499128" cy="21544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800" dirty="0" smtClean="0"/>
              <a:t>14-  AV </a:t>
            </a:r>
            <a:r>
              <a:rPr lang="pt-PT" sz="800" dirty="0" err="1" smtClean="0"/>
              <a:t>Streams</a:t>
            </a:r>
            <a:r>
              <a:rPr lang="pt-PT" sz="800" dirty="0" smtClean="0"/>
              <a:t> are </a:t>
            </a:r>
            <a:r>
              <a:rPr lang="pt-PT" sz="800" dirty="0" err="1" smtClean="0"/>
              <a:t>Established</a:t>
            </a:r>
            <a:endParaRPr lang="en-US" sz="800" dirty="0"/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887888" y="5400480"/>
            <a:ext cx="574195" cy="338554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PT" sz="800" dirty="0" smtClean="0"/>
              <a:t>11- </a:t>
            </a:r>
            <a:r>
              <a:rPr lang="pt-PT" sz="800" dirty="0" err="1" smtClean="0"/>
              <a:t>load</a:t>
            </a:r>
            <a:r>
              <a:rPr lang="pt-PT" sz="800" dirty="0" smtClean="0"/>
              <a:t> </a:t>
            </a:r>
            <a:br>
              <a:rPr lang="pt-PT" sz="800" dirty="0" smtClean="0"/>
            </a:br>
            <a:r>
              <a:rPr lang="pt-PT" sz="800" dirty="0" err="1" smtClean="0"/>
              <a:t>IdP</a:t>
            </a:r>
            <a:r>
              <a:rPr lang="pt-PT" sz="800" dirty="0" smtClean="0"/>
              <a:t> Proxy</a:t>
            </a:r>
            <a:endParaRPr lang="en-US" sz="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238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10493" y="3727219"/>
            <a:ext cx="1367233" cy="589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5292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Simpler</a:t>
            </a:r>
            <a:r>
              <a:rPr lang="pt-PT" dirty="0" smtClean="0"/>
              <a:t> </a:t>
            </a:r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805377" y="893135"/>
            <a:ext cx="2870789" cy="1942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81193"/>
            </a:avLst>
          </a:prstGeom>
          <a:ln w="571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9686" y="871870"/>
            <a:ext cx="2873822" cy="19729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Bob’s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28796" y="137715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352850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09712" y="1785124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35782" y="1791271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5742488" y="1407331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7487195" y="136980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75507" y="3770495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4022020"/>
            <a:ext cx="1677727" cy="73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70"/>
          <p:cNvCxnSpPr>
            <a:stCxn id="60" idx="2"/>
            <a:endCxn id="8" idx="0"/>
          </p:cNvCxnSpPr>
          <p:nvPr/>
        </p:nvCxnSpPr>
        <p:spPr>
          <a:xfrm rot="10800000" flipV="1">
            <a:off x="5053637" y="2018359"/>
            <a:ext cx="906470" cy="1752136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0"/>
          <p:cNvCxnSpPr>
            <a:stCxn id="50" idx="4"/>
            <a:endCxn id="10" idx="7"/>
          </p:cNvCxnSpPr>
          <p:nvPr/>
        </p:nvCxnSpPr>
        <p:spPr>
          <a:xfrm rot="16200000" flipH="1">
            <a:off x="4015611" y="2566113"/>
            <a:ext cx="1224873" cy="280410"/>
          </a:xfrm>
          <a:prstGeom prst="curvedConnector3">
            <a:avLst>
              <a:gd name="adj1" fmla="val 2135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498490" y="3808805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162736" y="3794656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1913859" y="3803044"/>
            <a:ext cx="2204953" cy="237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6"/>
            <a:endCxn id="62" idx="2"/>
          </p:cNvCxnSpPr>
          <p:nvPr/>
        </p:nvCxnSpPr>
        <p:spPr>
          <a:xfrm flipV="1">
            <a:off x="5231767" y="1863635"/>
            <a:ext cx="2485830" cy="2061239"/>
          </a:xfrm>
          <a:prstGeom prst="curvedConnector3">
            <a:avLst>
              <a:gd name="adj1" fmla="val 50000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81"/>
          <p:cNvCxnSpPr>
            <a:stCxn id="8" idx="2"/>
            <a:endCxn id="56" idx="6"/>
          </p:cNvCxnSpPr>
          <p:nvPr/>
        </p:nvCxnSpPr>
        <p:spPr>
          <a:xfrm rot="10800000">
            <a:off x="2797803" y="1772250"/>
            <a:ext cx="2077705" cy="2152624"/>
          </a:xfrm>
          <a:prstGeom prst="curvedConnector3">
            <a:avLst>
              <a:gd name="adj1" fmla="val 20831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81"/>
          <p:cNvCxnSpPr>
            <a:stCxn id="8" idx="2"/>
            <a:endCxn id="41" idx="0"/>
          </p:cNvCxnSpPr>
          <p:nvPr/>
        </p:nvCxnSpPr>
        <p:spPr>
          <a:xfrm rot="10800000">
            <a:off x="1161637" y="3728724"/>
            <a:ext cx="3713870" cy="196150"/>
          </a:xfrm>
          <a:prstGeom prst="curvedConnector4">
            <a:avLst>
              <a:gd name="adj1" fmla="val 17828"/>
              <a:gd name="adj2" fmla="val 628511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Callout 1 (No Border) 155"/>
          <p:cNvSpPr/>
          <p:nvPr/>
        </p:nvSpPr>
        <p:spPr>
          <a:xfrm>
            <a:off x="5964864" y="4061637"/>
            <a:ext cx="733647" cy="226591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App</a:t>
            </a:r>
            <a:endParaRPr lang="en-US" sz="1000" dirty="0" smtClean="0"/>
          </a:p>
        </p:txBody>
      </p:sp>
      <p:sp>
        <p:nvSpPr>
          <p:cNvPr id="157" name="Line Callout 1 (No Border) 156"/>
          <p:cNvSpPr/>
          <p:nvPr/>
        </p:nvSpPr>
        <p:spPr>
          <a:xfrm>
            <a:off x="6893440" y="2119422"/>
            <a:ext cx="2069806" cy="226591"/>
          </a:xfrm>
          <a:prstGeom prst="callout1">
            <a:avLst>
              <a:gd name="adj1" fmla="val -18790"/>
              <a:gd name="adj2" fmla="val 25296"/>
              <a:gd name="adj3" fmla="val -79888"/>
              <a:gd name="adj4" fmla="val 364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5- H1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Registered</a:t>
            </a:r>
            <a:endParaRPr lang="en-US" sz="1000" dirty="0" smtClean="0"/>
          </a:p>
        </p:txBody>
      </p:sp>
      <p:sp>
        <p:nvSpPr>
          <p:cNvPr id="159" name="Line Callout 1 (No Border) 158"/>
          <p:cNvSpPr/>
          <p:nvPr/>
        </p:nvSpPr>
        <p:spPr>
          <a:xfrm>
            <a:off x="5277292" y="2874336"/>
            <a:ext cx="1059713" cy="226591"/>
          </a:xfrm>
          <a:prstGeom prst="callout1">
            <a:avLst>
              <a:gd name="adj1" fmla="val 46904"/>
              <a:gd name="adj2" fmla="val -3985"/>
              <a:gd name="adj3" fmla="val 333043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2-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 smtClean="0"/>
          </a:p>
        </p:txBody>
      </p:sp>
      <p:sp>
        <p:nvSpPr>
          <p:cNvPr id="161" name="Line Callout 1 (No Border) 160"/>
          <p:cNvSpPr/>
          <p:nvPr/>
        </p:nvSpPr>
        <p:spPr>
          <a:xfrm>
            <a:off x="4940593" y="1740196"/>
            <a:ext cx="747825" cy="380480"/>
          </a:xfrm>
          <a:prstGeom prst="callout1">
            <a:avLst>
              <a:gd name="adj1" fmla="val 108383"/>
              <a:gd name="adj2" fmla="val 42934"/>
              <a:gd name="adj3" fmla="val 386140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8- </a:t>
            </a:r>
            <a:r>
              <a:rPr lang="pt-PT" sz="1000" dirty="0" err="1" smtClean="0"/>
              <a:t>Load</a:t>
            </a:r>
            <a:r>
              <a:rPr lang="pt-PT" sz="1000" dirty="0" smtClean="0"/>
              <a:t> P2 </a:t>
            </a:r>
            <a:br>
              <a:rPr lang="pt-PT" sz="1000" dirty="0" smtClean="0"/>
            </a:br>
            <a:r>
              <a:rPr lang="pt-PT" sz="1000" dirty="0" err="1" smtClean="0"/>
              <a:t>Protostub</a:t>
            </a:r>
            <a:endParaRPr lang="en-US" sz="1000" dirty="0"/>
          </a:p>
        </p:txBody>
      </p:sp>
      <p:sp>
        <p:nvSpPr>
          <p:cNvPr id="162" name="Line Callout 1 (No Border) 161"/>
          <p:cNvSpPr/>
          <p:nvPr/>
        </p:nvSpPr>
        <p:spPr>
          <a:xfrm>
            <a:off x="1552350" y="2094615"/>
            <a:ext cx="1998923" cy="226591"/>
          </a:xfrm>
          <a:prstGeom prst="callout1">
            <a:avLst>
              <a:gd name="adj1" fmla="val -4234"/>
              <a:gd name="adj2" fmla="val 83892"/>
              <a:gd name="adj3" fmla="val -106562"/>
              <a:gd name="adj4" fmla="val 6728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9- </a:t>
            </a:r>
            <a:r>
              <a:rPr lang="pt-PT" sz="1000" dirty="0" err="1" smtClean="0"/>
              <a:t>Discover</a:t>
            </a:r>
            <a:r>
              <a:rPr lang="pt-PT" sz="1000" dirty="0" smtClean="0"/>
              <a:t>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endParaRPr lang="en-US" sz="1000" dirty="0"/>
          </a:p>
        </p:txBody>
      </p:sp>
      <p:sp>
        <p:nvSpPr>
          <p:cNvPr id="163" name="Line Callout 1 (No Border) 162"/>
          <p:cNvSpPr/>
          <p:nvPr/>
        </p:nvSpPr>
        <p:spPr>
          <a:xfrm>
            <a:off x="2785731" y="3437862"/>
            <a:ext cx="1268817" cy="380480"/>
          </a:xfrm>
          <a:prstGeom prst="callout1">
            <a:avLst>
              <a:gd name="adj1" fmla="val 60040"/>
              <a:gd name="adj2" fmla="val 103166"/>
              <a:gd name="adj3" fmla="val 97438"/>
              <a:gd name="adj4" fmla="val 1108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6- </a:t>
            </a:r>
            <a:r>
              <a:rPr lang="pt-PT" sz="1000" dirty="0" err="1" smtClean="0"/>
              <a:t>Alice’s</a:t>
            </a:r>
            <a:r>
              <a:rPr lang="pt-PT" sz="1000" dirty="0" smtClean="0"/>
              <a:t>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Created</a:t>
            </a:r>
            <a:endParaRPr lang="en-US" sz="1000" dirty="0"/>
          </a:p>
        </p:txBody>
      </p:sp>
      <p:sp>
        <p:nvSpPr>
          <p:cNvPr id="164" name="Line Callout 1 (No Border) 163"/>
          <p:cNvSpPr/>
          <p:nvPr/>
        </p:nvSpPr>
        <p:spPr>
          <a:xfrm>
            <a:off x="0" y="2324987"/>
            <a:ext cx="1127051" cy="688256"/>
          </a:xfrm>
          <a:prstGeom prst="callout1">
            <a:avLst>
              <a:gd name="adj1" fmla="val 102253"/>
              <a:gd name="adj2" fmla="val 28874"/>
              <a:gd name="adj3" fmla="val 196810"/>
              <a:gd name="adj4" fmla="val 9378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10- 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receives</a:t>
            </a:r>
            <a:r>
              <a:rPr lang="pt-PT" sz="1000" dirty="0" smtClean="0"/>
              <a:t> </a:t>
            </a:r>
            <a:r>
              <a:rPr lang="pt-PT" sz="1000" dirty="0" err="1" smtClean="0"/>
              <a:t>Invitation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from</a:t>
            </a:r>
            <a:r>
              <a:rPr lang="pt-PT" sz="1000" dirty="0" smtClean="0"/>
              <a:t> </a:t>
            </a:r>
            <a:r>
              <a:rPr lang="pt-PT" sz="1000" dirty="0" err="1" smtClean="0"/>
              <a:t>Alice’s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/>
          </a:p>
        </p:txBody>
      </p:sp>
      <p:sp>
        <p:nvSpPr>
          <p:cNvPr id="168" name="Line Callout 1 (No Border) 167"/>
          <p:cNvSpPr/>
          <p:nvPr/>
        </p:nvSpPr>
        <p:spPr>
          <a:xfrm>
            <a:off x="5394250" y="5149702"/>
            <a:ext cx="733647" cy="380480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3-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69" name="Line Callout 1 (No Border) 168"/>
          <p:cNvSpPr/>
          <p:nvPr/>
        </p:nvSpPr>
        <p:spPr>
          <a:xfrm>
            <a:off x="3122426" y="4334540"/>
            <a:ext cx="811620" cy="380480"/>
          </a:xfrm>
          <a:prstGeom prst="callout1">
            <a:avLst>
              <a:gd name="adj1" fmla="val 100000"/>
              <a:gd name="adj2" fmla="val 32696"/>
              <a:gd name="adj3" fmla="val 181422"/>
              <a:gd name="adj4" fmla="val -2620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7-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0" name="Line Callout 1 (No Border) 169"/>
          <p:cNvSpPr/>
          <p:nvPr/>
        </p:nvSpPr>
        <p:spPr>
          <a:xfrm>
            <a:off x="1924492" y="4518836"/>
            <a:ext cx="811620" cy="380480"/>
          </a:xfrm>
          <a:prstGeom prst="callout1">
            <a:avLst>
              <a:gd name="adj1" fmla="val 102794"/>
              <a:gd name="adj2" fmla="val 49727"/>
              <a:gd name="adj3" fmla="val 200984"/>
              <a:gd name="adj4" fmla="val 602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12- </a:t>
            </a:r>
            <a:r>
              <a:rPr lang="pt-PT" sz="1000" dirty="0" err="1" smtClean="0"/>
              <a:t>Certify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1" name="Line Callout 1 (No Border) 170"/>
          <p:cNvSpPr/>
          <p:nvPr/>
        </p:nvSpPr>
        <p:spPr>
          <a:xfrm>
            <a:off x="340242" y="5617535"/>
            <a:ext cx="1084521" cy="226591"/>
          </a:xfrm>
          <a:prstGeom prst="callout1">
            <a:avLst>
              <a:gd name="adj1" fmla="val -11781"/>
              <a:gd name="adj2" fmla="val 49727"/>
              <a:gd name="adj3" fmla="val -200260"/>
              <a:gd name="adj4" fmla="val 749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11-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72" name="Line Callout 1 (No Border) 171"/>
          <p:cNvSpPr/>
          <p:nvPr/>
        </p:nvSpPr>
        <p:spPr>
          <a:xfrm>
            <a:off x="1683488" y="2984206"/>
            <a:ext cx="1910317" cy="380480"/>
          </a:xfrm>
          <a:prstGeom prst="callout1">
            <a:avLst>
              <a:gd name="adj1" fmla="val 105132"/>
              <a:gd name="adj2" fmla="val 29676"/>
              <a:gd name="adj3" fmla="val 229160"/>
              <a:gd name="adj4" fmla="val 4981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13- 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Hyperties</a:t>
            </a:r>
            <a:endParaRPr lang="en-US" sz="1000" dirty="0"/>
          </a:p>
        </p:txBody>
      </p:sp>
      <p:sp>
        <p:nvSpPr>
          <p:cNvPr id="176" name="Line Callout 1 (No Border) 175"/>
          <p:cNvSpPr/>
          <p:nvPr/>
        </p:nvSpPr>
        <p:spPr>
          <a:xfrm>
            <a:off x="2048540" y="4047460"/>
            <a:ext cx="1896140" cy="226591"/>
          </a:xfrm>
          <a:prstGeom prst="callout1">
            <a:avLst>
              <a:gd name="adj1" fmla="val -9405"/>
              <a:gd name="adj2" fmla="val 49847"/>
              <a:gd name="adj3" fmla="val -42347"/>
              <a:gd name="adj4" fmla="val 4909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14-  AV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endParaRPr lang="en-US" sz="1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8054" y="3524898"/>
            <a:ext cx="1590261" cy="1238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77" y="3499168"/>
            <a:ext cx="1394744" cy="1285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10493" y="3727219"/>
            <a:ext cx="1367233" cy="5895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33342" y="3641081"/>
            <a:ext cx="1152928" cy="6289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App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1450"/>
            <a:ext cx="7200900" cy="473075"/>
          </a:xfrm>
        </p:spPr>
        <p:txBody>
          <a:bodyPr/>
          <a:lstStyle/>
          <a:p>
            <a:r>
              <a:rPr lang="pt-PT" dirty="0" err="1" smtClean="0"/>
              <a:t>Simpler</a:t>
            </a:r>
            <a:r>
              <a:rPr lang="pt-PT" dirty="0" smtClean="0"/>
              <a:t> </a:t>
            </a:r>
            <a:r>
              <a:rPr lang="pt-PT" dirty="0" err="1" smtClean="0"/>
              <a:t>ReTHINK</a:t>
            </a:r>
            <a:r>
              <a:rPr lang="pt-PT" dirty="0" smtClean="0"/>
              <a:t> Basic </a:t>
            </a:r>
            <a:r>
              <a:rPr lang="pt-PT" dirty="0" err="1" smtClean="0"/>
              <a:t>Comm</a:t>
            </a:r>
            <a:r>
              <a:rPr lang="pt-PT" dirty="0" smtClean="0"/>
              <a:t> Setup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4383017" y="3251767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181932" y="3273538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805377" y="893135"/>
            <a:ext cx="2870789" cy="1942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9941" y="2418515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5997717" y="2125245"/>
            <a:ext cx="613557" cy="1726570"/>
          </a:xfrm>
          <a:prstGeom prst="bentConnector3">
            <a:avLst>
              <a:gd name="adj1" fmla="val 81193"/>
            </a:avLst>
          </a:prstGeom>
          <a:ln w="571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9686" y="871870"/>
            <a:ext cx="2873822" cy="19729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Bob’s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Communication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2855" y="24165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238533" y="2548154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2"/>
          <p:cNvGrpSpPr/>
          <p:nvPr/>
        </p:nvGrpSpPr>
        <p:grpSpPr>
          <a:xfrm>
            <a:off x="939173" y="3202286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198451" y="2548153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3628796" y="137715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Cylindre 33"/>
          <p:cNvSpPr/>
          <p:nvPr/>
        </p:nvSpPr>
        <p:spPr>
          <a:xfrm>
            <a:off x="2200934" y="1352850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09712" y="1785124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35782" y="1791271"/>
            <a:ext cx="356260" cy="308758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41542" y="1617871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" name="Group 83"/>
          <p:cNvGrpSpPr/>
          <p:nvPr/>
        </p:nvGrpSpPr>
        <p:grpSpPr>
          <a:xfrm>
            <a:off x="5742488" y="1407331"/>
            <a:ext cx="1213604" cy="887634"/>
            <a:chOff x="7591463" y="1694595"/>
            <a:chExt cx="1213604" cy="887634"/>
          </a:xfrm>
        </p:grpSpPr>
        <p:sp>
          <p:nvSpPr>
            <p:cNvPr id="57" name="Parchemin vertical 39"/>
            <p:cNvSpPr/>
            <p:nvPr/>
          </p:nvSpPr>
          <p:spPr>
            <a:xfrm>
              <a:off x="7591463" y="1694595"/>
              <a:ext cx="1213604" cy="887634"/>
            </a:xfrm>
            <a:prstGeom prst="vertic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</a:rPr>
                <a:t>Catalogue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04277" y="2145096"/>
              <a:ext cx="356260" cy="3087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809082" y="2151244"/>
              <a:ext cx="356260" cy="30875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  <a:prstDash val="sysDot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7487195" y="1369808"/>
            <a:ext cx="828092" cy="665330"/>
            <a:chOff x="6134292" y="1957372"/>
            <a:chExt cx="828092" cy="665330"/>
          </a:xfrm>
        </p:grpSpPr>
        <p:sp>
          <p:nvSpPr>
            <p:cNvPr id="58" name="Cylindre 33"/>
            <p:cNvSpPr/>
            <p:nvPr/>
          </p:nvSpPr>
          <p:spPr>
            <a:xfrm>
              <a:off x="6134292" y="1957372"/>
              <a:ext cx="828092" cy="665330"/>
            </a:xfrm>
            <a:prstGeom prst="can">
              <a:avLst>
                <a:gd name="adj" fmla="val 13062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 err="1" smtClean="0">
                  <a:solidFill>
                    <a:prstClr val="black"/>
                  </a:solidFill>
                </a:rPr>
                <a:t>Registry</a:t>
              </a:r>
              <a:endParaRPr lang="fr-FR" sz="1200" dirty="0">
                <a:solidFill>
                  <a:prstClr val="black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364694" y="2296820"/>
              <a:ext cx="356260" cy="308758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822344" y="3781128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507" y="3728724"/>
            <a:ext cx="356260" cy="308758"/>
          </a:xfrm>
          <a:prstGeom prst="ellipse">
            <a:avLst/>
          </a:prstGeom>
          <a:solidFill>
            <a:srgbClr val="C00000">
              <a:alpha val="72000"/>
            </a:srgbClr>
          </a:solidFill>
          <a:ln w="28575">
            <a:solidFill>
              <a:schemeClr val="bg1"/>
            </a:solidFill>
            <a:prstDash val="sysDot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78374" y="3341054"/>
            <a:ext cx="18961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App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255453" y="3759026"/>
            <a:ext cx="1009816" cy="540688"/>
          </a:xfrm>
          <a:prstGeom prst="roundRect">
            <a:avLst/>
          </a:prstGeom>
          <a:solidFill>
            <a:srgbClr val="FBA5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smtClean="0">
                <a:solidFill>
                  <a:prstClr val="black"/>
                </a:solidFill>
              </a:rPr>
              <a:t>Web </a:t>
            </a:r>
            <a:r>
              <a:rPr lang="pt-PT" sz="1200" dirty="0" err="1" smtClean="0">
                <a:solidFill>
                  <a:prstClr val="black"/>
                </a:solidFill>
              </a:rPr>
              <a:t>App</a:t>
            </a:r>
            <a:r>
              <a:rPr lang="pt-PT" sz="1200" dirty="0" smtClean="0">
                <a:solidFill>
                  <a:prstClr val="black"/>
                </a:solidFill>
              </a:rPr>
              <a:t> </a:t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1" name="Elbow Connector 70"/>
          <p:cNvCxnSpPr>
            <a:stCxn id="67" idx="1"/>
            <a:endCxn id="64" idx="3"/>
          </p:cNvCxnSpPr>
          <p:nvPr/>
        </p:nvCxnSpPr>
        <p:spPr>
          <a:xfrm rot="10800000">
            <a:off x="5577727" y="4022020"/>
            <a:ext cx="1677727" cy="73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70"/>
          <p:cNvCxnSpPr>
            <a:stCxn id="60" idx="2"/>
            <a:endCxn id="8" idx="0"/>
          </p:cNvCxnSpPr>
          <p:nvPr/>
        </p:nvCxnSpPr>
        <p:spPr>
          <a:xfrm rot="10800000" flipV="1">
            <a:off x="5000475" y="2018358"/>
            <a:ext cx="959633" cy="1762769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0"/>
          <p:cNvCxnSpPr>
            <a:stCxn id="50" idx="4"/>
            <a:endCxn id="10" idx="7"/>
          </p:cNvCxnSpPr>
          <p:nvPr/>
        </p:nvCxnSpPr>
        <p:spPr>
          <a:xfrm rot="16200000" flipH="1">
            <a:off x="4015611" y="2566113"/>
            <a:ext cx="1224873" cy="280410"/>
          </a:xfrm>
          <a:prstGeom prst="curvedConnector3">
            <a:avLst>
              <a:gd name="adj1" fmla="val 2135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498490" y="3638684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COo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700355" y="4641019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4660769" y="4532161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337758" y="5481742"/>
            <a:ext cx="2595749" cy="717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Alice’s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Identity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916702" y="4726011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9" name="Block Arc 148"/>
          <p:cNvSpPr/>
          <p:nvPr/>
        </p:nvSpPr>
        <p:spPr>
          <a:xfrm>
            <a:off x="877116" y="4617153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1" name="Parchemin vertical 39"/>
          <p:cNvSpPr/>
          <p:nvPr/>
        </p:nvSpPr>
        <p:spPr>
          <a:xfrm>
            <a:off x="3215483" y="4994048"/>
            <a:ext cx="1213604" cy="887634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Catalogue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511046" y="5278905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55" name="Elbow Connector 70"/>
          <p:cNvCxnSpPr>
            <a:stCxn id="154" idx="6"/>
            <a:endCxn id="145" idx="4"/>
          </p:cNvCxnSpPr>
          <p:nvPr/>
        </p:nvCxnSpPr>
        <p:spPr>
          <a:xfrm flipV="1">
            <a:off x="4152313" y="4949777"/>
            <a:ext cx="868676" cy="483507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2527540" y="5179509"/>
            <a:ext cx="662521" cy="540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200" dirty="0" err="1" smtClean="0">
                <a:solidFill>
                  <a:prstClr val="black"/>
                </a:solidFill>
              </a:rPr>
              <a:t>IdP</a:t>
            </a:r>
            <a:r>
              <a:rPr lang="pt-PT" sz="1200" dirty="0" smtClean="0">
                <a:solidFill>
                  <a:prstClr val="black"/>
                </a:solidFill>
              </a:rPr>
              <a:t/>
            </a:r>
            <a:br>
              <a:rPr lang="pt-PT" sz="1200" dirty="0" smtClean="0">
                <a:solidFill>
                  <a:prstClr val="black"/>
                </a:solidFill>
              </a:rPr>
            </a:br>
            <a:r>
              <a:rPr lang="pt-PT" sz="1200" dirty="0" smtClean="0">
                <a:solidFill>
                  <a:prstClr val="black"/>
                </a:solidFill>
              </a:rPr>
              <a:t>Server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167" name="Elbow Connector 70"/>
          <p:cNvCxnSpPr>
            <a:endCxn id="160" idx="0"/>
          </p:cNvCxnSpPr>
          <p:nvPr/>
        </p:nvCxnSpPr>
        <p:spPr>
          <a:xfrm rot="10800000" flipV="1">
            <a:off x="2858802" y="4796287"/>
            <a:ext cx="1764961" cy="383222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70"/>
          <p:cNvCxnSpPr/>
          <p:nvPr/>
        </p:nvCxnSpPr>
        <p:spPr>
          <a:xfrm>
            <a:off x="1595887" y="4882551"/>
            <a:ext cx="871268" cy="5003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077675" y="3624535"/>
            <a:ext cx="326003" cy="2544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1839431" y="3632923"/>
            <a:ext cx="2204953" cy="237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9" name="Elbow Connector 70"/>
          <p:cNvCxnSpPr>
            <a:stCxn id="154" idx="4"/>
            <a:endCxn id="148" idx="4"/>
          </p:cNvCxnSpPr>
          <p:nvPr/>
        </p:nvCxnSpPr>
        <p:spPr>
          <a:xfrm rot="5400000" flipH="1">
            <a:off x="2258061" y="4014044"/>
            <a:ext cx="552894" cy="2594344"/>
          </a:xfrm>
          <a:prstGeom prst="curvedConnector3">
            <a:avLst>
              <a:gd name="adj1" fmla="val -4134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6"/>
            <a:endCxn id="62" idx="2"/>
          </p:cNvCxnSpPr>
          <p:nvPr/>
        </p:nvCxnSpPr>
        <p:spPr>
          <a:xfrm flipV="1">
            <a:off x="5178604" y="1863635"/>
            <a:ext cx="2538993" cy="2071872"/>
          </a:xfrm>
          <a:prstGeom prst="curvedConnector3">
            <a:avLst>
              <a:gd name="adj1" fmla="val 50000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81"/>
          <p:cNvCxnSpPr>
            <a:stCxn id="8" idx="2"/>
            <a:endCxn id="56" idx="6"/>
          </p:cNvCxnSpPr>
          <p:nvPr/>
        </p:nvCxnSpPr>
        <p:spPr>
          <a:xfrm rot="10800000">
            <a:off x="2797802" y="1772251"/>
            <a:ext cx="2024542" cy="2163257"/>
          </a:xfrm>
          <a:prstGeom prst="curvedConnector3">
            <a:avLst>
              <a:gd name="adj1" fmla="val 33194"/>
            </a:avLst>
          </a:prstGeom>
          <a:ln w="19050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Callout 1 (No Border) 155"/>
          <p:cNvSpPr/>
          <p:nvPr/>
        </p:nvSpPr>
        <p:spPr>
          <a:xfrm>
            <a:off x="5964864" y="4061637"/>
            <a:ext cx="733647" cy="226591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App</a:t>
            </a:r>
            <a:endParaRPr lang="en-US" sz="1000" dirty="0" smtClean="0"/>
          </a:p>
        </p:txBody>
      </p:sp>
      <p:sp>
        <p:nvSpPr>
          <p:cNvPr id="157" name="Line Callout 1 (No Border) 156"/>
          <p:cNvSpPr/>
          <p:nvPr/>
        </p:nvSpPr>
        <p:spPr>
          <a:xfrm>
            <a:off x="6893440" y="2119422"/>
            <a:ext cx="2069806" cy="226591"/>
          </a:xfrm>
          <a:prstGeom prst="callout1">
            <a:avLst>
              <a:gd name="adj1" fmla="val -18790"/>
              <a:gd name="adj2" fmla="val 25296"/>
              <a:gd name="adj3" fmla="val -79888"/>
              <a:gd name="adj4" fmla="val 3646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4- H1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Registered</a:t>
            </a:r>
            <a:endParaRPr lang="en-US" sz="1000" dirty="0" smtClean="0"/>
          </a:p>
        </p:txBody>
      </p:sp>
      <p:sp>
        <p:nvSpPr>
          <p:cNvPr id="159" name="Line Callout 1 (No Border) 158"/>
          <p:cNvSpPr/>
          <p:nvPr/>
        </p:nvSpPr>
        <p:spPr>
          <a:xfrm>
            <a:off x="5277292" y="2874336"/>
            <a:ext cx="1059713" cy="226591"/>
          </a:xfrm>
          <a:prstGeom prst="callout1">
            <a:avLst>
              <a:gd name="adj1" fmla="val 46904"/>
              <a:gd name="adj2" fmla="val -3985"/>
              <a:gd name="adj3" fmla="val 333043"/>
              <a:gd name="adj4" fmla="val -1781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2-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endParaRPr lang="en-US" sz="1000" dirty="0" smtClean="0"/>
          </a:p>
        </p:txBody>
      </p:sp>
      <p:sp>
        <p:nvSpPr>
          <p:cNvPr id="161" name="Line Callout 1 (No Border) 160"/>
          <p:cNvSpPr/>
          <p:nvPr/>
        </p:nvSpPr>
        <p:spPr>
          <a:xfrm>
            <a:off x="4951225" y="1134141"/>
            <a:ext cx="747825" cy="1149921"/>
          </a:xfrm>
          <a:prstGeom prst="callout1">
            <a:avLst>
              <a:gd name="adj1" fmla="val 102835"/>
              <a:gd name="adj2" fmla="val 23029"/>
              <a:gd name="adj3" fmla="val 180872"/>
              <a:gd name="adj4" fmla="val -19241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7- </a:t>
            </a:r>
            <a:r>
              <a:rPr lang="pt-PT" sz="1000" dirty="0" err="1" smtClean="0"/>
              <a:t>Load</a:t>
            </a:r>
            <a:r>
              <a:rPr lang="pt-PT" sz="1000" dirty="0" smtClean="0"/>
              <a:t> P2 </a:t>
            </a:r>
            <a:br>
              <a:rPr lang="pt-PT" sz="1000" dirty="0" smtClean="0"/>
            </a:br>
            <a:r>
              <a:rPr lang="pt-PT" sz="1000" dirty="0" err="1" smtClean="0"/>
              <a:t>Protostub</a:t>
            </a:r>
            <a:r>
              <a:rPr lang="pt-PT" sz="1000" dirty="0" smtClean="0"/>
              <a:t> and  </a:t>
            </a:r>
            <a:r>
              <a:rPr lang="pt-PT" sz="1000" dirty="0" err="1" smtClean="0"/>
              <a:t>connect</a:t>
            </a:r>
            <a:r>
              <a:rPr lang="pt-PT" sz="1000" dirty="0" smtClean="0"/>
              <a:t> to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CSP </a:t>
            </a:r>
            <a:r>
              <a:rPr lang="pt-PT" sz="1000" dirty="0" err="1" smtClean="0"/>
              <a:t>Message</a:t>
            </a:r>
            <a:r>
              <a:rPr lang="pt-PT" sz="1000" dirty="0" smtClean="0"/>
              <a:t> Node</a:t>
            </a:r>
            <a:endParaRPr lang="en-US" sz="1000" dirty="0"/>
          </a:p>
        </p:txBody>
      </p:sp>
      <p:sp>
        <p:nvSpPr>
          <p:cNvPr id="162" name="Line Callout 1 (No Border) 161"/>
          <p:cNvSpPr/>
          <p:nvPr/>
        </p:nvSpPr>
        <p:spPr>
          <a:xfrm>
            <a:off x="1552350" y="2094615"/>
            <a:ext cx="1998923" cy="226591"/>
          </a:xfrm>
          <a:prstGeom prst="callout1">
            <a:avLst>
              <a:gd name="adj1" fmla="val -4234"/>
              <a:gd name="adj2" fmla="val 83892"/>
              <a:gd name="adj3" fmla="val -106562"/>
              <a:gd name="adj4" fmla="val 6728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8- </a:t>
            </a:r>
            <a:r>
              <a:rPr lang="pt-PT" sz="1000" dirty="0" err="1" smtClean="0"/>
              <a:t>Discover</a:t>
            </a:r>
            <a:r>
              <a:rPr lang="pt-PT" sz="1000" dirty="0" smtClean="0"/>
              <a:t>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Instance</a:t>
            </a:r>
            <a:endParaRPr lang="en-US" sz="1000" dirty="0"/>
          </a:p>
        </p:txBody>
      </p:sp>
      <p:sp>
        <p:nvSpPr>
          <p:cNvPr id="163" name="Line Callout 1 (No Border) 162"/>
          <p:cNvSpPr/>
          <p:nvPr/>
        </p:nvSpPr>
        <p:spPr>
          <a:xfrm>
            <a:off x="2232836" y="3193314"/>
            <a:ext cx="1534633" cy="380480"/>
          </a:xfrm>
          <a:prstGeom prst="callout1">
            <a:avLst>
              <a:gd name="adj1" fmla="val 60040"/>
              <a:gd name="adj2" fmla="val 103166"/>
              <a:gd name="adj3" fmla="val 112349"/>
              <a:gd name="adj4" fmla="val 118294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5-Connection </a:t>
            </a:r>
            <a:br>
              <a:rPr lang="pt-PT" sz="1000" dirty="0" smtClean="0"/>
            </a:br>
            <a:r>
              <a:rPr lang="pt-PT" sz="1000" dirty="0" err="1" smtClean="0"/>
              <a:t>Reporter</a:t>
            </a:r>
            <a:r>
              <a:rPr lang="pt-PT" sz="1000" dirty="0" smtClean="0"/>
              <a:t> </a:t>
            </a: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> </a:t>
            </a:r>
            <a:r>
              <a:rPr lang="pt-PT" sz="1000" dirty="0" err="1" smtClean="0"/>
              <a:t>Created</a:t>
            </a:r>
            <a:endParaRPr lang="en-US" sz="1000" dirty="0"/>
          </a:p>
        </p:txBody>
      </p:sp>
      <p:sp>
        <p:nvSpPr>
          <p:cNvPr id="164" name="Line Callout 1 (No Border) 163"/>
          <p:cNvSpPr/>
          <p:nvPr/>
        </p:nvSpPr>
        <p:spPr>
          <a:xfrm>
            <a:off x="0" y="1261731"/>
            <a:ext cx="1446028" cy="1149921"/>
          </a:xfrm>
          <a:prstGeom prst="callout1">
            <a:avLst>
              <a:gd name="adj1" fmla="val 100708"/>
              <a:gd name="adj2" fmla="val 47742"/>
              <a:gd name="adj3" fmla="val 166716"/>
              <a:gd name="adj4" fmla="val 13723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11-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</a:t>
            </a:r>
            <a:r>
              <a:rPr lang="pt-PT" sz="1000" dirty="0" err="1" smtClean="0"/>
              <a:t>receives</a:t>
            </a:r>
            <a:r>
              <a:rPr lang="pt-PT" sz="1000" dirty="0" smtClean="0"/>
              <a:t> </a:t>
            </a:r>
            <a:r>
              <a:rPr lang="pt-PT" sz="1000" dirty="0" err="1" smtClean="0"/>
              <a:t>Invitation</a:t>
            </a:r>
            <a:r>
              <a:rPr lang="pt-PT" sz="1000" dirty="0" smtClean="0"/>
              <a:t> and 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is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established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Observer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endParaRPr lang="en-US" sz="1000" dirty="0"/>
          </a:p>
        </p:txBody>
      </p:sp>
      <p:sp>
        <p:nvSpPr>
          <p:cNvPr id="168" name="Line Callout 1 (No Border) 167"/>
          <p:cNvSpPr/>
          <p:nvPr/>
        </p:nvSpPr>
        <p:spPr>
          <a:xfrm>
            <a:off x="5394250" y="5149702"/>
            <a:ext cx="733647" cy="380480"/>
          </a:xfrm>
          <a:prstGeom prst="callout1">
            <a:avLst>
              <a:gd name="adj1" fmla="val 46904"/>
              <a:gd name="adj2" fmla="val -3985"/>
              <a:gd name="adj3" fmla="val -14194"/>
              <a:gd name="adj4" fmla="val -4847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3-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br>
              <a:rPr lang="pt-PT" sz="1000" dirty="0" smtClean="0"/>
            </a:b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69" name="Line Callout 1 (No Border) 168"/>
          <p:cNvSpPr/>
          <p:nvPr/>
        </p:nvSpPr>
        <p:spPr>
          <a:xfrm>
            <a:off x="3047998" y="4387702"/>
            <a:ext cx="811620" cy="380480"/>
          </a:xfrm>
          <a:prstGeom prst="callout1">
            <a:avLst>
              <a:gd name="adj1" fmla="val 102795"/>
              <a:gd name="adj2" fmla="val 10425"/>
              <a:gd name="adj3" fmla="val 167449"/>
              <a:gd name="adj4" fmla="val -1703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6-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0" name="Line Callout 1 (No Border) 169"/>
          <p:cNvSpPr/>
          <p:nvPr/>
        </p:nvSpPr>
        <p:spPr>
          <a:xfrm>
            <a:off x="1924492" y="4518836"/>
            <a:ext cx="811620" cy="380480"/>
          </a:xfrm>
          <a:prstGeom prst="callout1">
            <a:avLst>
              <a:gd name="adj1" fmla="val 102794"/>
              <a:gd name="adj2" fmla="val 49727"/>
              <a:gd name="adj3" fmla="val 200984"/>
              <a:gd name="adj4" fmla="val 6025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10- </a:t>
            </a:r>
            <a:r>
              <a:rPr lang="pt-PT" sz="1000" dirty="0" err="1" smtClean="0"/>
              <a:t>Certify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sp>
        <p:nvSpPr>
          <p:cNvPr id="171" name="Line Callout 1 (No Border) 170"/>
          <p:cNvSpPr/>
          <p:nvPr/>
        </p:nvSpPr>
        <p:spPr>
          <a:xfrm>
            <a:off x="340242" y="5617535"/>
            <a:ext cx="1084521" cy="226591"/>
          </a:xfrm>
          <a:prstGeom prst="callout1">
            <a:avLst>
              <a:gd name="adj1" fmla="val -11781"/>
              <a:gd name="adj2" fmla="val 49727"/>
              <a:gd name="adj3" fmla="val -200260"/>
              <a:gd name="adj4" fmla="val 749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r"/>
            <a:r>
              <a:rPr lang="pt-PT" sz="1000" dirty="0" smtClean="0"/>
              <a:t>9- </a:t>
            </a:r>
            <a:r>
              <a:rPr lang="pt-PT" sz="1000" dirty="0" err="1" smtClean="0"/>
              <a:t>load</a:t>
            </a:r>
            <a:r>
              <a:rPr lang="pt-PT" sz="1000" dirty="0" smtClean="0"/>
              <a:t> </a:t>
            </a:r>
            <a:r>
              <a:rPr lang="pt-PT" sz="1000" dirty="0" err="1" smtClean="0"/>
              <a:t>IdP</a:t>
            </a:r>
            <a:r>
              <a:rPr lang="pt-PT" sz="1000" dirty="0" smtClean="0"/>
              <a:t> Proxy</a:t>
            </a:r>
            <a:endParaRPr lang="en-US" sz="1000" dirty="0" smtClean="0"/>
          </a:p>
        </p:txBody>
      </p:sp>
      <p:sp>
        <p:nvSpPr>
          <p:cNvPr id="176" name="Line Callout 1 (No Border) 175"/>
          <p:cNvSpPr/>
          <p:nvPr/>
        </p:nvSpPr>
        <p:spPr>
          <a:xfrm>
            <a:off x="1860698" y="3962399"/>
            <a:ext cx="2275368" cy="380480"/>
          </a:xfrm>
          <a:prstGeom prst="callout1">
            <a:avLst>
              <a:gd name="adj1" fmla="val -9405"/>
              <a:gd name="adj2" fmla="val 49847"/>
              <a:gd name="adj3" fmla="val -47518"/>
              <a:gd name="adj4" fmla="val 4834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12- </a:t>
            </a:r>
            <a:r>
              <a:rPr lang="pt-PT" sz="1000" dirty="0" err="1" smtClean="0"/>
              <a:t>Bob’s</a:t>
            </a:r>
            <a:r>
              <a:rPr lang="pt-PT" sz="1000" dirty="0" smtClean="0"/>
              <a:t> </a:t>
            </a:r>
            <a:r>
              <a:rPr lang="pt-PT" sz="1000" dirty="0" err="1" smtClean="0"/>
              <a:t>Hyperty</a:t>
            </a:r>
            <a:r>
              <a:rPr lang="pt-PT" sz="1000" dirty="0" smtClean="0"/>
              <a:t> Observes </a:t>
            </a:r>
            <a:r>
              <a:rPr lang="pt-PT" sz="1000" dirty="0" err="1" smtClean="0"/>
              <a:t>Connection</a:t>
            </a:r>
            <a:r>
              <a:rPr lang="pt-PT" sz="1000" dirty="0" smtClean="0"/>
              <a:t> </a:t>
            </a:r>
            <a:r>
              <a:rPr lang="pt-PT" sz="1000" dirty="0" err="1" smtClean="0"/>
              <a:t>Object</a:t>
            </a:r>
            <a:r>
              <a:rPr lang="pt-PT" sz="1000" dirty="0" smtClean="0"/>
              <a:t> </a:t>
            </a:r>
            <a:r>
              <a:rPr lang="pt-PT" sz="1000" dirty="0" err="1" smtClean="0"/>
              <a:t>changes</a:t>
            </a:r>
            <a:r>
              <a:rPr lang="pt-PT" sz="1000" dirty="0" smtClean="0"/>
              <a:t> to </a:t>
            </a:r>
            <a:r>
              <a:rPr lang="pt-PT" sz="1000" dirty="0" err="1" smtClean="0"/>
              <a:t>setup</a:t>
            </a:r>
            <a:r>
              <a:rPr lang="pt-PT" sz="1000" dirty="0" smtClean="0"/>
              <a:t> AV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endParaRPr lang="en-US" sz="1000" dirty="0"/>
          </a:p>
        </p:txBody>
      </p:sp>
      <p:cxnSp>
        <p:nvCxnSpPr>
          <p:cNvPr id="73" name="Straight Arrow Connector 81"/>
          <p:cNvCxnSpPr>
            <a:stCxn id="134" idx="1"/>
            <a:endCxn id="136" idx="0"/>
          </p:cNvCxnSpPr>
          <p:nvPr/>
        </p:nvCxnSpPr>
        <p:spPr>
          <a:xfrm rot="16200000" flipV="1">
            <a:off x="2881899" y="2418278"/>
            <a:ext cx="23113" cy="2463925"/>
          </a:xfrm>
          <a:prstGeom prst="curvedConnector3">
            <a:avLst>
              <a:gd name="adj1" fmla="val 3128379"/>
            </a:avLst>
          </a:prstGeom>
          <a:ln w="28575" cmpd="dbl">
            <a:solidFill>
              <a:srgbClr val="9933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4" y="1639903"/>
            <a:ext cx="7974419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51802" y="1695488"/>
            <a:ext cx="2269183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Edge</a:t>
            </a:r>
            <a:r>
              <a:rPr lang="pt-PT" sz="1600" b="1" dirty="0" smtClean="0">
                <a:solidFill>
                  <a:schemeClr val="tx1"/>
                </a:solidFill>
              </a:rPr>
              <a:t> Server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2325" y="197218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54384" y="213454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9" name="Elbow Connector 13"/>
          <p:cNvCxnSpPr/>
          <p:nvPr/>
        </p:nvCxnSpPr>
        <p:spPr>
          <a:xfrm rot="10800000" flipV="1">
            <a:off x="5709685" y="2381694"/>
            <a:ext cx="552895" cy="212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15259" y="808930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5" y="1639903"/>
            <a:ext cx="5295014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436916" y="261255"/>
            <a:ext cx="6436426" cy="2814452"/>
            <a:chOff x="1175657" y="1175657"/>
            <a:chExt cx="7362701" cy="3562598"/>
          </a:xfrm>
        </p:grpSpPr>
        <p:sp>
          <p:nvSpPr>
            <p:cNvPr id="127" name="Oval 126"/>
            <p:cNvSpPr/>
            <p:nvPr/>
          </p:nvSpPr>
          <p:spPr>
            <a:xfrm>
              <a:off x="2339439" y="2458193"/>
              <a:ext cx="5142016" cy="12112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888177" y="2980707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22567" y="2612571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2232808" y="2855840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2696245" y="2855840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836223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370612" y="2598717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3180855" y="2841986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3644291" y="2841986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748643" y="2976748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283033" y="2608613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4093275" y="2851883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4556711" y="2851883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722419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56810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5067053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5530488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696196" y="2964875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230587" y="259673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6040828" y="2840008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6504264" y="2840008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472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156862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6967104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7430540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574478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708193" y="2276577"/>
              <a:ext cx="704227" cy="400080"/>
              <a:chOff x="2708193" y="2276578"/>
              <a:chExt cx="704227" cy="40008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235005" y="1995055"/>
              <a:ext cx="636351" cy="336556"/>
              <a:chOff x="3531888" y="1492144"/>
              <a:chExt cx="704226" cy="40008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3644364" y="2286474"/>
              <a:ext cx="704227" cy="400080"/>
              <a:chOff x="2708193" y="2276578"/>
              <a:chExt cx="704227" cy="40008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592411" y="2272620"/>
              <a:ext cx="704227" cy="400080"/>
              <a:chOff x="2708193" y="2276578"/>
              <a:chExt cx="704227" cy="40008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564208" y="2282515"/>
              <a:ext cx="704227" cy="400080"/>
              <a:chOff x="2708193" y="2276578"/>
              <a:chExt cx="704227" cy="40008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6500380" y="2244912"/>
              <a:ext cx="704227" cy="400080"/>
              <a:chOff x="2708193" y="2276578"/>
              <a:chExt cx="704227" cy="40008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4183052" y="1993075"/>
              <a:ext cx="636351" cy="336556"/>
              <a:chOff x="3531888" y="1492144"/>
              <a:chExt cx="704226" cy="40008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5119224" y="1979220"/>
              <a:ext cx="636351" cy="336556"/>
              <a:chOff x="3531888" y="1492144"/>
              <a:chExt cx="704226" cy="40008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6081125" y="1979220"/>
              <a:ext cx="636351" cy="336556"/>
              <a:chOff x="3531888" y="1492144"/>
              <a:chExt cx="704226" cy="40008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731791" y="1828799"/>
              <a:ext cx="602704" cy="251449"/>
              <a:chOff x="3531888" y="1492144"/>
              <a:chExt cx="704226" cy="40008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4679837" y="1814944"/>
              <a:ext cx="602704" cy="251449"/>
              <a:chOff x="3531888" y="1492144"/>
              <a:chExt cx="704226" cy="40008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627884" y="1801090"/>
              <a:ext cx="602704" cy="251449"/>
              <a:chOff x="3531888" y="1492144"/>
              <a:chExt cx="704226" cy="40008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4203865" y="1686295"/>
              <a:ext cx="629391" cy="201881"/>
              <a:chOff x="3531888" y="1492144"/>
              <a:chExt cx="704226" cy="40008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5140036" y="1672441"/>
              <a:ext cx="629391" cy="201881"/>
              <a:chOff x="3531888" y="1492144"/>
              <a:chExt cx="704226" cy="40008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4674919" y="1567543"/>
              <a:ext cx="629391" cy="174170"/>
              <a:chOff x="3531888" y="1492144"/>
              <a:chExt cx="704226" cy="40008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4227615" y="3693226"/>
              <a:ext cx="1752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15688" y="3063834"/>
              <a:ext cx="5207331" cy="1292431"/>
              <a:chOff x="2315688" y="3063835"/>
              <a:chExt cx="5207331" cy="1292431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130" name="Straight Connector 129"/>
                <p:cNvCxnSpPr>
                  <a:stCxn id="127" idx="2"/>
                  <a:endCxn id="144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7" idx="6"/>
                  <a:endCxn id="144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Freeform 143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1" name="Oval 150"/>
            <p:cNvSpPr/>
            <p:nvPr/>
          </p:nvSpPr>
          <p:spPr>
            <a:xfrm>
              <a:off x="1175657" y="1175657"/>
              <a:ext cx="7362701" cy="3562598"/>
            </a:xfrm>
            <a:prstGeom prst="ellipse">
              <a:avLst/>
            </a:prstGeom>
            <a:solidFill>
              <a:schemeClr val="bg1">
                <a:lumMod val="75000"/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506187" y="3746665"/>
            <a:ext cx="6436426" cy="2814452"/>
            <a:chOff x="1743693" y="3889169"/>
            <a:chExt cx="6436426" cy="2814452"/>
          </a:xfrm>
        </p:grpSpPr>
        <p:sp>
          <p:nvSpPr>
            <p:cNvPr id="154" name="Oval 153"/>
            <p:cNvSpPr/>
            <p:nvPr/>
          </p:nvSpPr>
          <p:spPr>
            <a:xfrm>
              <a:off x="2618561" y="4882579"/>
              <a:ext cx="4495117" cy="9569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2224070" y="5295365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2691231" y="5004538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57" name="Straight Connector 156"/>
            <p:cNvCxnSpPr>
              <a:stCxn id="155" idx="7"/>
              <a:endCxn id="156" idx="3"/>
            </p:cNvCxnSpPr>
            <p:nvPr/>
          </p:nvCxnSpPr>
          <p:spPr>
            <a:xfrm flipV="1">
              <a:off x="2525345" y="5196720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56" idx="5"/>
            </p:cNvCxnSpPr>
            <p:nvPr/>
          </p:nvCxnSpPr>
          <p:spPr>
            <a:xfrm flipH="1" flipV="1">
              <a:off x="2930478" y="5196720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3052846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3520006" y="49935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1" name="Straight Connector 160"/>
            <p:cNvCxnSpPr>
              <a:stCxn id="159" idx="7"/>
              <a:endCxn id="160" idx="3"/>
            </p:cNvCxnSpPr>
            <p:nvPr/>
          </p:nvCxnSpPr>
          <p:spPr>
            <a:xfrm flipV="1">
              <a:off x="3354121" y="51857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60" idx="5"/>
            </p:cNvCxnSpPr>
            <p:nvPr/>
          </p:nvCxnSpPr>
          <p:spPr>
            <a:xfrm flipH="1" flipV="1">
              <a:off x="3759254" y="51857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3850478" y="529223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4317638" y="500141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5" name="Straight Connector 164"/>
            <p:cNvCxnSpPr>
              <a:stCxn id="163" idx="7"/>
              <a:endCxn id="164" idx="3"/>
            </p:cNvCxnSpPr>
            <p:nvPr/>
          </p:nvCxnSpPr>
          <p:spPr>
            <a:xfrm flipV="1">
              <a:off x="4151753" y="5193594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164" idx="5"/>
            </p:cNvCxnSpPr>
            <p:nvPr/>
          </p:nvCxnSpPr>
          <p:spPr>
            <a:xfrm flipH="1" flipV="1">
              <a:off x="4556886" y="5193594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4701747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5168908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9" name="Straight Connector 168"/>
            <p:cNvCxnSpPr>
              <a:stCxn id="167" idx="7"/>
              <a:endCxn id="168" idx="3"/>
            </p:cNvCxnSpPr>
            <p:nvPr/>
          </p:nvCxnSpPr>
          <p:spPr>
            <a:xfrm flipV="1">
              <a:off x="5003023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endCxn id="168" idx="5"/>
            </p:cNvCxnSpPr>
            <p:nvPr/>
          </p:nvCxnSpPr>
          <p:spPr>
            <a:xfrm flipH="1" flipV="1">
              <a:off x="5408155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5553016" y="528285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020177" y="499203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3" name="Straight Connector 172"/>
            <p:cNvCxnSpPr>
              <a:stCxn id="171" idx="7"/>
              <a:endCxn id="172" idx="3"/>
            </p:cNvCxnSpPr>
            <p:nvPr/>
          </p:nvCxnSpPr>
          <p:spPr>
            <a:xfrm flipV="1">
              <a:off x="5854291" y="5184213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72" idx="5"/>
            </p:cNvCxnSpPr>
            <p:nvPr/>
          </p:nvCxnSpPr>
          <p:spPr>
            <a:xfrm flipH="1" flipV="1">
              <a:off x="6259424" y="5184213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6362761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829921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7" name="Straight Connector 176"/>
            <p:cNvCxnSpPr>
              <a:stCxn id="175" idx="7"/>
              <a:endCxn id="176" idx="3"/>
            </p:cNvCxnSpPr>
            <p:nvPr/>
          </p:nvCxnSpPr>
          <p:spPr>
            <a:xfrm flipV="1">
              <a:off x="6664036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endCxn id="176" idx="5"/>
            </p:cNvCxnSpPr>
            <p:nvPr/>
          </p:nvCxnSpPr>
          <p:spPr>
            <a:xfrm flipH="1" flipV="1">
              <a:off x="7069169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194998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180" name="Group 71"/>
            <p:cNvGrpSpPr/>
            <p:nvPr/>
          </p:nvGrpSpPr>
          <p:grpSpPr>
            <a:xfrm>
              <a:off x="2940923" y="4739103"/>
              <a:ext cx="615631" cy="316063"/>
              <a:chOff x="2708193" y="2276578"/>
              <a:chExt cx="704227" cy="400080"/>
            </a:xfrm>
          </p:grpSpPr>
          <p:sp>
            <p:nvSpPr>
              <p:cNvPr id="245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6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88"/>
            <p:cNvGrpSpPr/>
            <p:nvPr/>
          </p:nvGrpSpPr>
          <p:grpSpPr>
            <a:xfrm>
              <a:off x="3401459" y="4516700"/>
              <a:ext cx="556294" cy="265879"/>
              <a:chOff x="3531888" y="1492144"/>
              <a:chExt cx="704226" cy="400080"/>
            </a:xfrm>
          </p:grpSpPr>
          <p:sp>
            <p:nvSpPr>
              <p:cNvPr id="242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3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72"/>
            <p:cNvGrpSpPr/>
            <p:nvPr/>
          </p:nvGrpSpPr>
          <p:grpSpPr>
            <a:xfrm>
              <a:off x="3759318" y="4746921"/>
              <a:ext cx="615631" cy="316063"/>
              <a:chOff x="2708193" y="2276578"/>
              <a:chExt cx="704227" cy="400080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0" name="Straight Connector 239"/>
              <p:cNvCxnSpPr>
                <a:endCxn id="23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>
                <a:endCxn id="23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6"/>
            <p:cNvGrpSpPr/>
            <p:nvPr/>
          </p:nvGrpSpPr>
          <p:grpSpPr>
            <a:xfrm>
              <a:off x="4588094" y="4735977"/>
              <a:ext cx="615631" cy="316063"/>
              <a:chOff x="2708193" y="2276578"/>
              <a:chExt cx="704227" cy="40008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7" name="Straight Connector 236"/>
              <p:cNvCxnSpPr>
                <a:endCxn id="23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endCxn id="23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80"/>
            <p:cNvGrpSpPr/>
            <p:nvPr/>
          </p:nvGrpSpPr>
          <p:grpSpPr>
            <a:xfrm>
              <a:off x="5437633" y="4743794"/>
              <a:ext cx="615631" cy="316063"/>
              <a:chOff x="2708193" y="2276578"/>
              <a:chExt cx="704227" cy="400080"/>
            </a:xfrm>
          </p:grpSpPr>
          <p:sp>
            <p:nvSpPr>
              <p:cNvPr id="233" name="Oval 232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4" name="Straight Connector 233"/>
              <p:cNvCxnSpPr>
                <a:endCxn id="233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endCxn id="233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84"/>
            <p:cNvGrpSpPr/>
            <p:nvPr/>
          </p:nvGrpSpPr>
          <p:grpSpPr>
            <a:xfrm>
              <a:off x="6256029" y="4714087"/>
              <a:ext cx="615631" cy="316063"/>
              <a:chOff x="2708193" y="2276578"/>
              <a:chExt cx="704227" cy="40008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1" name="Straight Connector 230"/>
              <p:cNvCxnSpPr>
                <a:endCxn id="230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endCxn id="230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89"/>
            <p:cNvGrpSpPr/>
            <p:nvPr/>
          </p:nvGrpSpPr>
          <p:grpSpPr>
            <a:xfrm>
              <a:off x="4230235" y="4515136"/>
              <a:ext cx="556294" cy="265879"/>
              <a:chOff x="3531888" y="1492144"/>
              <a:chExt cx="704226" cy="40008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8" name="Straight Connector 227"/>
              <p:cNvCxnSpPr>
                <a:endCxn id="22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endCxn id="22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93"/>
            <p:cNvGrpSpPr/>
            <p:nvPr/>
          </p:nvGrpSpPr>
          <p:grpSpPr>
            <a:xfrm>
              <a:off x="5048631" y="4504191"/>
              <a:ext cx="556294" cy="265879"/>
              <a:chOff x="3531888" y="1492144"/>
              <a:chExt cx="704226" cy="40008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5" name="Straight Connector 224"/>
              <p:cNvCxnSpPr>
                <a:endCxn id="22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endCxn id="22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97"/>
            <p:cNvGrpSpPr/>
            <p:nvPr/>
          </p:nvGrpSpPr>
          <p:grpSpPr>
            <a:xfrm>
              <a:off x="5889519" y="4504191"/>
              <a:ext cx="556294" cy="265879"/>
              <a:chOff x="3531888" y="1492144"/>
              <a:chExt cx="704226" cy="40008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2" name="Straight Connector 221"/>
              <p:cNvCxnSpPr>
                <a:endCxn id="22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endCxn id="22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01"/>
            <p:cNvGrpSpPr/>
            <p:nvPr/>
          </p:nvGrpSpPr>
          <p:grpSpPr>
            <a:xfrm>
              <a:off x="3835746" y="4385358"/>
              <a:ext cx="526880" cy="198645"/>
              <a:chOff x="3531888" y="1492144"/>
              <a:chExt cx="704226" cy="400080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9" name="Straight Connector 218"/>
              <p:cNvCxnSpPr>
                <a:endCxn id="21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endCxn id="21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05"/>
            <p:cNvGrpSpPr/>
            <p:nvPr/>
          </p:nvGrpSpPr>
          <p:grpSpPr>
            <a:xfrm>
              <a:off x="4664522" y="4374413"/>
              <a:ext cx="526880" cy="198645"/>
              <a:chOff x="3531888" y="1492144"/>
              <a:chExt cx="704226" cy="40008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6" name="Straight Connector 215"/>
              <p:cNvCxnSpPr>
                <a:endCxn id="2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endCxn id="2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09"/>
            <p:cNvGrpSpPr/>
            <p:nvPr/>
          </p:nvGrpSpPr>
          <p:grpSpPr>
            <a:xfrm>
              <a:off x="5493298" y="4363468"/>
              <a:ext cx="526880" cy="198645"/>
              <a:chOff x="3531888" y="1492144"/>
              <a:chExt cx="704226" cy="400080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3" name="Straight Connector 212"/>
              <p:cNvCxnSpPr>
                <a:endCxn id="21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endCxn id="21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13"/>
            <p:cNvGrpSpPr/>
            <p:nvPr/>
          </p:nvGrpSpPr>
          <p:grpSpPr>
            <a:xfrm>
              <a:off x="4248430" y="4272780"/>
              <a:ext cx="550210" cy="159486"/>
              <a:chOff x="3531888" y="1492144"/>
              <a:chExt cx="704226" cy="40008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0" name="Straight Connector 209"/>
              <p:cNvCxnSpPr>
                <a:endCxn id="20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0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17"/>
            <p:cNvGrpSpPr/>
            <p:nvPr/>
          </p:nvGrpSpPr>
          <p:grpSpPr>
            <a:xfrm>
              <a:off x="5066825" y="4261835"/>
              <a:ext cx="550210" cy="159486"/>
              <a:chOff x="3531888" y="1492144"/>
              <a:chExt cx="704226" cy="40008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7" name="Straight Connector 206"/>
              <p:cNvCxnSpPr>
                <a:endCxn id="2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endCxn id="2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21"/>
            <p:cNvGrpSpPr/>
            <p:nvPr/>
          </p:nvGrpSpPr>
          <p:grpSpPr>
            <a:xfrm>
              <a:off x="4660222" y="4178966"/>
              <a:ext cx="550210" cy="137594"/>
              <a:chOff x="3531888" y="1492144"/>
              <a:chExt cx="704226" cy="40008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4" name="Straight Connector 203"/>
              <p:cNvCxnSpPr>
                <a:endCxn id="2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endCxn id="2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4269192" y="5858255"/>
              <a:ext cx="1532444" cy="413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96" name="Group 149"/>
            <p:cNvGrpSpPr/>
            <p:nvPr/>
          </p:nvGrpSpPr>
          <p:grpSpPr>
            <a:xfrm>
              <a:off x="2597798" y="5361036"/>
              <a:ext cx="4552215" cy="1021020"/>
              <a:chOff x="2315688" y="3063835"/>
              <a:chExt cx="5207331" cy="1292431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200" name="Straight Connector 199"/>
                <p:cNvCxnSpPr>
                  <a:stCxn id="154" idx="2"/>
                  <a:endCxn id="202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54" idx="6"/>
                  <a:endCxn id="202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Freeform 201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7" name="Oval 196"/>
            <p:cNvSpPr/>
            <p:nvPr/>
          </p:nvSpPr>
          <p:spPr>
            <a:xfrm>
              <a:off x="1743693" y="3889169"/>
              <a:ext cx="6436426" cy="2814452"/>
            </a:xfrm>
            <a:prstGeom prst="ellipse">
              <a:avLst/>
            </a:prstGeom>
            <a:solidFill>
              <a:schemeClr val="accent3"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51" name="Up-Down Arrow 250"/>
          <p:cNvSpPr/>
          <p:nvPr/>
        </p:nvSpPr>
        <p:spPr>
          <a:xfrm>
            <a:off x="4476997" y="3028207"/>
            <a:ext cx="498764" cy="724395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57001" y="2484428"/>
            <a:ext cx="760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600" dirty="0" smtClean="0">
                <a:solidFill>
                  <a:srgbClr val="FF0000"/>
                </a:solidFill>
              </a:rPr>
              <a:t>x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/>
          <p:cNvSpPr/>
          <p:nvPr/>
        </p:nvSpPr>
        <p:spPr>
          <a:xfrm>
            <a:off x="2288033" y="1998854"/>
            <a:ext cx="4495117" cy="9569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893542" y="2411640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360703" y="2120813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3" idx="7"/>
            <a:endCxn id="5" idx="3"/>
          </p:cNvCxnSpPr>
          <p:nvPr/>
        </p:nvCxnSpPr>
        <p:spPr>
          <a:xfrm flipV="1">
            <a:off x="2194817" y="2312995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5"/>
          </p:cNvCxnSpPr>
          <p:nvPr/>
        </p:nvCxnSpPr>
        <p:spPr>
          <a:xfrm flipH="1" flipV="1">
            <a:off x="2599950" y="2312995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22318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9478" y="21098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0" name="Straight Connector 19"/>
          <p:cNvCxnSpPr>
            <a:stCxn id="18" idx="7"/>
            <a:endCxn id="19" idx="3"/>
          </p:cNvCxnSpPr>
          <p:nvPr/>
        </p:nvCxnSpPr>
        <p:spPr>
          <a:xfrm flipV="1">
            <a:off x="3023593" y="23020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5"/>
          </p:cNvCxnSpPr>
          <p:nvPr/>
        </p:nvCxnSpPr>
        <p:spPr>
          <a:xfrm flipH="1" flipV="1">
            <a:off x="3428726" y="23020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19950" y="240851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87110" y="211768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0" name="Straight Connector 29"/>
          <p:cNvCxnSpPr>
            <a:stCxn id="28" idx="7"/>
            <a:endCxn id="29" idx="3"/>
          </p:cNvCxnSpPr>
          <p:nvPr/>
        </p:nvCxnSpPr>
        <p:spPr>
          <a:xfrm flipV="1">
            <a:off x="3821225" y="2309869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5"/>
          </p:cNvCxnSpPr>
          <p:nvPr/>
        </p:nvCxnSpPr>
        <p:spPr>
          <a:xfrm flipH="1" flipV="1">
            <a:off x="4226358" y="2309869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71219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8380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5" name="Straight Connector 34"/>
          <p:cNvCxnSpPr>
            <a:stCxn id="33" idx="7"/>
            <a:endCxn id="34" idx="3"/>
          </p:cNvCxnSpPr>
          <p:nvPr/>
        </p:nvCxnSpPr>
        <p:spPr>
          <a:xfrm flipV="1">
            <a:off x="4672495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4" idx="5"/>
          </p:cNvCxnSpPr>
          <p:nvPr/>
        </p:nvCxnSpPr>
        <p:spPr>
          <a:xfrm flipH="1" flipV="1">
            <a:off x="5077627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222488" y="239913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89649" y="210830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0" name="Straight Connector 39"/>
          <p:cNvCxnSpPr>
            <a:stCxn id="38" idx="7"/>
            <a:endCxn id="39" idx="3"/>
          </p:cNvCxnSpPr>
          <p:nvPr/>
        </p:nvCxnSpPr>
        <p:spPr>
          <a:xfrm flipV="1">
            <a:off x="5523763" y="2300488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9" idx="5"/>
          </p:cNvCxnSpPr>
          <p:nvPr/>
        </p:nvCxnSpPr>
        <p:spPr>
          <a:xfrm flipH="1" flipV="1">
            <a:off x="5928896" y="2300488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32233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99393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5" name="Straight Connector 44"/>
          <p:cNvCxnSpPr>
            <a:stCxn id="43" idx="7"/>
            <a:endCxn id="44" idx="3"/>
          </p:cNvCxnSpPr>
          <p:nvPr/>
        </p:nvCxnSpPr>
        <p:spPr>
          <a:xfrm flipV="1">
            <a:off x="6333508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5"/>
          </p:cNvCxnSpPr>
          <p:nvPr/>
        </p:nvCxnSpPr>
        <p:spPr>
          <a:xfrm flipH="1" flipV="1">
            <a:off x="6738641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4470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" name="Group 71"/>
          <p:cNvGrpSpPr/>
          <p:nvPr/>
        </p:nvGrpSpPr>
        <p:grpSpPr>
          <a:xfrm>
            <a:off x="2610395" y="1855378"/>
            <a:ext cx="615631" cy="316063"/>
            <a:chOff x="2708193" y="2276578"/>
            <a:chExt cx="704227" cy="400080"/>
          </a:xfrm>
        </p:grpSpPr>
        <p:sp>
          <p:nvSpPr>
            <p:cNvPr id="52" name="Oval 5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3" name="Straight Connector 52"/>
            <p:cNvCxnSpPr>
              <a:endCxn id="5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8"/>
          <p:cNvGrpSpPr/>
          <p:nvPr/>
        </p:nvGrpSpPr>
        <p:grpSpPr>
          <a:xfrm>
            <a:off x="3070931" y="1632975"/>
            <a:ext cx="556294" cy="265879"/>
            <a:chOff x="3531888" y="1492144"/>
            <a:chExt cx="704226" cy="400080"/>
          </a:xfrm>
        </p:grpSpPr>
        <p:sp>
          <p:nvSpPr>
            <p:cNvPr id="55" name="Oval 5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6" name="Straight Connector 55"/>
            <p:cNvCxnSpPr>
              <a:endCxn id="5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5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2"/>
          <p:cNvGrpSpPr/>
          <p:nvPr/>
        </p:nvGrpSpPr>
        <p:grpSpPr>
          <a:xfrm>
            <a:off x="3428790" y="1863196"/>
            <a:ext cx="615631" cy="316063"/>
            <a:chOff x="2708193" y="2276578"/>
            <a:chExt cx="704227" cy="400080"/>
          </a:xfrm>
        </p:grpSpPr>
        <p:sp>
          <p:nvSpPr>
            <p:cNvPr id="74" name="Oval 73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5" name="Straight Connector 74"/>
            <p:cNvCxnSpPr>
              <a:endCxn id="74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74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6"/>
          <p:cNvGrpSpPr/>
          <p:nvPr/>
        </p:nvGrpSpPr>
        <p:grpSpPr>
          <a:xfrm>
            <a:off x="4257566" y="1852252"/>
            <a:ext cx="615631" cy="316063"/>
            <a:chOff x="2708193" y="2276578"/>
            <a:chExt cx="704227" cy="400080"/>
          </a:xfrm>
        </p:grpSpPr>
        <p:sp>
          <p:nvSpPr>
            <p:cNvPr id="78" name="Oval 77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9" name="Straight Connector 78"/>
            <p:cNvCxnSpPr>
              <a:endCxn id="78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8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0"/>
          <p:cNvGrpSpPr/>
          <p:nvPr/>
        </p:nvGrpSpPr>
        <p:grpSpPr>
          <a:xfrm>
            <a:off x="5107105" y="1860069"/>
            <a:ext cx="615631" cy="316063"/>
            <a:chOff x="2708193" y="2276578"/>
            <a:chExt cx="704227" cy="400080"/>
          </a:xfrm>
        </p:grpSpPr>
        <p:sp>
          <p:nvSpPr>
            <p:cNvPr id="82" name="Oval 8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3" name="Straight Connector 82"/>
            <p:cNvCxnSpPr>
              <a:endCxn id="8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84"/>
          <p:cNvGrpSpPr/>
          <p:nvPr/>
        </p:nvGrpSpPr>
        <p:grpSpPr>
          <a:xfrm>
            <a:off x="5925501" y="1830362"/>
            <a:ext cx="615631" cy="316063"/>
            <a:chOff x="2708193" y="2276578"/>
            <a:chExt cx="704227" cy="400080"/>
          </a:xfrm>
        </p:grpSpPr>
        <p:sp>
          <p:nvSpPr>
            <p:cNvPr id="86" name="Oval 85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7" name="Straight Connector 86"/>
            <p:cNvCxnSpPr>
              <a:endCxn id="86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6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9"/>
          <p:cNvGrpSpPr/>
          <p:nvPr/>
        </p:nvGrpSpPr>
        <p:grpSpPr>
          <a:xfrm>
            <a:off x="3899707" y="1631411"/>
            <a:ext cx="556294" cy="265879"/>
            <a:chOff x="3531888" y="1492144"/>
            <a:chExt cx="704226" cy="400080"/>
          </a:xfrm>
        </p:grpSpPr>
        <p:sp>
          <p:nvSpPr>
            <p:cNvPr id="91" name="Oval 9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2" name="Straight Connector 91"/>
            <p:cNvCxnSpPr>
              <a:endCxn id="9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3"/>
          <p:cNvGrpSpPr/>
          <p:nvPr/>
        </p:nvGrpSpPr>
        <p:grpSpPr>
          <a:xfrm>
            <a:off x="4718103" y="1620466"/>
            <a:ext cx="556294" cy="265879"/>
            <a:chOff x="3531888" y="1492144"/>
            <a:chExt cx="704226" cy="400080"/>
          </a:xfrm>
        </p:grpSpPr>
        <p:sp>
          <p:nvSpPr>
            <p:cNvPr id="95" name="Oval 9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>
              <a:endCxn id="9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7"/>
          <p:cNvGrpSpPr/>
          <p:nvPr/>
        </p:nvGrpSpPr>
        <p:grpSpPr>
          <a:xfrm>
            <a:off x="5558991" y="1620466"/>
            <a:ext cx="556294" cy="265879"/>
            <a:chOff x="3531888" y="1492144"/>
            <a:chExt cx="704226" cy="400080"/>
          </a:xfrm>
        </p:grpSpPr>
        <p:sp>
          <p:nvSpPr>
            <p:cNvPr id="99" name="Oval 9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1"/>
          <p:cNvGrpSpPr/>
          <p:nvPr/>
        </p:nvGrpSpPr>
        <p:grpSpPr>
          <a:xfrm>
            <a:off x="3505218" y="1501633"/>
            <a:ext cx="526880" cy="198645"/>
            <a:chOff x="3531888" y="1492144"/>
            <a:chExt cx="704226" cy="400080"/>
          </a:xfrm>
        </p:grpSpPr>
        <p:sp>
          <p:nvSpPr>
            <p:cNvPr id="103" name="Oval 10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4" name="Straight Connector 103"/>
            <p:cNvCxnSpPr>
              <a:endCxn id="10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10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5"/>
          <p:cNvGrpSpPr/>
          <p:nvPr/>
        </p:nvGrpSpPr>
        <p:grpSpPr>
          <a:xfrm>
            <a:off x="4333994" y="1490688"/>
            <a:ext cx="526880" cy="198645"/>
            <a:chOff x="3531888" y="1492144"/>
            <a:chExt cx="704226" cy="400080"/>
          </a:xfrm>
        </p:grpSpPr>
        <p:sp>
          <p:nvSpPr>
            <p:cNvPr id="107" name="Oval 106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8" name="Straight Connector 107"/>
            <p:cNvCxnSpPr>
              <a:endCxn id="107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7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09"/>
          <p:cNvGrpSpPr/>
          <p:nvPr/>
        </p:nvGrpSpPr>
        <p:grpSpPr>
          <a:xfrm>
            <a:off x="5162770" y="1479743"/>
            <a:ext cx="526880" cy="198645"/>
            <a:chOff x="3531888" y="1492144"/>
            <a:chExt cx="704226" cy="400080"/>
          </a:xfrm>
        </p:grpSpPr>
        <p:sp>
          <p:nvSpPr>
            <p:cNvPr id="111" name="Oval 11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2" name="Straight Connector 111"/>
            <p:cNvCxnSpPr>
              <a:endCxn id="11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1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13"/>
          <p:cNvGrpSpPr/>
          <p:nvPr/>
        </p:nvGrpSpPr>
        <p:grpSpPr>
          <a:xfrm>
            <a:off x="3917902" y="1389055"/>
            <a:ext cx="550210" cy="159486"/>
            <a:chOff x="3531888" y="1492144"/>
            <a:chExt cx="704226" cy="400080"/>
          </a:xfrm>
        </p:grpSpPr>
        <p:sp>
          <p:nvSpPr>
            <p:cNvPr id="115" name="Oval 11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6" name="Straight Connector 115"/>
            <p:cNvCxnSpPr>
              <a:endCxn id="11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endCxn id="11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17"/>
          <p:cNvGrpSpPr/>
          <p:nvPr/>
        </p:nvGrpSpPr>
        <p:grpSpPr>
          <a:xfrm>
            <a:off x="4736297" y="1378110"/>
            <a:ext cx="550210" cy="159486"/>
            <a:chOff x="3531888" y="1492144"/>
            <a:chExt cx="704226" cy="400080"/>
          </a:xfrm>
        </p:grpSpPr>
        <p:sp>
          <p:nvSpPr>
            <p:cNvPr id="119" name="Oval 11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0" name="Straight Connector 119"/>
            <p:cNvCxnSpPr>
              <a:endCxn id="11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21"/>
          <p:cNvGrpSpPr/>
          <p:nvPr/>
        </p:nvGrpSpPr>
        <p:grpSpPr>
          <a:xfrm>
            <a:off x="4329694" y="1295241"/>
            <a:ext cx="550210" cy="137594"/>
            <a:chOff x="3531888" y="1492144"/>
            <a:chExt cx="704226" cy="400080"/>
          </a:xfrm>
        </p:grpSpPr>
        <p:sp>
          <p:nvSpPr>
            <p:cNvPr id="123" name="Oval 12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4" name="Straight Connector 123"/>
            <p:cNvCxnSpPr>
              <a:endCxn id="12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12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3938664" y="2974530"/>
            <a:ext cx="1532444" cy="4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Users</a:t>
            </a:r>
            <a:r>
              <a:rPr lang="pt-PT" sz="2800" dirty="0" smtClean="0"/>
              <a:t> Data</a:t>
            </a:r>
            <a:endParaRPr lang="en-US" sz="2800" dirty="0"/>
          </a:p>
        </p:txBody>
      </p:sp>
      <p:grpSp>
        <p:nvGrpSpPr>
          <p:cNvPr id="26" name="Group 149"/>
          <p:cNvGrpSpPr/>
          <p:nvPr/>
        </p:nvGrpSpPr>
        <p:grpSpPr>
          <a:xfrm>
            <a:off x="2267270" y="2477311"/>
            <a:ext cx="4552215" cy="1021020"/>
            <a:chOff x="2315688" y="3063835"/>
            <a:chExt cx="5207331" cy="1292431"/>
          </a:xfrm>
        </p:grpSpPr>
        <p:sp>
          <p:nvSpPr>
            <p:cNvPr id="136" name="Freeform 135"/>
            <p:cNvSpPr/>
            <p:nvPr/>
          </p:nvSpPr>
          <p:spPr>
            <a:xfrm>
              <a:off x="2315688" y="3063835"/>
              <a:ext cx="5197435" cy="641268"/>
            </a:xfrm>
            <a:custGeom>
              <a:avLst/>
              <a:gdLst>
                <a:gd name="connsiteX0" fmla="*/ 0 w 5153891"/>
                <a:gd name="connsiteY0" fmla="*/ 11875 h 619496"/>
                <a:gd name="connsiteX1" fmla="*/ 2636322 w 5153891"/>
                <a:gd name="connsiteY1" fmla="*/ 617517 h 619496"/>
                <a:gd name="connsiteX2" fmla="*/ 5153891 w 5153891"/>
                <a:gd name="connsiteY2" fmla="*/ 0 h 619496"/>
                <a:gd name="connsiteX0" fmla="*/ 0 w 5153891"/>
                <a:gd name="connsiteY0" fmla="*/ 11875 h 684811"/>
                <a:gd name="connsiteX1" fmla="*/ 676894 w 5153891"/>
                <a:gd name="connsiteY1" fmla="*/ 403761 h 684811"/>
                <a:gd name="connsiteX2" fmla="*/ 2636322 w 5153891"/>
                <a:gd name="connsiteY2" fmla="*/ 617517 h 684811"/>
                <a:gd name="connsiteX3" fmla="*/ 5153891 w 5153891"/>
                <a:gd name="connsiteY3" fmla="*/ 0 h 684811"/>
                <a:gd name="connsiteX0" fmla="*/ 0 w 5153891"/>
                <a:gd name="connsiteY0" fmla="*/ 11875 h 684811"/>
                <a:gd name="connsiteX1" fmla="*/ 130629 w 5153891"/>
                <a:gd name="connsiteY1" fmla="*/ 190005 h 684811"/>
                <a:gd name="connsiteX2" fmla="*/ 676894 w 5153891"/>
                <a:gd name="connsiteY2" fmla="*/ 403761 h 684811"/>
                <a:gd name="connsiteX3" fmla="*/ 2636322 w 5153891"/>
                <a:gd name="connsiteY3" fmla="*/ 617517 h 684811"/>
                <a:gd name="connsiteX4" fmla="*/ 5153891 w 5153891"/>
                <a:gd name="connsiteY4" fmla="*/ 0 h 68481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5153891 w 5153891"/>
                <a:gd name="connsiteY5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5153891 w 5153891"/>
                <a:gd name="connsiteY6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4916385 w 5153891"/>
                <a:gd name="connsiteY6" fmla="*/ 261257 h 631371"/>
                <a:gd name="connsiteX7" fmla="*/ 5153891 w 5153891"/>
                <a:gd name="connsiteY7" fmla="*/ 0 h 631371"/>
                <a:gd name="connsiteX0" fmla="*/ 0 w 5153891"/>
                <a:gd name="connsiteY0" fmla="*/ 11875 h 641268"/>
                <a:gd name="connsiteX1" fmla="*/ 130629 w 5153891"/>
                <a:gd name="connsiteY1" fmla="*/ 190005 h 641268"/>
                <a:gd name="connsiteX2" fmla="*/ 676894 w 5153891"/>
                <a:gd name="connsiteY2" fmla="*/ 403761 h 641268"/>
                <a:gd name="connsiteX3" fmla="*/ 2636322 w 5153891"/>
                <a:gd name="connsiteY3" fmla="*/ 617517 h 641268"/>
                <a:gd name="connsiteX4" fmla="*/ 3728853 w 5153891"/>
                <a:gd name="connsiteY4" fmla="*/ 546265 h 641268"/>
                <a:gd name="connsiteX5" fmla="*/ 4393870 w 5153891"/>
                <a:gd name="connsiteY5" fmla="*/ 439387 h 641268"/>
                <a:gd name="connsiteX6" fmla="*/ 4916385 w 5153891"/>
                <a:gd name="connsiteY6" fmla="*/ 261257 h 641268"/>
                <a:gd name="connsiteX7" fmla="*/ 5153891 w 5153891"/>
                <a:gd name="connsiteY7" fmla="*/ 0 h 641268"/>
                <a:gd name="connsiteX0" fmla="*/ 0 w 5197435"/>
                <a:gd name="connsiteY0" fmla="*/ 11875 h 641268"/>
                <a:gd name="connsiteX1" fmla="*/ 130629 w 5197435"/>
                <a:gd name="connsiteY1" fmla="*/ 190005 h 641268"/>
                <a:gd name="connsiteX2" fmla="*/ 676894 w 5197435"/>
                <a:gd name="connsiteY2" fmla="*/ 403761 h 641268"/>
                <a:gd name="connsiteX3" fmla="*/ 2636322 w 5197435"/>
                <a:gd name="connsiteY3" fmla="*/ 617517 h 641268"/>
                <a:gd name="connsiteX4" fmla="*/ 3728853 w 5197435"/>
                <a:gd name="connsiteY4" fmla="*/ 546265 h 641268"/>
                <a:gd name="connsiteX5" fmla="*/ 4393870 w 5197435"/>
                <a:gd name="connsiteY5" fmla="*/ 439387 h 641268"/>
                <a:gd name="connsiteX6" fmla="*/ 5070765 w 5197435"/>
                <a:gd name="connsiteY6" fmla="*/ 178130 h 641268"/>
                <a:gd name="connsiteX7" fmla="*/ 5153891 w 5197435"/>
                <a:gd name="connsiteY7" fmla="*/ 0 h 64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7435" h="641268">
                  <a:moveTo>
                    <a:pt x="0" y="11875"/>
                  </a:moveTo>
                  <a:cubicBezTo>
                    <a:pt x="31668" y="37605"/>
                    <a:pt x="17813" y="124691"/>
                    <a:pt x="130629" y="190005"/>
                  </a:cubicBezTo>
                  <a:cubicBezTo>
                    <a:pt x="243445" y="255319"/>
                    <a:pt x="259279" y="332509"/>
                    <a:pt x="676894" y="403761"/>
                  </a:cubicBezTo>
                  <a:cubicBezTo>
                    <a:pt x="1094509" y="475013"/>
                    <a:pt x="2127662" y="593766"/>
                    <a:pt x="2636322" y="617517"/>
                  </a:cubicBezTo>
                  <a:cubicBezTo>
                    <a:pt x="3144982" y="641268"/>
                    <a:pt x="3435928" y="575953"/>
                    <a:pt x="3728853" y="546265"/>
                  </a:cubicBezTo>
                  <a:cubicBezTo>
                    <a:pt x="4021778" y="516577"/>
                    <a:pt x="4170218" y="500743"/>
                    <a:pt x="4393870" y="439387"/>
                  </a:cubicBezTo>
                  <a:cubicBezTo>
                    <a:pt x="4617522" y="378031"/>
                    <a:pt x="4944095" y="251361"/>
                    <a:pt x="5070765" y="178130"/>
                  </a:cubicBezTo>
                  <a:cubicBezTo>
                    <a:pt x="5197435" y="104899"/>
                    <a:pt x="5108369" y="25730"/>
                    <a:pt x="5153891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48"/>
            <p:cNvGrpSpPr/>
            <p:nvPr/>
          </p:nvGrpSpPr>
          <p:grpSpPr>
            <a:xfrm>
              <a:off x="2325584" y="3063835"/>
              <a:ext cx="5197435" cy="1292431"/>
              <a:chOff x="2325584" y="3063835"/>
              <a:chExt cx="5197435" cy="1292431"/>
            </a:xfrm>
          </p:grpSpPr>
          <p:cxnSp>
            <p:nvCxnSpPr>
              <p:cNvPr id="130" name="Straight Connector 129"/>
              <p:cNvCxnSpPr>
                <a:stCxn id="127" idx="2"/>
                <a:endCxn id="144" idx="0"/>
              </p:cNvCxnSpPr>
              <p:nvPr/>
            </p:nvCxnSpPr>
            <p:spPr>
              <a:xfrm flipH="1">
                <a:off x="2325584" y="3063835"/>
                <a:ext cx="13855" cy="66303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7" idx="6"/>
                <a:endCxn id="144" idx="7"/>
              </p:cNvCxnSpPr>
              <p:nvPr/>
            </p:nvCxnSpPr>
            <p:spPr>
              <a:xfrm flipH="1">
                <a:off x="7479475" y="3063835"/>
                <a:ext cx="1979" cy="65116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Freeform 143"/>
              <p:cNvSpPr/>
              <p:nvPr/>
            </p:nvSpPr>
            <p:spPr>
              <a:xfrm>
                <a:off x="2325584" y="3714998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1" name="Oval 150"/>
          <p:cNvSpPr/>
          <p:nvPr/>
        </p:nvSpPr>
        <p:spPr>
          <a:xfrm>
            <a:off x="1270662" y="985651"/>
            <a:ext cx="6436426" cy="2814452"/>
          </a:xfrm>
          <a:prstGeom prst="ellipse">
            <a:avLst/>
          </a:prstGeom>
          <a:solidFill>
            <a:schemeClr val="bg1">
              <a:lumMod val="75000"/>
              <a:alpha val="11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444834" y="4401786"/>
            <a:ext cx="538345" cy="51459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1" name="Oval 460"/>
          <p:cNvSpPr/>
          <p:nvPr/>
        </p:nvSpPr>
        <p:spPr>
          <a:xfrm>
            <a:off x="5242959" y="4898570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7188533" y="4302824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0" name="Oval 459"/>
          <p:cNvSpPr/>
          <p:nvPr/>
        </p:nvSpPr>
        <p:spPr>
          <a:xfrm>
            <a:off x="1328060" y="1019298"/>
            <a:ext cx="6436426" cy="281445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02  E" pathEditMode="relative" ptsTypes="">
                                      <p:cBhvr>
                                        <p:cTn id="14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66327E-6 L -0.08229 -0.40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014E-7 L -0.2368 -0.334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3" grpId="1" animBg="1"/>
      <p:bldP spid="461" grpId="0" animBg="1"/>
      <p:bldP spid="461" grpId="1" animBg="1"/>
      <p:bldP spid="462" grpId="0" animBg="1"/>
      <p:bldP spid="462" grpId="1" animBg="1"/>
      <p:bldP spid="46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>
            <a:stCxn id="710" idx="6"/>
            <a:endCxn id="271" idx="3"/>
          </p:cNvCxnSpPr>
          <p:nvPr/>
        </p:nvCxnSpPr>
        <p:spPr>
          <a:xfrm flipV="1">
            <a:off x="4661971" y="2381806"/>
            <a:ext cx="652964" cy="15992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stCxn id="341" idx="4"/>
            <a:endCxn id="515" idx="7"/>
          </p:cNvCxnSpPr>
          <p:nvPr/>
        </p:nvCxnSpPr>
        <p:spPr>
          <a:xfrm flipH="1">
            <a:off x="6086627" y="1991867"/>
            <a:ext cx="16754" cy="7546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428" idx="0"/>
            <a:endCxn id="78" idx="4"/>
          </p:cNvCxnSpPr>
          <p:nvPr/>
        </p:nvCxnSpPr>
        <p:spPr>
          <a:xfrm flipH="1" flipV="1">
            <a:off x="3143208" y="1977145"/>
            <a:ext cx="21772" cy="7647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1991533" y="2370508"/>
            <a:ext cx="2327974" cy="936068"/>
            <a:chOff x="1640521" y="4127228"/>
            <a:chExt cx="2327974" cy="936068"/>
          </a:xfrm>
          <a:solidFill>
            <a:schemeClr val="accent6">
              <a:lumMod val="75000"/>
            </a:schemeClr>
          </a:solidFill>
        </p:grpSpPr>
        <p:sp>
          <p:nvSpPr>
            <p:cNvPr id="354" name="Oval 353"/>
            <p:cNvSpPr/>
            <p:nvPr/>
          </p:nvSpPr>
          <p:spPr>
            <a:xfrm>
              <a:off x="1640521" y="487149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1844796" y="467761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6" name="Straight Connector 355"/>
            <p:cNvCxnSpPr>
              <a:stCxn id="354" idx="7"/>
              <a:endCxn id="355" idx="3"/>
            </p:cNvCxnSpPr>
            <p:nvPr/>
          </p:nvCxnSpPr>
          <p:spPr>
            <a:xfrm flipV="1">
              <a:off x="1772259" y="480573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endCxn id="355" idx="5"/>
            </p:cNvCxnSpPr>
            <p:nvPr/>
          </p:nvCxnSpPr>
          <p:spPr>
            <a:xfrm flipH="1" flipV="1">
              <a:off x="1949411" y="480573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2002919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2207194" y="467031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0" name="Straight Connector 359"/>
            <p:cNvCxnSpPr>
              <a:stCxn id="358" idx="7"/>
              <a:endCxn id="359" idx="3"/>
            </p:cNvCxnSpPr>
            <p:nvPr/>
          </p:nvCxnSpPr>
          <p:spPr>
            <a:xfrm flipV="1">
              <a:off x="2134657" y="479843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endCxn id="359" idx="5"/>
            </p:cNvCxnSpPr>
            <p:nvPr/>
          </p:nvCxnSpPr>
          <p:spPr>
            <a:xfrm flipH="1" flipV="1">
              <a:off x="2311809" y="479843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>
              <a:off x="2351699" y="486941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2555973" y="467552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4" name="Straight Connector 363"/>
            <p:cNvCxnSpPr>
              <a:stCxn id="362" idx="7"/>
              <a:endCxn id="363" idx="3"/>
            </p:cNvCxnSpPr>
            <p:nvPr/>
          </p:nvCxnSpPr>
          <p:spPr>
            <a:xfrm flipV="1">
              <a:off x="2483437" y="480364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endCxn id="363" idx="5"/>
            </p:cNvCxnSpPr>
            <p:nvPr/>
          </p:nvCxnSpPr>
          <p:spPr>
            <a:xfrm flipH="1" flipV="1">
              <a:off x="2660589" y="480364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Oval 365"/>
            <p:cNvSpPr/>
            <p:nvPr/>
          </p:nvSpPr>
          <p:spPr>
            <a:xfrm>
              <a:off x="272393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292820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8" name="Straight Connector 367"/>
            <p:cNvCxnSpPr>
              <a:stCxn id="366" idx="7"/>
              <a:endCxn id="367" idx="3"/>
            </p:cNvCxnSpPr>
            <p:nvPr/>
          </p:nvCxnSpPr>
          <p:spPr>
            <a:xfrm flipV="1">
              <a:off x="285567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7" idx="5"/>
            </p:cNvCxnSpPr>
            <p:nvPr/>
          </p:nvCxnSpPr>
          <p:spPr>
            <a:xfrm flipH="1" flipV="1">
              <a:off x="303282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/>
            <p:cNvSpPr/>
            <p:nvPr/>
          </p:nvSpPr>
          <p:spPr>
            <a:xfrm>
              <a:off x="3096166" y="486315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3300441" y="466927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2" name="Straight Connector 371"/>
            <p:cNvCxnSpPr>
              <a:stCxn id="370" idx="7"/>
              <a:endCxn id="371" idx="3"/>
            </p:cNvCxnSpPr>
            <p:nvPr/>
          </p:nvCxnSpPr>
          <p:spPr>
            <a:xfrm flipV="1">
              <a:off x="3227904" y="479739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endCxn id="371" idx="5"/>
            </p:cNvCxnSpPr>
            <p:nvPr/>
          </p:nvCxnSpPr>
          <p:spPr>
            <a:xfrm flipH="1" flipV="1">
              <a:off x="3405056" y="479739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/>
            <p:cNvSpPr/>
            <p:nvPr/>
          </p:nvSpPr>
          <p:spPr>
            <a:xfrm>
              <a:off x="345024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365451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6" name="Straight Connector 375"/>
            <p:cNvCxnSpPr>
              <a:stCxn id="374" idx="7"/>
              <a:endCxn id="375" idx="3"/>
            </p:cNvCxnSpPr>
            <p:nvPr/>
          </p:nvCxnSpPr>
          <p:spPr>
            <a:xfrm flipV="1">
              <a:off x="358198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endCxn id="375" idx="5"/>
            </p:cNvCxnSpPr>
            <p:nvPr/>
          </p:nvCxnSpPr>
          <p:spPr>
            <a:xfrm flipH="1" flipV="1">
              <a:off x="375913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Oval 377"/>
            <p:cNvSpPr/>
            <p:nvPr/>
          </p:nvSpPr>
          <p:spPr>
            <a:xfrm>
              <a:off x="3814154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379" name="Group 71"/>
            <p:cNvGrpSpPr/>
            <p:nvPr/>
          </p:nvGrpSpPr>
          <p:grpSpPr>
            <a:xfrm>
              <a:off x="1953979" y="450065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88"/>
            <p:cNvGrpSpPr/>
            <p:nvPr/>
          </p:nvGrpSpPr>
          <p:grpSpPr>
            <a:xfrm>
              <a:off x="2155357" y="435238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3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72"/>
            <p:cNvGrpSpPr/>
            <p:nvPr/>
          </p:nvGrpSpPr>
          <p:grpSpPr>
            <a:xfrm>
              <a:off x="2311837" y="450586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1" name="Oval 43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2" name="Straight Connector 431"/>
              <p:cNvCxnSpPr>
                <a:endCxn id="43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endCxn id="43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76"/>
            <p:cNvGrpSpPr/>
            <p:nvPr/>
          </p:nvGrpSpPr>
          <p:grpSpPr>
            <a:xfrm>
              <a:off x="2674235" y="449856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8" name="Oval 42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9" name="Straight Connector 428"/>
              <p:cNvCxnSpPr>
                <a:endCxn id="42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endCxn id="42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80"/>
            <p:cNvGrpSpPr/>
            <p:nvPr/>
          </p:nvGrpSpPr>
          <p:grpSpPr>
            <a:xfrm>
              <a:off x="3045713" y="450378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5" name="Oval 42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6" name="Straight Connector 425"/>
              <p:cNvCxnSpPr>
                <a:endCxn id="42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>
                <a:endCxn id="42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84"/>
            <p:cNvGrpSpPr/>
            <p:nvPr/>
          </p:nvGrpSpPr>
          <p:grpSpPr>
            <a:xfrm>
              <a:off x="3403572" y="448397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2" name="Oval 42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3" name="Straight Connector 422"/>
              <p:cNvCxnSpPr>
                <a:endCxn id="42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>
                <a:endCxn id="42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5" name="Group 89"/>
            <p:cNvGrpSpPr/>
            <p:nvPr/>
          </p:nvGrpSpPr>
          <p:grpSpPr>
            <a:xfrm>
              <a:off x="2517755" y="435134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9" name="Oval 4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0" name="Straight Connector 419"/>
              <p:cNvCxnSpPr>
                <a:endCxn id="4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endCxn id="4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93"/>
            <p:cNvGrpSpPr/>
            <p:nvPr/>
          </p:nvGrpSpPr>
          <p:grpSpPr>
            <a:xfrm>
              <a:off x="2875614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6" name="Oval 41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7" name="Straight Connector 416"/>
              <p:cNvCxnSpPr>
                <a:endCxn id="41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>
                <a:endCxn id="41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97"/>
            <p:cNvGrpSpPr/>
            <p:nvPr/>
          </p:nvGrpSpPr>
          <p:grpSpPr>
            <a:xfrm>
              <a:off x="3243308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3" name="Oval 41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4" name="Straight Connector 413"/>
              <p:cNvCxnSpPr>
                <a:endCxn id="41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>
                <a:endCxn id="41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01"/>
            <p:cNvGrpSpPr/>
            <p:nvPr/>
          </p:nvGrpSpPr>
          <p:grpSpPr>
            <a:xfrm>
              <a:off x="2345257" y="426482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10" name="Oval 40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1" name="Straight Connector 410"/>
              <p:cNvCxnSpPr>
                <a:endCxn id="41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>
                <a:endCxn id="41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105"/>
            <p:cNvGrpSpPr/>
            <p:nvPr/>
          </p:nvGrpSpPr>
          <p:grpSpPr>
            <a:xfrm>
              <a:off x="2707655" y="425752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7" name="Oval 4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8" name="Straight Connector 407"/>
              <p:cNvCxnSpPr>
                <a:endCxn id="4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>
                <a:endCxn id="4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109"/>
            <p:cNvGrpSpPr/>
            <p:nvPr/>
          </p:nvGrpSpPr>
          <p:grpSpPr>
            <a:xfrm>
              <a:off x="3070053" y="425023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4" name="Oval 40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5" name="Straight Connector 404"/>
              <p:cNvCxnSpPr>
                <a:endCxn id="40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endCxn id="40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113"/>
            <p:cNvGrpSpPr/>
            <p:nvPr/>
          </p:nvGrpSpPr>
          <p:grpSpPr>
            <a:xfrm>
              <a:off x="2525711" y="418977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401" name="Oval 40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2" name="Straight Connector 401"/>
              <p:cNvCxnSpPr>
                <a:endCxn id="40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>
                <a:endCxn id="40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2" name="Group 117"/>
            <p:cNvGrpSpPr/>
            <p:nvPr/>
          </p:nvGrpSpPr>
          <p:grpSpPr>
            <a:xfrm>
              <a:off x="2883570" y="418247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98" name="Oval 39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9" name="Straight Connector 398"/>
              <p:cNvCxnSpPr>
                <a:endCxn id="39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>
                <a:endCxn id="39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oup 121"/>
            <p:cNvGrpSpPr/>
            <p:nvPr/>
          </p:nvGrpSpPr>
          <p:grpSpPr>
            <a:xfrm>
              <a:off x="2705775" y="412722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95" name="Oval 3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6" name="Straight Connector 395"/>
              <p:cNvCxnSpPr>
                <a:endCxn id="3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>
                <a:endCxn id="3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2" name="Group 531"/>
          <p:cNvGrpSpPr/>
          <p:nvPr/>
        </p:nvGrpSpPr>
        <p:grpSpPr>
          <a:xfrm>
            <a:off x="4820093" y="2357281"/>
            <a:ext cx="2419350" cy="931280"/>
            <a:chOff x="5505609" y="4316995"/>
            <a:chExt cx="1465215" cy="646755"/>
          </a:xfrm>
          <a:solidFill>
            <a:srgbClr val="92D050"/>
          </a:solidFill>
        </p:grpSpPr>
        <p:sp>
          <p:nvSpPr>
            <p:cNvPr id="441" name="Oval 440"/>
            <p:cNvSpPr/>
            <p:nvPr/>
          </p:nvSpPr>
          <p:spPr>
            <a:xfrm>
              <a:off x="5505609" y="483123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5634179" y="469726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3" name="Straight Connector 442"/>
            <p:cNvCxnSpPr>
              <a:stCxn id="441" idx="7"/>
              <a:endCxn id="442" idx="3"/>
            </p:cNvCxnSpPr>
            <p:nvPr/>
          </p:nvCxnSpPr>
          <p:spPr>
            <a:xfrm flipV="1">
              <a:off x="5588525" y="478579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endCxn id="442" idx="5"/>
            </p:cNvCxnSpPr>
            <p:nvPr/>
          </p:nvCxnSpPr>
          <p:spPr>
            <a:xfrm flipH="1" flipV="1">
              <a:off x="5700023" y="478579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Oval 444"/>
            <p:cNvSpPr/>
            <p:nvPr/>
          </p:nvSpPr>
          <p:spPr>
            <a:xfrm>
              <a:off x="5733701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5862270" y="469222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7" name="Straight Connector 446"/>
            <p:cNvCxnSpPr>
              <a:stCxn id="445" idx="7"/>
              <a:endCxn id="446" idx="3"/>
            </p:cNvCxnSpPr>
            <p:nvPr/>
          </p:nvCxnSpPr>
          <p:spPr>
            <a:xfrm flipV="1">
              <a:off x="5816616" y="478075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endCxn id="446" idx="5"/>
            </p:cNvCxnSpPr>
            <p:nvPr/>
          </p:nvCxnSpPr>
          <p:spPr>
            <a:xfrm flipH="1" flipV="1">
              <a:off x="5928115" y="478075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953221" y="482979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0" name="Oval 449"/>
            <p:cNvSpPr/>
            <p:nvPr/>
          </p:nvSpPr>
          <p:spPr>
            <a:xfrm>
              <a:off x="6081791" y="469582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1" name="Straight Connector 450"/>
            <p:cNvCxnSpPr>
              <a:stCxn id="449" idx="7"/>
              <a:endCxn id="450" idx="3"/>
            </p:cNvCxnSpPr>
            <p:nvPr/>
          </p:nvCxnSpPr>
          <p:spPr>
            <a:xfrm flipV="1">
              <a:off x="6036137" y="478435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endCxn id="450" idx="5"/>
            </p:cNvCxnSpPr>
            <p:nvPr/>
          </p:nvCxnSpPr>
          <p:spPr>
            <a:xfrm flipH="1" flipV="1">
              <a:off x="6147635" y="478435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6187503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4" name="Oval 453"/>
            <p:cNvSpPr/>
            <p:nvPr/>
          </p:nvSpPr>
          <p:spPr>
            <a:xfrm>
              <a:off x="6316073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5" name="Straight Connector 454"/>
            <p:cNvCxnSpPr>
              <a:stCxn id="453" idx="7"/>
              <a:endCxn id="454" idx="3"/>
            </p:cNvCxnSpPr>
            <p:nvPr/>
          </p:nvCxnSpPr>
          <p:spPr>
            <a:xfrm flipV="1">
              <a:off x="6270419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endCxn id="454" idx="5"/>
            </p:cNvCxnSpPr>
            <p:nvPr/>
          </p:nvCxnSpPr>
          <p:spPr>
            <a:xfrm flipH="1" flipV="1">
              <a:off x="6381917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Oval 456"/>
            <p:cNvSpPr/>
            <p:nvPr/>
          </p:nvSpPr>
          <p:spPr>
            <a:xfrm>
              <a:off x="6421785" y="482546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6550355" y="469150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9" name="Straight Connector 458"/>
            <p:cNvCxnSpPr>
              <a:stCxn id="457" idx="7"/>
              <a:endCxn id="458" idx="3"/>
            </p:cNvCxnSpPr>
            <p:nvPr/>
          </p:nvCxnSpPr>
          <p:spPr>
            <a:xfrm flipV="1">
              <a:off x="6504701" y="478003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endCxn id="458" idx="5"/>
            </p:cNvCxnSpPr>
            <p:nvPr/>
          </p:nvCxnSpPr>
          <p:spPr>
            <a:xfrm flipH="1" flipV="1">
              <a:off x="6616199" y="478003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Oval 460"/>
            <p:cNvSpPr/>
            <p:nvPr/>
          </p:nvSpPr>
          <p:spPr>
            <a:xfrm>
              <a:off x="6644639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6773209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63" name="Straight Connector 462"/>
            <p:cNvCxnSpPr>
              <a:stCxn id="461" idx="7"/>
              <a:endCxn id="462" idx="3"/>
            </p:cNvCxnSpPr>
            <p:nvPr/>
          </p:nvCxnSpPr>
          <p:spPr>
            <a:xfrm flipV="1">
              <a:off x="6727555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endCxn id="462" idx="5"/>
            </p:cNvCxnSpPr>
            <p:nvPr/>
          </p:nvCxnSpPr>
          <p:spPr>
            <a:xfrm flipH="1" flipV="1">
              <a:off x="6839053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6873683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66" name="Group 71"/>
            <p:cNvGrpSpPr/>
            <p:nvPr/>
          </p:nvGrpSpPr>
          <p:grpSpPr>
            <a:xfrm>
              <a:off x="5702898" y="457500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24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5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88"/>
            <p:cNvGrpSpPr/>
            <p:nvPr/>
          </p:nvGrpSpPr>
          <p:grpSpPr>
            <a:xfrm>
              <a:off x="5829644" y="4472562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21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2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72"/>
            <p:cNvGrpSpPr/>
            <p:nvPr/>
          </p:nvGrpSpPr>
          <p:grpSpPr>
            <a:xfrm>
              <a:off x="5928133" y="457860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8" name="Oval 51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9" name="Straight Connector 518"/>
              <p:cNvCxnSpPr>
                <a:endCxn id="51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>
                <a:endCxn id="51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76"/>
            <p:cNvGrpSpPr/>
            <p:nvPr/>
          </p:nvGrpSpPr>
          <p:grpSpPr>
            <a:xfrm>
              <a:off x="6156224" y="457356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5" name="Oval 51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6" name="Straight Connector 515"/>
              <p:cNvCxnSpPr>
                <a:endCxn id="51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>
                <a:endCxn id="51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80"/>
            <p:cNvGrpSpPr/>
            <p:nvPr/>
          </p:nvGrpSpPr>
          <p:grpSpPr>
            <a:xfrm>
              <a:off x="6390030" y="457716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2" name="Oval 51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3" name="Straight Connector 512"/>
              <p:cNvCxnSpPr>
                <a:endCxn id="51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>
                <a:endCxn id="51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84"/>
            <p:cNvGrpSpPr/>
            <p:nvPr/>
          </p:nvGrpSpPr>
          <p:grpSpPr>
            <a:xfrm>
              <a:off x="6615265" y="4563482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09" name="Oval 50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0" name="Straight Connector 509"/>
              <p:cNvCxnSpPr>
                <a:endCxn id="50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>
                <a:endCxn id="50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89"/>
            <p:cNvGrpSpPr/>
            <p:nvPr/>
          </p:nvGrpSpPr>
          <p:grpSpPr>
            <a:xfrm>
              <a:off x="6057736" y="4471841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6" name="Oval 5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7" name="Straight Connector 506"/>
              <p:cNvCxnSpPr>
                <a:endCxn id="5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>
                <a:endCxn id="5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93"/>
            <p:cNvGrpSpPr/>
            <p:nvPr/>
          </p:nvGrpSpPr>
          <p:grpSpPr>
            <a:xfrm>
              <a:off x="6282971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3" name="Oval 5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4" name="Straight Connector 503"/>
              <p:cNvCxnSpPr>
                <a:endCxn id="5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>
                <a:endCxn id="5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97"/>
            <p:cNvGrpSpPr/>
            <p:nvPr/>
          </p:nvGrpSpPr>
          <p:grpSpPr>
            <a:xfrm>
              <a:off x="6514396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0" name="Oval 49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1" name="Straight Connector 500"/>
              <p:cNvCxnSpPr>
                <a:endCxn id="50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>
                <a:endCxn id="50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101"/>
            <p:cNvGrpSpPr/>
            <p:nvPr/>
          </p:nvGrpSpPr>
          <p:grpSpPr>
            <a:xfrm>
              <a:off x="5949167" y="4412063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7" name="Oval 49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8" name="Straight Connector 497"/>
              <p:cNvCxnSpPr>
                <a:endCxn id="49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>
                <a:endCxn id="49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105"/>
            <p:cNvGrpSpPr/>
            <p:nvPr/>
          </p:nvGrpSpPr>
          <p:grpSpPr>
            <a:xfrm>
              <a:off x="6177258" y="4407022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4" name="Oval 49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5" name="Straight Connector 494"/>
              <p:cNvCxnSpPr>
                <a:endCxn id="49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>
                <a:endCxn id="49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109"/>
            <p:cNvGrpSpPr/>
            <p:nvPr/>
          </p:nvGrpSpPr>
          <p:grpSpPr>
            <a:xfrm>
              <a:off x="6405350" y="4401980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1" name="Oval 4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2" name="Straight Connector 491"/>
              <p:cNvCxnSpPr>
                <a:endCxn id="4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>
                <a:endCxn id="4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113"/>
            <p:cNvGrpSpPr/>
            <p:nvPr/>
          </p:nvGrpSpPr>
          <p:grpSpPr>
            <a:xfrm>
              <a:off x="6062744" y="4360207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8" name="Oval 48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9" name="Straight Connector 488"/>
              <p:cNvCxnSpPr>
                <a:endCxn id="48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>
                <a:endCxn id="48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117"/>
            <p:cNvGrpSpPr/>
            <p:nvPr/>
          </p:nvGrpSpPr>
          <p:grpSpPr>
            <a:xfrm>
              <a:off x="6287978" y="4355166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5" name="Oval 48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6" name="Straight Connector 485"/>
              <p:cNvCxnSpPr>
                <a:endCxn id="48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>
                <a:endCxn id="48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121"/>
            <p:cNvGrpSpPr/>
            <p:nvPr/>
          </p:nvGrpSpPr>
          <p:grpSpPr>
            <a:xfrm>
              <a:off x="6176075" y="4316995"/>
              <a:ext cx="151426" cy="63378"/>
              <a:chOff x="3531888" y="1492144"/>
              <a:chExt cx="704226" cy="400080"/>
            </a:xfrm>
            <a:grpFill/>
          </p:grpSpPr>
          <p:sp>
            <p:nvSpPr>
              <p:cNvPr id="482" name="Oval 48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3" name="Straight Connector 482"/>
              <p:cNvCxnSpPr>
                <a:endCxn id="48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>
                <a:endCxn id="48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0" name="Group 529"/>
          <p:cNvGrpSpPr/>
          <p:nvPr/>
        </p:nvGrpSpPr>
        <p:grpSpPr>
          <a:xfrm>
            <a:off x="1969761" y="1469961"/>
            <a:ext cx="2327974" cy="936068"/>
            <a:chOff x="1404993" y="1077248"/>
            <a:chExt cx="2327974" cy="936068"/>
          </a:xfrm>
          <a:solidFill>
            <a:srgbClr val="C00000"/>
          </a:solidFill>
        </p:grpSpPr>
        <p:sp>
          <p:nvSpPr>
            <p:cNvPr id="3" name="Oval 2"/>
            <p:cNvSpPr/>
            <p:nvPr/>
          </p:nvSpPr>
          <p:spPr>
            <a:xfrm>
              <a:off x="1404993" y="182151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09268" y="162763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1536731" y="175575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1713883" y="175575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767391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71666" y="162033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1899129" y="174845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2076281" y="174845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116171" y="181943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320445" y="162554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2247909" y="175366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2425061" y="175366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48840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69267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262014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279729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860638" y="181317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064913" y="161929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2992376" y="174741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3169528" y="174741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21471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41898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334645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352360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78626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" name="Group 71"/>
            <p:cNvGrpSpPr/>
            <p:nvPr/>
          </p:nvGrpSpPr>
          <p:grpSpPr>
            <a:xfrm>
              <a:off x="1718451" y="145067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88"/>
            <p:cNvGrpSpPr/>
            <p:nvPr/>
          </p:nvGrpSpPr>
          <p:grpSpPr>
            <a:xfrm>
              <a:off x="1919829" y="130240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72"/>
            <p:cNvGrpSpPr/>
            <p:nvPr/>
          </p:nvGrpSpPr>
          <p:grpSpPr>
            <a:xfrm>
              <a:off x="2076309" y="145588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76"/>
            <p:cNvGrpSpPr/>
            <p:nvPr/>
          </p:nvGrpSpPr>
          <p:grpSpPr>
            <a:xfrm>
              <a:off x="2438707" y="144858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80"/>
            <p:cNvGrpSpPr/>
            <p:nvPr/>
          </p:nvGrpSpPr>
          <p:grpSpPr>
            <a:xfrm>
              <a:off x="2810185" y="145380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84"/>
            <p:cNvGrpSpPr/>
            <p:nvPr/>
          </p:nvGrpSpPr>
          <p:grpSpPr>
            <a:xfrm>
              <a:off x="3168044" y="14339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89"/>
            <p:cNvGrpSpPr/>
            <p:nvPr/>
          </p:nvGrpSpPr>
          <p:grpSpPr>
            <a:xfrm>
              <a:off x="2282227" y="130136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93"/>
            <p:cNvGrpSpPr/>
            <p:nvPr/>
          </p:nvGrpSpPr>
          <p:grpSpPr>
            <a:xfrm>
              <a:off x="2640086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97"/>
            <p:cNvGrpSpPr/>
            <p:nvPr/>
          </p:nvGrpSpPr>
          <p:grpSpPr>
            <a:xfrm>
              <a:off x="3007780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01"/>
            <p:cNvGrpSpPr/>
            <p:nvPr/>
          </p:nvGrpSpPr>
          <p:grpSpPr>
            <a:xfrm>
              <a:off x="2109729" y="121484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05"/>
            <p:cNvGrpSpPr/>
            <p:nvPr/>
          </p:nvGrpSpPr>
          <p:grpSpPr>
            <a:xfrm>
              <a:off x="2472127" y="120754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109"/>
            <p:cNvGrpSpPr/>
            <p:nvPr/>
          </p:nvGrpSpPr>
          <p:grpSpPr>
            <a:xfrm>
              <a:off x="2834525" y="120025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13"/>
            <p:cNvGrpSpPr/>
            <p:nvPr/>
          </p:nvGrpSpPr>
          <p:grpSpPr>
            <a:xfrm>
              <a:off x="2290183" y="113979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117"/>
            <p:cNvGrpSpPr/>
            <p:nvPr/>
          </p:nvGrpSpPr>
          <p:grpSpPr>
            <a:xfrm>
              <a:off x="2648042" y="113249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21"/>
            <p:cNvGrpSpPr/>
            <p:nvPr/>
          </p:nvGrpSpPr>
          <p:grpSpPr>
            <a:xfrm>
              <a:off x="2470247" y="107724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7" name="Flowchart: Magnetic Disk 526"/>
          <p:cNvSpPr/>
          <p:nvPr/>
        </p:nvSpPr>
        <p:spPr>
          <a:xfrm>
            <a:off x="7317686" y="3622803"/>
            <a:ext cx="926275" cy="653144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8" name="Flowchart: Magnetic Disk 527"/>
          <p:cNvSpPr/>
          <p:nvPr/>
        </p:nvSpPr>
        <p:spPr>
          <a:xfrm>
            <a:off x="738295" y="3734411"/>
            <a:ext cx="1294410" cy="74814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35" name="Straight Connector 534"/>
          <p:cNvCxnSpPr>
            <a:stCxn id="378" idx="0"/>
            <a:endCxn id="51" idx="4"/>
          </p:cNvCxnSpPr>
          <p:nvPr/>
        </p:nvCxnSpPr>
        <p:spPr>
          <a:xfrm flipH="1" flipV="1">
            <a:off x="4220565" y="2394562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54" idx="1"/>
            <a:endCxn id="3" idx="4"/>
          </p:cNvCxnSpPr>
          <p:nvPr/>
        </p:nvCxnSpPr>
        <p:spPr>
          <a:xfrm flipV="1">
            <a:off x="2014136" y="2401858"/>
            <a:ext cx="32796" cy="7403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Group 530"/>
          <p:cNvGrpSpPr/>
          <p:nvPr/>
        </p:nvGrpSpPr>
        <p:grpSpPr>
          <a:xfrm>
            <a:off x="4929934" y="1484683"/>
            <a:ext cx="2327974" cy="936068"/>
            <a:chOff x="5119991" y="1158397"/>
            <a:chExt cx="2327974" cy="936068"/>
          </a:xfrm>
          <a:solidFill>
            <a:schemeClr val="accent5">
              <a:lumMod val="75000"/>
            </a:schemeClr>
          </a:solidFill>
        </p:grpSpPr>
        <p:sp>
          <p:nvSpPr>
            <p:cNvPr id="199" name="Oval 198"/>
            <p:cNvSpPr/>
            <p:nvPr/>
          </p:nvSpPr>
          <p:spPr>
            <a:xfrm>
              <a:off x="5119991" y="1902664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324266" y="170877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69" name="Straight Connector 268"/>
            <p:cNvCxnSpPr>
              <a:stCxn id="199" idx="7"/>
              <a:endCxn id="268" idx="3"/>
            </p:cNvCxnSpPr>
            <p:nvPr/>
          </p:nvCxnSpPr>
          <p:spPr>
            <a:xfrm flipV="1">
              <a:off x="5251729" y="183690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endCxn id="268" idx="5"/>
            </p:cNvCxnSpPr>
            <p:nvPr/>
          </p:nvCxnSpPr>
          <p:spPr>
            <a:xfrm flipH="1" flipV="1">
              <a:off x="5428881" y="183690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5482389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5686664" y="170148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3" name="Straight Connector 272"/>
            <p:cNvCxnSpPr>
              <a:stCxn id="271" idx="7"/>
              <a:endCxn id="272" idx="3"/>
            </p:cNvCxnSpPr>
            <p:nvPr/>
          </p:nvCxnSpPr>
          <p:spPr>
            <a:xfrm flipV="1">
              <a:off x="5614127" y="1829605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272" idx="5"/>
            </p:cNvCxnSpPr>
            <p:nvPr/>
          </p:nvCxnSpPr>
          <p:spPr>
            <a:xfrm flipH="1" flipV="1">
              <a:off x="5791279" y="1829605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5831169" y="190057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035443" y="170669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7" name="Straight Connector 276"/>
            <p:cNvCxnSpPr>
              <a:stCxn id="275" idx="7"/>
              <a:endCxn id="276" idx="3"/>
            </p:cNvCxnSpPr>
            <p:nvPr/>
          </p:nvCxnSpPr>
          <p:spPr>
            <a:xfrm flipV="1">
              <a:off x="5962907" y="1834817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endCxn id="276" idx="5"/>
            </p:cNvCxnSpPr>
            <p:nvPr/>
          </p:nvCxnSpPr>
          <p:spPr>
            <a:xfrm flipH="1" flipV="1">
              <a:off x="6140059" y="1834817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620340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640767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1" name="Straight Connector 280"/>
            <p:cNvCxnSpPr>
              <a:stCxn id="279" idx="7"/>
              <a:endCxn id="280" idx="3"/>
            </p:cNvCxnSpPr>
            <p:nvPr/>
          </p:nvCxnSpPr>
          <p:spPr>
            <a:xfrm flipV="1">
              <a:off x="633514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endCxn id="280" idx="5"/>
            </p:cNvCxnSpPr>
            <p:nvPr/>
          </p:nvCxnSpPr>
          <p:spPr>
            <a:xfrm flipH="1" flipV="1">
              <a:off x="651229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6575636" y="189432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6779911" y="17004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5" name="Straight Connector 284"/>
            <p:cNvCxnSpPr>
              <a:stCxn id="283" idx="7"/>
              <a:endCxn id="284" idx="3"/>
            </p:cNvCxnSpPr>
            <p:nvPr/>
          </p:nvCxnSpPr>
          <p:spPr>
            <a:xfrm flipV="1">
              <a:off x="6707374" y="1828563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endCxn id="284" idx="5"/>
            </p:cNvCxnSpPr>
            <p:nvPr/>
          </p:nvCxnSpPr>
          <p:spPr>
            <a:xfrm flipH="1" flipV="1">
              <a:off x="6884526" y="1828563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692971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713398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9" name="Straight Connector 288"/>
            <p:cNvCxnSpPr>
              <a:stCxn id="287" idx="7"/>
              <a:endCxn id="288" idx="3"/>
            </p:cNvCxnSpPr>
            <p:nvPr/>
          </p:nvCxnSpPr>
          <p:spPr>
            <a:xfrm flipV="1">
              <a:off x="706145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288" idx="5"/>
            </p:cNvCxnSpPr>
            <p:nvPr/>
          </p:nvCxnSpPr>
          <p:spPr>
            <a:xfrm flipH="1" flipV="1">
              <a:off x="723860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>
              <a:off x="7293624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292" name="Group 71"/>
            <p:cNvGrpSpPr/>
            <p:nvPr/>
          </p:nvGrpSpPr>
          <p:grpSpPr>
            <a:xfrm>
              <a:off x="5433449" y="1531822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50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51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88"/>
            <p:cNvGrpSpPr/>
            <p:nvPr/>
          </p:nvGrpSpPr>
          <p:grpSpPr>
            <a:xfrm>
              <a:off x="5634827" y="1383553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47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8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72"/>
            <p:cNvGrpSpPr/>
            <p:nvPr/>
          </p:nvGrpSpPr>
          <p:grpSpPr>
            <a:xfrm>
              <a:off x="5791307" y="153703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4" name="Oval 34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5" name="Straight Connector 344"/>
              <p:cNvCxnSpPr>
                <a:endCxn id="34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endCxn id="34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76"/>
            <p:cNvGrpSpPr/>
            <p:nvPr/>
          </p:nvGrpSpPr>
          <p:grpSpPr>
            <a:xfrm>
              <a:off x="6153705" y="1529738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1" name="Oval 34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2" name="Straight Connector 341"/>
              <p:cNvCxnSpPr>
                <a:endCxn id="34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endCxn id="34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80"/>
            <p:cNvGrpSpPr/>
            <p:nvPr/>
          </p:nvGrpSpPr>
          <p:grpSpPr>
            <a:xfrm>
              <a:off x="6525183" y="1534950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8" name="Oval 33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9" name="Straight Connector 338"/>
              <p:cNvCxnSpPr>
                <a:endCxn id="33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endCxn id="33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84"/>
            <p:cNvGrpSpPr/>
            <p:nvPr/>
          </p:nvGrpSpPr>
          <p:grpSpPr>
            <a:xfrm>
              <a:off x="6883042" y="151514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5" name="Oval 33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6" name="Straight Connector 335"/>
              <p:cNvCxnSpPr>
                <a:endCxn id="33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>
                <a:endCxn id="33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89"/>
            <p:cNvGrpSpPr/>
            <p:nvPr/>
          </p:nvGrpSpPr>
          <p:grpSpPr>
            <a:xfrm>
              <a:off x="5997225" y="1382511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32" name="Oval 33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3" name="Straight Connector 332"/>
              <p:cNvCxnSpPr>
                <a:endCxn id="33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endCxn id="33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93"/>
            <p:cNvGrpSpPr/>
            <p:nvPr/>
          </p:nvGrpSpPr>
          <p:grpSpPr>
            <a:xfrm>
              <a:off x="6355084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9" name="Oval 32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0" name="Straight Connector 329"/>
              <p:cNvCxnSpPr>
                <a:endCxn id="32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endCxn id="32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97"/>
            <p:cNvGrpSpPr/>
            <p:nvPr/>
          </p:nvGrpSpPr>
          <p:grpSpPr>
            <a:xfrm>
              <a:off x="6722778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6" name="Oval 32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7" name="Straight Connector 326"/>
              <p:cNvCxnSpPr>
                <a:endCxn id="32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endCxn id="32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101"/>
            <p:cNvGrpSpPr/>
            <p:nvPr/>
          </p:nvGrpSpPr>
          <p:grpSpPr>
            <a:xfrm>
              <a:off x="5824727" y="1295992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3" name="Oval 3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4" name="Straight Connector 323"/>
              <p:cNvCxnSpPr>
                <a:endCxn id="3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endCxn id="3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105"/>
            <p:cNvGrpSpPr/>
            <p:nvPr/>
          </p:nvGrpSpPr>
          <p:grpSpPr>
            <a:xfrm>
              <a:off x="6187125" y="1288695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0" name="Oval 31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1" name="Straight Connector 320"/>
              <p:cNvCxnSpPr>
                <a:endCxn id="32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endCxn id="32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109"/>
            <p:cNvGrpSpPr/>
            <p:nvPr/>
          </p:nvGrpSpPr>
          <p:grpSpPr>
            <a:xfrm>
              <a:off x="6549523" y="1281399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17" name="Oval 31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8" name="Straight Connector 317"/>
              <p:cNvCxnSpPr>
                <a:endCxn id="31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endCxn id="31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113"/>
            <p:cNvGrpSpPr/>
            <p:nvPr/>
          </p:nvGrpSpPr>
          <p:grpSpPr>
            <a:xfrm>
              <a:off x="6005181" y="1220940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4" name="Oval 31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5" name="Straight Connector 314"/>
              <p:cNvCxnSpPr>
                <a:endCxn id="31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endCxn id="31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117"/>
            <p:cNvGrpSpPr/>
            <p:nvPr/>
          </p:nvGrpSpPr>
          <p:grpSpPr>
            <a:xfrm>
              <a:off x="6363040" y="1213643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1" name="Oval 3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Straight Connector 311"/>
              <p:cNvCxnSpPr>
                <a:endCxn id="3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endCxn id="3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121"/>
            <p:cNvGrpSpPr/>
            <p:nvPr/>
          </p:nvGrpSpPr>
          <p:grpSpPr>
            <a:xfrm>
              <a:off x="6185245" y="1158397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08" name="Oval 30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09" name="Straight Connector 308"/>
              <p:cNvCxnSpPr>
                <a:endCxn id="30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endCxn id="30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3" name="Straight Connector 542"/>
          <p:cNvCxnSpPr>
            <a:stCxn id="441" idx="0"/>
            <a:endCxn id="199" idx="4"/>
          </p:cNvCxnSpPr>
          <p:nvPr/>
        </p:nvCxnSpPr>
        <p:spPr>
          <a:xfrm flipV="1">
            <a:off x="4900292" y="2416580"/>
            <a:ext cx="106813" cy="681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stCxn id="465" idx="0"/>
            <a:endCxn id="291" idx="4"/>
          </p:cNvCxnSpPr>
          <p:nvPr/>
        </p:nvCxnSpPr>
        <p:spPr>
          <a:xfrm flipV="1">
            <a:off x="7159244" y="2409284"/>
            <a:ext cx="21494" cy="681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347" idx="2"/>
            <a:endCxn id="44" idx="1"/>
          </p:cNvCxnSpPr>
          <p:nvPr/>
        </p:nvCxnSpPr>
        <p:spPr>
          <a:xfrm flipH="1">
            <a:off x="4001706" y="1766976"/>
            <a:ext cx="1511506" cy="27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50" idx="2"/>
            <a:endCxn id="51" idx="6"/>
          </p:cNvCxnSpPr>
          <p:nvPr/>
        </p:nvCxnSpPr>
        <p:spPr>
          <a:xfrm flipH="1">
            <a:off x="4297735" y="1926030"/>
            <a:ext cx="1021399" cy="374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stCxn id="268" idx="1"/>
            <a:endCxn id="99" idx="6"/>
          </p:cNvCxnSpPr>
          <p:nvPr/>
        </p:nvCxnSpPr>
        <p:spPr>
          <a:xfrm flipH="1" flipV="1">
            <a:off x="3756637" y="1743915"/>
            <a:ext cx="1395521" cy="313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>
            <a:stCxn id="358" idx="0"/>
          </p:cNvCxnSpPr>
          <p:nvPr/>
        </p:nvCxnSpPr>
        <p:spPr>
          <a:xfrm flipH="1" flipV="1">
            <a:off x="2401351" y="2320342"/>
            <a:ext cx="29751" cy="787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>
            <a:stCxn id="362" idx="0"/>
            <a:endCxn id="28" idx="4"/>
          </p:cNvCxnSpPr>
          <p:nvPr/>
        </p:nvCxnSpPr>
        <p:spPr>
          <a:xfrm flipH="1" flipV="1">
            <a:off x="2758110" y="2399773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370" idx="0"/>
            <a:endCxn id="38" idx="4"/>
          </p:cNvCxnSpPr>
          <p:nvPr/>
        </p:nvCxnSpPr>
        <p:spPr>
          <a:xfrm flipH="1" flipV="1">
            <a:off x="3502577" y="2393520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374" idx="0"/>
            <a:endCxn id="43" idx="4"/>
          </p:cNvCxnSpPr>
          <p:nvPr/>
        </p:nvCxnSpPr>
        <p:spPr>
          <a:xfrm flipH="1" flipV="1">
            <a:off x="3856653" y="2406029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>
            <a:stCxn id="445" idx="0"/>
          </p:cNvCxnSpPr>
          <p:nvPr/>
        </p:nvCxnSpPr>
        <p:spPr>
          <a:xfrm flipV="1">
            <a:off x="5276915" y="2377050"/>
            <a:ext cx="94464" cy="713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stCxn id="449" idx="0"/>
            <a:endCxn id="275" idx="4"/>
          </p:cNvCxnSpPr>
          <p:nvPr/>
        </p:nvCxnSpPr>
        <p:spPr>
          <a:xfrm flipV="1">
            <a:off x="5639385" y="2414495"/>
            <a:ext cx="78898" cy="6811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stCxn id="457" idx="0"/>
            <a:endCxn id="283" idx="4"/>
          </p:cNvCxnSpPr>
          <p:nvPr/>
        </p:nvCxnSpPr>
        <p:spPr>
          <a:xfrm flipV="1">
            <a:off x="6413074" y="2408242"/>
            <a:ext cx="49676" cy="68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stCxn id="461" idx="0"/>
            <a:endCxn id="287" idx="4"/>
          </p:cNvCxnSpPr>
          <p:nvPr/>
        </p:nvCxnSpPr>
        <p:spPr>
          <a:xfrm flipV="1">
            <a:off x="6781048" y="2420751"/>
            <a:ext cx="35778" cy="68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>
            <a:stCxn id="199" idx="1"/>
            <a:endCxn id="86" idx="6"/>
          </p:cNvCxnSpPr>
          <p:nvPr/>
        </p:nvCxnSpPr>
        <p:spPr>
          <a:xfrm flipH="1" flipV="1">
            <a:off x="3936536" y="1894631"/>
            <a:ext cx="1016001" cy="361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>
            <a:stCxn id="323" idx="1"/>
            <a:endCxn id="111" idx="7"/>
          </p:cNvCxnSpPr>
          <p:nvPr/>
        </p:nvCxnSpPr>
        <p:spPr>
          <a:xfrm flipH="1" flipV="1">
            <a:off x="3557607" y="1605466"/>
            <a:ext cx="2157927" cy="29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>
            <a:stCxn id="442" idx="1"/>
            <a:endCxn id="413" idx="7"/>
          </p:cNvCxnSpPr>
          <p:nvPr/>
        </p:nvCxnSpPr>
        <p:spPr>
          <a:xfrm flipH="1" flipV="1">
            <a:off x="3761473" y="2604060"/>
            <a:ext cx="1289568" cy="322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>
            <a:stCxn id="521" idx="2"/>
            <a:endCxn id="375" idx="7"/>
          </p:cNvCxnSpPr>
          <p:nvPr/>
        </p:nvCxnSpPr>
        <p:spPr>
          <a:xfrm flipH="1">
            <a:off x="4110145" y="2638131"/>
            <a:ext cx="1316120" cy="308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Flowchart: Magnetic Disk 702"/>
          <p:cNvSpPr/>
          <p:nvPr/>
        </p:nvSpPr>
        <p:spPr>
          <a:xfrm>
            <a:off x="4290951" y="957574"/>
            <a:ext cx="759514" cy="54161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1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1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1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90" name="Group 789"/>
          <p:cNvGrpSpPr/>
          <p:nvPr/>
        </p:nvGrpSpPr>
        <p:grpSpPr>
          <a:xfrm>
            <a:off x="4177008" y="3588036"/>
            <a:ext cx="736237" cy="475329"/>
            <a:chOff x="3974989" y="4332315"/>
            <a:chExt cx="736237" cy="4753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6" name="Oval 705"/>
            <p:cNvSpPr/>
            <p:nvPr/>
          </p:nvSpPr>
          <p:spPr>
            <a:xfrm>
              <a:off x="3974989" y="46575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4337387" y="465024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30" name="Group 71"/>
            <p:cNvGrpSpPr/>
            <p:nvPr/>
          </p:nvGrpSpPr>
          <p:grpSpPr>
            <a:xfrm>
              <a:off x="4084172" y="448058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1" name="Group 88"/>
            <p:cNvGrpSpPr/>
            <p:nvPr/>
          </p:nvGrpSpPr>
          <p:grpSpPr>
            <a:xfrm>
              <a:off x="4285550" y="433231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78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 72"/>
            <p:cNvGrpSpPr/>
            <p:nvPr/>
          </p:nvGrpSpPr>
          <p:grpSpPr>
            <a:xfrm>
              <a:off x="4442030" y="44857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1" name="Oval 78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2" name="Straight Connector 781"/>
              <p:cNvCxnSpPr>
                <a:endCxn id="78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>
                <a:endCxn id="78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2" name="Straight Connector 791"/>
          <p:cNvCxnSpPr>
            <a:stCxn id="784" idx="0"/>
            <a:endCxn id="51" idx="5"/>
          </p:cNvCxnSpPr>
          <p:nvPr/>
        </p:nvCxnSpPr>
        <p:spPr>
          <a:xfrm flipH="1" flipV="1">
            <a:off x="4275132" y="2367084"/>
            <a:ext cx="338703" cy="12209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>
            <a:endCxn id="449" idx="4"/>
          </p:cNvCxnSpPr>
          <p:nvPr/>
        </p:nvCxnSpPr>
        <p:spPr>
          <a:xfrm flipV="1">
            <a:off x="4766236" y="3282339"/>
            <a:ext cx="873149" cy="458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>
            <a:stCxn id="706" idx="1"/>
            <a:endCxn id="370" idx="4"/>
          </p:cNvCxnSpPr>
          <p:nvPr/>
        </p:nvCxnSpPr>
        <p:spPr>
          <a:xfrm flipH="1" flipV="1">
            <a:off x="3524349" y="3294067"/>
            <a:ext cx="670608" cy="6411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902149" y="2541181"/>
            <a:ext cx="1373411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Msg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846" y="1382233"/>
            <a:ext cx="1690577" cy="343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62986" y="1360967"/>
            <a:ext cx="1594884" cy="351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492101" y="1630327"/>
            <a:ext cx="5964867" cy="825793"/>
          </a:xfrm>
          <a:prstGeom prst="roundRect">
            <a:avLst/>
          </a:prstGeom>
          <a:solidFill>
            <a:srgbClr val="FF0000">
              <a:alpha val="51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Services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8587" y="2658142"/>
            <a:ext cx="7740502" cy="4778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Trust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8532" y="180044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Decentralized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264735" y="1818168"/>
            <a:ext cx="552893" cy="478464"/>
          </a:xfrm>
          <a:prstGeom prst="ellipse">
            <a:avLst/>
          </a:prstGeom>
          <a:solidFill>
            <a:srgbClr val="C00000">
              <a:alpha val="5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18437" y="4104168"/>
            <a:ext cx="6358269" cy="669852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Messaging</a:t>
            </a:r>
            <a:r>
              <a:rPr lang="pt-PT" sz="1600" b="1" dirty="0" smtClean="0">
                <a:solidFill>
                  <a:schemeClr val="bg1"/>
                </a:solidFill>
              </a:rPr>
              <a:t> Framework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1633" y="2022533"/>
            <a:ext cx="415372" cy="3697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86540" y="3427228"/>
            <a:ext cx="6358270" cy="477840"/>
          </a:xfrm>
          <a:prstGeom prst="roundRect">
            <a:avLst/>
          </a:prstGeom>
          <a:solidFill>
            <a:schemeClr val="accent6">
              <a:lumMod val="75000"/>
              <a:alpha val="6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Data </a:t>
            </a:r>
            <a:r>
              <a:rPr lang="pt-PT" sz="1600" b="1" dirty="0" err="1" smtClean="0">
                <a:solidFill>
                  <a:schemeClr val="bg1"/>
                </a:solidFill>
              </a:rPr>
              <a:t>Synchronisation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Streams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81"/>
          <p:cNvCxnSpPr>
            <a:stCxn id="43" idx="4"/>
            <a:endCxn id="38" idx="4"/>
          </p:cNvCxnSpPr>
          <p:nvPr/>
        </p:nvCxnSpPr>
        <p:spPr>
          <a:xfrm rot="5400000" flipH="1" flipV="1">
            <a:off x="4410387" y="769088"/>
            <a:ext cx="95693" cy="3342169"/>
          </a:xfrm>
          <a:prstGeom prst="bentConnector3">
            <a:avLst>
              <a:gd name="adj1" fmla="val -1038890"/>
            </a:avLst>
          </a:prstGeom>
          <a:ln w="57150" cmpd="dbl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597185" y="2089873"/>
            <a:ext cx="379930" cy="3981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8" name="Straight Arrow Connector 81"/>
          <p:cNvCxnSpPr>
            <a:stCxn id="116" idx="4"/>
            <a:endCxn id="49" idx="4"/>
          </p:cNvCxnSpPr>
          <p:nvPr/>
        </p:nvCxnSpPr>
        <p:spPr>
          <a:xfrm rot="5400000" flipH="1" flipV="1">
            <a:off x="4469220" y="350873"/>
            <a:ext cx="17720" cy="3873797"/>
          </a:xfrm>
          <a:prstGeom prst="bentConnector3">
            <a:avLst>
              <a:gd name="adj1" fmla="val -11314377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92445" y="473493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7" name="Block Arc 66"/>
          <p:cNvSpPr/>
          <p:nvPr/>
        </p:nvSpPr>
        <p:spPr>
          <a:xfrm>
            <a:off x="2221929" y="4628100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57626" y="4695945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4" name="Block Arc 73"/>
          <p:cNvSpPr/>
          <p:nvPr/>
        </p:nvSpPr>
        <p:spPr>
          <a:xfrm>
            <a:off x="6287110" y="4589114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882705" y="4710122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>
            <a:off x="5812189" y="4603291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2746099" y="4752653"/>
            <a:ext cx="356260" cy="308758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Block Arc 77"/>
          <p:cNvSpPr/>
          <p:nvPr/>
        </p:nvSpPr>
        <p:spPr>
          <a:xfrm>
            <a:off x="2675583" y="4645822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59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0" name="Elbow Connector 13"/>
          <p:cNvCxnSpPr>
            <a:endCxn id="77" idx="4"/>
          </p:cNvCxnSpPr>
          <p:nvPr/>
        </p:nvCxnSpPr>
        <p:spPr>
          <a:xfrm rot="10800000" flipV="1">
            <a:off x="2924230" y="4774019"/>
            <a:ext cx="1233101" cy="287392"/>
          </a:xfrm>
          <a:prstGeom prst="bentConnector4">
            <a:avLst>
              <a:gd name="adj1" fmla="val 526"/>
              <a:gd name="adj2" fmla="val 201741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3"/>
          <p:cNvCxnSpPr>
            <a:stCxn id="75" idx="4"/>
          </p:cNvCxnSpPr>
          <p:nvPr/>
        </p:nvCxnSpPr>
        <p:spPr>
          <a:xfrm rot="5400000" flipH="1">
            <a:off x="5422586" y="4380632"/>
            <a:ext cx="266127" cy="1010370"/>
          </a:xfrm>
          <a:prstGeom prst="bentConnector4">
            <a:avLst>
              <a:gd name="adj1" fmla="val -125854"/>
              <a:gd name="adj2" fmla="val 99856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3"/>
          <p:cNvCxnSpPr>
            <a:stCxn id="72" idx="4"/>
            <a:endCxn id="63" idx="4"/>
          </p:cNvCxnSpPr>
          <p:nvPr/>
        </p:nvCxnSpPr>
        <p:spPr>
          <a:xfrm rot="5400000">
            <a:off x="4483673" y="2991606"/>
            <a:ext cx="38986" cy="4065181"/>
          </a:xfrm>
          <a:prstGeom prst="bentConnector3">
            <a:avLst>
              <a:gd name="adj1" fmla="val 1231825"/>
            </a:avLst>
          </a:prstGeom>
          <a:ln w="3810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6784336" y="4672917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5" name="Block Arc 134"/>
          <p:cNvSpPr/>
          <p:nvPr/>
        </p:nvSpPr>
        <p:spPr>
          <a:xfrm>
            <a:off x="6744750" y="4564059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599193" y="4687092"/>
            <a:ext cx="641267" cy="308758"/>
          </a:xfrm>
          <a:prstGeom prst="ellipse">
            <a:avLst/>
          </a:prstGeom>
          <a:solidFill>
            <a:schemeClr val="accent4">
              <a:lumMod val="75000"/>
              <a:alpha val="54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Block Arc 136"/>
          <p:cNvSpPr/>
          <p:nvPr/>
        </p:nvSpPr>
        <p:spPr>
          <a:xfrm rot="21444410">
            <a:off x="1559607" y="4578234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38" name="Elbow Connector 13"/>
          <p:cNvCxnSpPr>
            <a:stCxn id="139" idx="4"/>
            <a:endCxn id="128" idx="4"/>
          </p:cNvCxnSpPr>
          <p:nvPr/>
        </p:nvCxnSpPr>
        <p:spPr>
          <a:xfrm rot="5400000">
            <a:off x="6617160" y="3645681"/>
            <a:ext cx="1823804" cy="848184"/>
          </a:xfrm>
          <a:prstGeom prst="bentConnector3">
            <a:avLst>
              <a:gd name="adj1" fmla="val 11253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7506586" y="2642903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84027" y="2678345"/>
            <a:ext cx="893135" cy="514968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/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62" name="Elbow Connector 13"/>
          <p:cNvCxnSpPr>
            <a:stCxn id="152" idx="4"/>
            <a:endCxn id="136" idx="4"/>
          </p:cNvCxnSpPr>
          <p:nvPr/>
        </p:nvCxnSpPr>
        <p:spPr>
          <a:xfrm rot="16200000" flipH="1">
            <a:off x="623943" y="3699965"/>
            <a:ext cx="1802537" cy="789232"/>
          </a:xfrm>
          <a:prstGeom prst="bentConnector3">
            <a:avLst>
              <a:gd name="adj1" fmla="val 112682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299387" y="4780443"/>
            <a:ext cx="6358269" cy="1058382"/>
          </a:xfrm>
          <a:prstGeom prst="rect">
            <a:avLst/>
          </a:prstGeom>
          <a:solidFill>
            <a:schemeClr val="accent5">
              <a:lumMod val="50000"/>
              <a:alpha val="2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Protocol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 on-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pt-PT" sz="1600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pt-PT" sz="1600" b="1" dirty="0" err="1" smtClean="0">
                <a:solidFill>
                  <a:schemeClr val="accent5">
                    <a:lumMod val="50000"/>
                  </a:schemeClr>
                </a:solidFill>
              </a:rPr>
              <a:t>fly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911737" y="89541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385431" y="4501690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4" name="Isosceles Triangle 3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45" name="Rounded Rectangular Callout 44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1573619" y="2519917"/>
            <a:ext cx="5890437" cy="1649869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29675" y="1711442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pic>
        <p:nvPicPr>
          <p:cNvPr id="5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1429364" y="30306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8102092" y="3548347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45166" y="328203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5573" y="3797487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6874" y="1514007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55783" y="1181485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2243470" y="3413051"/>
            <a:ext cx="3625702" cy="212652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4" y="2449032"/>
            <a:ext cx="7878726" cy="1368253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Hyperty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126512" y="2711302"/>
            <a:ext cx="4827181" cy="967564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118" y="4518838"/>
            <a:ext cx="7357730" cy="1368253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3414" y="4522956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pic>
        <p:nvPicPr>
          <p:cNvPr id="20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376202" y="25734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2" name="Left-Right Arrow 21"/>
          <p:cNvSpPr/>
          <p:nvPr/>
        </p:nvSpPr>
        <p:spPr>
          <a:xfrm>
            <a:off x="2402960" y="2998381"/>
            <a:ext cx="3880882" cy="191386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217560" y="2598215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4" name="Oval 23"/>
          <p:cNvSpPr/>
          <p:nvPr/>
        </p:nvSpPr>
        <p:spPr>
          <a:xfrm>
            <a:off x="6427036" y="284964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24" y="2349396"/>
            <a:ext cx="1996238" cy="1574299"/>
            <a:chOff x="5184776" y="1060617"/>
            <a:chExt cx="1996238" cy="1574299"/>
          </a:xfrm>
        </p:grpSpPr>
        <p:grpSp>
          <p:nvGrpSpPr>
            <p:cNvPr id="2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9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0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1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32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55182" y="2459266"/>
            <a:ext cx="1996238" cy="1574299"/>
            <a:chOff x="5184776" y="1060617"/>
            <a:chExt cx="1996238" cy="1574299"/>
          </a:xfrm>
        </p:grpSpPr>
        <p:grpSp>
          <p:nvGrpSpPr>
            <p:cNvPr id="35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3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8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9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40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1" name="Oval 20"/>
          <p:cNvSpPr/>
          <p:nvPr/>
        </p:nvSpPr>
        <p:spPr>
          <a:xfrm>
            <a:off x="1575046" y="28460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6" idx="3"/>
          </p:cNvCxnSpPr>
          <p:nvPr/>
        </p:nvCxnSpPr>
        <p:spPr>
          <a:xfrm flipV="1">
            <a:off x="1796902" y="3366732"/>
            <a:ext cx="20546" cy="1513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84379" y="3327746"/>
            <a:ext cx="18440" cy="16163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1881964" y="3912339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372987" y="3883986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1267" y="3031943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346200"/>
            <a:ext cx="6062133" cy="5317067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40752" y="438573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624" y="540305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68" y="60353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0845" y="60440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72122" y="5385634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03966" y="60179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0343" y="60266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1" idx="0"/>
            <a:endCxn id="7" idx="6"/>
          </p:cNvCxnSpPr>
          <p:nvPr/>
        </p:nvCxnSpPr>
        <p:spPr>
          <a:xfrm rot="16200000" flipV="1">
            <a:off x="6513837" y="4826903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5525413" y="4787712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3"/>
          <p:cNvCxnSpPr>
            <a:stCxn id="12" idx="0"/>
            <a:endCxn id="11" idx="6"/>
          </p:cNvCxnSpPr>
          <p:nvPr/>
        </p:nvCxnSpPr>
        <p:spPr>
          <a:xfrm rot="16200000" flipV="1">
            <a:off x="7222012" y="5807395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"/>
          <p:cNvCxnSpPr>
            <a:stCxn id="13" idx="0"/>
            <a:endCxn id="11" idx="2"/>
          </p:cNvCxnSpPr>
          <p:nvPr/>
        </p:nvCxnSpPr>
        <p:spPr>
          <a:xfrm rot="5400000" flipH="1" flipV="1">
            <a:off x="6575399" y="5829937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>
            <a:stCxn id="9" idx="0"/>
            <a:endCxn id="8" idx="6"/>
          </p:cNvCxnSpPr>
          <p:nvPr/>
        </p:nvCxnSpPr>
        <p:spPr>
          <a:xfrm rot="16200000" flipV="1">
            <a:off x="5802514" y="5824812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>
            <a:stCxn id="10" idx="0"/>
            <a:endCxn id="8" idx="2"/>
          </p:cNvCxnSpPr>
          <p:nvPr/>
        </p:nvCxnSpPr>
        <p:spPr>
          <a:xfrm rot="5400000" flipH="1" flipV="1">
            <a:off x="5155901" y="5847354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8043" y="374130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10318" y="4420569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22190" y="543788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4034" y="60702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70411" y="60789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1688" y="542046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73532" y="60527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9909" y="606149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8" name="Elbow Connector 13"/>
          <p:cNvCxnSpPr>
            <a:stCxn id="22" idx="0"/>
            <a:endCxn id="21" idx="2"/>
          </p:cNvCxnSpPr>
          <p:nvPr/>
        </p:nvCxnSpPr>
        <p:spPr>
          <a:xfrm rot="5400000" flipH="1" flipV="1">
            <a:off x="2594979" y="4822546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26" idx="0"/>
            <a:endCxn id="25" idx="6"/>
          </p:cNvCxnSpPr>
          <p:nvPr/>
        </p:nvCxnSpPr>
        <p:spPr>
          <a:xfrm rot="16200000" flipV="1">
            <a:off x="4291578" y="584222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"/>
          <p:cNvCxnSpPr>
            <a:stCxn id="27" idx="0"/>
            <a:endCxn id="25" idx="2"/>
          </p:cNvCxnSpPr>
          <p:nvPr/>
        </p:nvCxnSpPr>
        <p:spPr>
          <a:xfrm rot="5400000" flipH="1" flipV="1">
            <a:off x="3644965" y="586477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23" idx="0"/>
            <a:endCxn id="22" idx="6"/>
          </p:cNvCxnSpPr>
          <p:nvPr/>
        </p:nvCxnSpPr>
        <p:spPr>
          <a:xfrm rot="16200000" flipV="1">
            <a:off x="2872080" y="585964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"/>
          <p:cNvCxnSpPr>
            <a:stCxn id="24" idx="0"/>
            <a:endCxn id="22" idx="2"/>
          </p:cNvCxnSpPr>
          <p:nvPr/>
        </p:nvCxnSpPr>
        <p:spPr>
          <a:xfrm rot="5400000" flipH="1" flipV="1">
            <a:off x="2225467" y="588218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3"/>
          <p:cNvGrpSpPr/>
          <p:nvPr/>
        </p:nvGrpSpPr>
        <p:grpSpPr>
          <a:xfrm flipV="1">
            <a:off x="5096491" y="1507552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53" name="Oval 52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0" name="Elbow Connector 13"/>
            <p:cNvCxnSpPr>
              <a:stCxn id="57" idx="0"/>
              <a:endCxn id="53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3"/>
            <p:cNvCxnSpPr>
              <a:stCxn id="58" idx="0"/>
              <a:endCxn id="57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13"/>
            <p:cNvCxnSpPr>
              <a:stCxn id="59" idx="0"/>
              <a:endCxn id="57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>
              <a:stCxn id="55" idx="0"/>
              <a:endCxn id="54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56" idx="0"/>
              <a:endCxn id="54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4"/>
          <p:cNvGrpSpPr/>
          <p:nvPr/>
        </p:nvGrpSpPr>
        <p:grpSpPr>
          <a:xfrm flipV="1">
            <a:off x="2166058" y="1503197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40" name="Oval 39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7" name="Elbow Connector 13"/>
            <p:cNvCxnSpPr>
              <a:stCxn id="44" idx="0"/>
              <a:endCxn id="40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3"/>
            <p:cNvCxnSpPr>
              <a:stCxn id="45" idx="0"/>
              <a:endCxn id="44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13"/>
          <p:cNvCxnSpPr/>
          <p:nvPr/>
        </p:nvCxnSpPr>
        <p:spPr>
          <a:xfrm rot="16200000" flipV="1">
            <a:off x="3583403" y="4861737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"/>
          <p:cNvCxnSpPr>
            <a:stCxn id="20" idx="2"/>
            <a:endCxn id="21" idx="0"/>
          </p:cNvCxnSpPr>
          <p:nvPr/>
        </p:nvCxnSpPr>
        <p:spPr>
          <a:xfrm rot="10800000" flipV="1">
            <a:off x="3480285" y="4015619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"/>
          <p:cNvCxnSpPr>
            <a:stCxn id="40" idx="0"/>
            <a:endCxn id="21" idx="0"/>
          </p:cNvCxnSpPr>
          <p:nvPr/>
        </p:nvCxnSpPr>
        <p:spPr>
          <a:xfrm rot="16200000" flipH="1">
            <a:off x="3077192" y="4017476"/>
            <a:ext cx="801831" cy="4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20" idx="6"/>
            <a:endCxn id="7" idx="0"/>
          </p:cNvCxnSpPr>
          <p:nvPr/>
        </p:nvCxnSpPr>
        <p:spPr>
          <a:xfrm>
            <a:off x="5147975" y="4015620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20" idx="6"/>
            <a:endCxn id="53" idx="0"/>
          </p:cNvCxnSpPr>
          <p:nvPr/>
        </p:nvCxnSpPr>
        <p:spPr>
          <a:xfrm flipV="1">
            <a:off x="5147975" y="3623093"/>
            <a:ext cx="1258389" cy="39252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914400"/>
            <a:ext cx="8548577" cy="1848141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2732567"/>
            <a:ext cx="8548577" cy="3615070"/>
          </a:xfrm>
          <a:prstGeom prst="rect">
            <a:avLst/>
          </a:pr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1134" y="2743200"/>
            <a:ext cx="3014931" cy="3593981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24623" y="2743200"/>
            <a:ext cx="2913321" cy="3597829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2743200"/>
            <a:ext cx="8548577" cy="1648047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Framework </a:t>
            </a:r>
            <a:r>
              <a:rPr lang="pt-PT" dirty="0" err="1" smtClean="0"/>
              <a:t>implementation</a:t>
            </a:r>
            <a:endParaRPr lang="en-US" dirty="0"/>
          </a:p>
        </p:txBody>
      </p:sp>
      <p:cxnSp>
        <p:nvCxnSpPr>
          <p:cNvPr id="30" name="Elbow Connector 13"/>
          <p:cNvCxnSpPr>
            <a:stCxn id="246" idx="0"/>
            <a:endCxn id="10" idx="6"/>
          </p:cNvCxnSpPr>
          <p:nvPr/>
        </p:nvCxnSpPr>
        <p:spPr>
          <a:xfrm rot="16200000" flipV="1">
            <a:off x="5911716" y="1619780"/>
            <a:ext cx="768884" cy="10666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8474" y="1063257"/>
            <a:ext cx="1754372" cy="1410786"/>
          </a:xfrm>
          <a:prstGeom prst="ellipse">
            <a:avLst/>
          </a:prstGeom>
          <a:solidFill>
            <a:srgbClr val="215968">
              <a:alpha val="6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1" y="1025586"/>
            <a:ext cx="3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910079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/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smtClean="0">
                <a:solidFill>
                  <a:schemeClr val="bg1"/>
                </a:solidFill>
              </a:rPr>
              <a:t>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175" idx="0"/>
            <a:endCxn id="10" idx="2"/>
          </p:cNvCxnSpPr>
          <p:nvPr/>
        </p:nvCxnSpPr>
        <p:spPr>
          <a:xfrm rot="5400000" flipH="1" flipV="1">
            <a:off x="3083455" y="1608972"/>
            <a:ext cx="765340" cy="1084697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113184" y="2766388"/>
            <a:ext cx="1391178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69667" y="345024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48348" y="2902351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285990" y="2911060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30550" y="2748968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26" name="Elbow Connector 13"/>
          <p:cNvCxnSpPr>
            <a:stCxn id="116" idx="4"/>
            <a:endCxn id="115" idx="6"/>
          </p:cNvCxnSpPr>
          <p:nvPr/>
        </p:nvCxnSpPr>
        <p:spPr>
          <a:xfrm rot="5400000">
            <a:off x="1993025" y="3537084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4"/>
            <a:endCxn id="115" idx="2"/>
          </p:cNvCxnSpPr>
          <p:nvPr/>
        </p:nvCxnSpPr>
        <p:spPr>
          <a:xfrm rot="16200000" flipH="1">
            <a:off x="1365754" y="3517095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rot="5400000">
            <a:off x="4664564" y="789948"/>
            <a:ext cx="484714" cy="152045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Subscription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64" name="Elbow Connector 96"/>
          <p:cNvCxnSpPr>
            <a:stCxn id="280" idx="2"/>
            <a:endCxn id="264" idx="0"/>
          </p:cNvCxnSpPr>
          <p:nvPr/>
        </p:nvCxnSpPr>
        <p:spPr>
          <a:xfrm rot="10800000" flipV="1">
            <a:off x="3009014" y="5639473"/>
            <a:ext cx="3694512" cy="708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664499" y="251221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Block Arc 175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4" name="Oval 193"/>
          <p:cNvSpPr/>
          <p:nvPr/>
        </p:nvSpPr>
        <p:spPr>
          <a:xfrm>
            <a:off x="2625834" y="34325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320902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04" name="Elbow Connector 13"/>
          <p:cNvCxnSpPr>
            <a:stCxn id="206" idx="6"/>
            <a:endCxn id="209" idx="2"/>
          </p:cNvCxnSpPr>
          <p:nvPr/>
        </p:nvCxnSpPr>
        <p:spPr>
          <a:xfrm>
            <a:off x="4381813" y="3124306"/>
            <a:ext cx="976354" cy="35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4025553" y="2969927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7" name="Block Arc 206"/>
          <p:cNvSpPr/>
          <p:nvPr/>
        </p:nvSpPr>
        <p:spPr>
          <a:xfrm rot="16200000">
            <a:off x="3891241" y="2916259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416188" y="345733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11" name="Elbow Connector 13"/>
          <p:cNvCxnSpPr>
            <a:endCxn id="194" idx="0"/>
          </p:cNvCxnSpPr>
          <p:nvPr/>
        </p:nvCxnSpPr>
        <p:spPr>
          <a:xfrm>
            <a:off x="2913321" y="3009014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13"/>
          <p:cNvCxnSpPr>
            <a:endCxn id="210" idx="0"/>
          </p:cNvCxnSpPr>
          <p:nvPr/>
        </p:nvCxnSpPr>
        <p:spPr>
          <a:xfrm rot="5400000">
            <a:off x="3649027" y="3161685"/>
            <a:ext cx="363261" cy="228045"/>
          </a:xfrm>
          <a:prstGeom prst="bentConnector3">
            <a:avLst>
              <a:gd name="adj1" fmla="val 3169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243401" y="2769933"/>
            <a:ext cx="1282531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7559340" y="344316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7938021" y="2895263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7275663" y="2903972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26" name="Elbow Connector 13"/>
          <p:cNvCxnSpPr>
            <a:stCxn id="224" idx="4"/>
            <a:endCxn id="223" idx="6"/>
          </p:cNvCxnSpPr>
          <p:nvPr/>
        </p:nvCxnSpPr>
        <p:spPr>
          <a:xfrm rot="5400000">
            <a:off x="7982698" y="3529996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13"/>
          <p:cNvCxnSpPr>
            <a:stCxn id="225" idx="4"/>
            <a:endCxn id="223" idx="2"/>
          </p:cNvCxnSpPr>
          <p:nvPr/>
        </p:nvCxnSpPr>
        <p:spPr>
          <a:xfrm rot="16200000" flipH="1">
            <a:off x="7355427" y="3510007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5621079" y="2756057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5716365" y="346088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31" name="Elbow Connector 13"/>
          <p:cNvCxnSpPr>
            <a:endCxn id="230" idx="0"/>
          </p:cNvCxnSpPr>
          <p:nvPr/>
        </p:nvCxnSpPr>
        <p:spPr>
          <a:xfrm rot="16200000" flipH="1">
            <a:off x="5743638" y="3187710"/>
            <a:ext cx="356176" cy="190169"/>
          </a:xfrm>
          <a:prstGeom prst="bentConnector3">
            <a:avLst>
              <a:gd name="adj1" fmla="val -3734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Block Arc 207"/>
          <p:cNvSpPr/>
          <p:nvPr/>
        </p:nvSpPr>
        <p:spPr>
          <a:xfrm rot="5400000">
            <a:off x="5362078" y="2941068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5358167" y="297347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436243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6570192" y="2515763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46" name="Oval 24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7" name="Block Arc 24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48" name="Oval 247"/>
          <p:cNvSpPr/>
          <p:nvPr/>
        </p:nvSpPr>
        <p:spPr>
          <a:xfrm>
            <a:off x="6531527" y="343607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49" name="Elbow Connector 13"/>
          <p:cNvCxnSpPr>
            <a:endCxn id="248" idx="0"/>
          </p:cNvCxnSpPr>
          <p:nvPr/>
        </p:nvCxnSpPr>
        <p:spPr>
          <a:xfrm>
            <a:off x="6819014" y="3012558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2267773" y="4744027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2" name="Elbow Connector 13"/>
          <p:cNvCxnSpPr>
            <a:stCxn id="210" idx="4"/>
            <a:endCxn id="251" idx="6"/>
          </p:cNvCxnSpPr>
          <p:nvPr/>
        </p:nvCxnSpPr>
        <p:spPr>
          <a:xfrm rot="5400000">
            <a:off x="2812986" y="4193869"/>
            <a:ext cx="1098662" cy="7086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"/>
          <p:cNvCxnSpPr>
            <a:stCxn id="115" idx="4"/>
            <a:endCxn id="251" idx="2"/>
          </p:cNvCxnSpPr>
          <p:nvPr/>
        </p:nvCxnSpPr>
        <p:spPr>
          <a:xfrm rot="16200000" flipH="1">
            <a:off x="1516068" y="4345811"/>
            <a:ext cx="1105751" cy="39766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3"/>
          <p:cNvCxnSpPr>
            <a:stCxn id="194" idx="4"/>
            <a:endCxn id="251" idx="0"/>
          </p:cNvCxnSpPr>
          <p:nvPr/>
        </p:nvCxnSpPr>
        <p:spPr>
          <a:xfrm rot="5400000">
            <a:off x="2397094" y="4214840"/>
            <a:ext cx="769981" cy="2883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 rot="5400000">
            <a:off x="2266126" y="5136926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6651934" y="473425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77" name="Elbow Connector 13"/>
          <p:cNvCxnSpPr>
            <a:stCxn id="223" idx="4"/>
            <a:endCxn id="276" idx="6"/>
          </p:cNvCxnSpPr>
          <p:nvPr/>
        </p:nvCxnSpPr>
        <p:spPr>
          <a:xfrm rot="5400000">
            <a:off x="7074439" y="4302401"/>
            <a:ext cx="1103071" cy="46762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13"/>
          <p:cNvCxnSpPr>
            <a:stCxn id="230" idx="4"/>
            <a:endCxn id="276" idx="2"/>
          </p:cNvCxnSpPr>
          <p:nvPr/>
        </p:nvCxnSpPr>
        <p:spPr>
          <a:xfrm rot="16200000" flipH="1">
            <a:off x="5791698" y="4227512"/>
            <a:ext cx="1085349" cy="63512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"/>
          <p:cNvCxnSpPr>
            <a:stCxn id="248" idx="4"/>
            <a:endCxn id="276" idx="0"/>
          </p:cNvCxnSpPr>
          <p:nvPr/>
        </p:nvCxnSpPr>
        <p:spPr>
          <a:xfrm rot="16200000" flipH="1">
            <a:off x="6548676" y="4260886"/>
            <a:ext cx="756669" cy="1900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 rot="5400000">
            <a:off x="6979895" y="5129844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66" name="Elbow Connector 96"/>
          <p:cNvCxnSpPr>
            <a:stCxn id="264" idx="2"/>
            <a:endCxn id="63" idx="2"/>
          </p:cNvCxnSpPr>
          <p:nvPr/>
        </p:nvCxnSpPr>
        <p:spPr>
          <a:xfrm rot="10800000" flipH="1">
            <a:off x="1989756" y="1550177"/>
            <a:ext cx="2156937" cy="4096379"/>
          </a:xfrm>
          <a:prstGeom prst="bentConnector3">
            <a:avLst>
              <a:gd name="adj1" fmla="val -3513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96"/>
          <p:cNvCxnSpPr>
            <a:stCxn id="280" idx="0"/>
            <a:endCxn id="63" idx="0"/>
          </p:cNvCxnSpPr>
          <p:nvPr/>
        </p:nvCxnSpPr>
        <p:spPr>
          <a:xfrm flipH="1" flipV="1">
            <a:off x="5667149" y="1550176"/>
            <a:ext cx="2055634" cy="4089297"/>
          </a:xfrm>
          <a:prstGeom prst="bentConnector3">
            <a:avLst>
              <a:gd name="adj1" fmla="val -36986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0" y="474475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level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err="1" smtClean="0"/>
              <a:t>Message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Delivery</a:t>
            </a:r>
            <a:endParaRPr lang="en-US" dirty="0"/>
          </a:p>
        </p:txBody>
      </p:sp>
      <p:sp>
        <p:nvSpPr>
          <p:cNvPr id="71" name="Line Callout 1 (No Border) 70"/>
          <p:cNvSpPr/>
          <p:nvPr/>
        </p:nvSpPr>
        <p:spPr>
          <a:xfrm>
            <a:off x="4369980" y="3866708"/>
            <a:ext cx="1041991" cy="380480"/>
          </a:xfrm>
          <a:prstGeom prst="callout1">
            <a:avLst>
              <a:gd name="adj1" fmla="val 53201"/>
              <a:gd name="adj2" fmla="val 103864"/>
              <a:gd name="adj3" fmla="val 52141"/>
              <a:gd name="adj4" fmla="val 14744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Native</a:t>
            </a:r>
            <a:r>
              <a:rPr lang="pt-PT" sz="1000" dirty="0" smtClean="0"/>
              <a:t> JSON </a:t>
            </a:r>
            <a:br>
              <a:rPr lang="pt-PT" sz="1000" dirty="0" smtClean="0"/>
            </a:br>
            <a:r>
              <a:rPr lang="pt-PT" sz="1000" dirty="0" err="1" smtClean="0"/>
              <a:t>Messaging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 flipH="1" flipV="1">
            <a:off x="3806456" y="4051006"/>
            <a:ext cx="563524" cy="59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ine Callout 1 (No Border) 73"/>
          <p:cNvSpPr/>
          <p:nvPr/>
        </p:nvSpPr>
        <p:spPr>
          <a:xfrm>
            <a:off x="4384157" y="2381693"/>
            <a:ext cx="1041991" cy="534368"/>
          </a:xfrm>
          <a:prstGeom prst="callout1">
            <a:avLst>
              <a:gd name="adj1" fmla="val 53201"/>
              <a:gd name="adj2" fmla="val 103864"/>
              <a:gd name="adj3" fmla="val 10153"/>
              <a:gd name="adj4" fmla="val 22805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Any</a:t>
            </a:r>
            <a:r>
              <a:rPr lang="pt-PT" sz="1000" dirty="0" smtClean="0"/>
              <a:t> </a:t>
            </a:r>
            <a:r>
              <a:rPr lang="pt-PT" sz="1000" dirty="0" err="1" smtClean="0"/>
              <a:t>Messaging</a:t>
            </a:r>
            <a:r>
              <a:rPr lang="pt-PT" sz="1000" dirty="0" smtClean="0"/>
              <a:t> </a:t>
            </a:r>
            <a:r>
              <a:rPr lang="pt-PT" sz="1000" dirty="0" err="1" smtClean="0"/>
              <a:t>Protocol</a:t>
            </a:r>
            <a:r>
              <a:rPr lang="pt-PT" sz="1000" dirty="0" smtClean="0"/>
              <a:t> (</a:t>
            </a:r>
            <a:r>
              <a:rPr lang="pt-PT" sz="1000" dirty="0" err="1" smtClean="0"/>
              <a:t>Protofly</a:t>
            </a:r>
            <a:r>
              <a:rPr lang="pt-PT" sz="1000" dirty="0" smtClean="0"/>
              <a:t>)</a:t>
            </a:r>
            <a:endParaRPr lang="en-US" sz="1000" dirty="0"/>
          </a:p>
        </p:txBody>
      </p:sp>
      <p:cxnSp>
        <p:nvCxnSpPr>
          <p:cNvPr id="78" name="Straight Connector 77"/>
          <p:cNvCxnSpPr>
            <a:stCxn id="74" idx="2"/>
          </p:cNvCxnSpPr>
          <p:nvPr/>
        </p:nvCxnSpPr>
        <p:spPr>
          <a:xfrm flipH="1" flipV="1">
            <a:off x="3009014" y="2509284"/>
            <a:ext cx="1375143" cy="13959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4" idx="1"/>
          </p:cNvCxnSpPr>
          <p:nvPr/>
        </p:nvCxnSpPr>
        <p:spPr>
          <a:xfrm flipV="1">
            <a:off x="4896243" y="2916061"/>
            <a:ext cx="8910" cy="1603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ine Callout 1 (No Border) 93"/>
          <p:cNvSpPr/>
          <p:nvPr/>
        </p:nvSpPr>
        <p:spPr>
          <a:xfrm>
            <a:off x="4063116" y="5763710"/>
            <a:ext cx="1622066" cy="380480"/>
          </a:xfrm>
          <a:prstGeom prst="callout1">
            <a:avLst>
              <a:gd name="adj1" fmla="val 53201"/>
              <a:gd name="adj2" fmla="val 103864"/>
              <a:gd name="adj3" fmla="val 9664"/>
              <a:gd name="adj4" fmla="val 158748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Routing</a:t>
            </a:r>
            <a:r>
              <a:rPr lang="pt-PT" sz="1000" dirty="0" smtClean="0"/>
              <a:t> </a:t>
            </a:r>
            <a:r>
              <a:rPr lang="pt-PT" sz="1000" dirty="0" err="1" smtClean="0"/>
              <a:t>Path</a:t>
            </a:r>
            <a:r>
              <a:rPr lang="pt-PT" sz="1000" dirty="0" smtClean="0"/>
              <a:t>  </a:t>
            </a:r>
            <a:r>
              <a:rPr lang="pt-PT" sz="1000" dirty="0" err="1" smtClean="0"/>
              <a:t>Control</a:t>
            </a:r>
            <a:endParaRPr lang="en-US" sz="1000" dirty="0"/>
          </a:p>
        </p:txBody>
      </p:sp>
      <p:cxnSp>
        <p:nvCxnSpPr>
          <p:cNvPr id="95" name="Straight Connector 94"/>
          <p:cNvCxnSpPr>
            <a:stCxn id="94" idx="2"/>
          </p:cNvCxnSpPr>
          <p:nvPr/>
        </p:nvCxnSpPr>
        <p:spPr>
          <a:xfrm flipH="1" flipV="1">
            <a:off x="3116910" y="5748794"/>
            <a:ext cx="946206" cy="2051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612420" y="2972588"/>
            <a:ext cx="6592754" cy="2436640"/>
          </a:xfrm>
          <a:custGeom>
            <a:avLst/>
            <a:gdLst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301257 w 6298020"/>
              <a:gd name="connsiteY0" fmla="*/ 274674 h 2206256"/>
              <a:gd name="connsiteX1" fmla="*/ 311889 w 6298020"/>
              <a:gd name="connsiteY1" fmla="*/ 583019 h 2206256"/>
              <a:gd name="connsiteX2" fmla="*/ 67341 w 6298020"/>
              <a:gd name="connsiteY2" fmla="*/ 678712 h 2206256"/>
              <a:gd name="connsiteX3" fmla="*/ 77973 w 6298020"/>
              <a:gd name="connsiteY3" fmla="*/ 1805763 h 2206256"/>
              <a:gd name="connsiteX4" fmla="*/ 365052 w 6298020"/>
              <a:gd name="connsiteY4" fmla="*/ 2039679 h 2206256"/>
              <a:gd name="connsiteX5" fmla="*/ 790355 w 6298020"/>
              <a:gd name="connsiteY5" fmla="*/ 2060944 h 2206256"/>
              <a:gd name="connsiteX6" fmla="*/ 1694122 w 6298020"/>
              <a:gd name="connsiteY6" fmla="*/ 2050312 h 2206256"/>
              <a:gd name="connsiteX7" fmla="*/ 1853610 w 6298020"/>
              <a:gd name="connsiteY7" fmla="*/ 1125279 h 2206256"/>
              <a:gd name="connsiteX8" fmla="*/ 1874875 w 6298020"/>
              <a:gd name="connsiteY8" fmla="*/ 306572 h 2206256"/>
              <a:gd name="connsiteX9" fmla="*/ 2161955 w 6298020"/>
              <a:gd name="connsiteY9" fmla="*/ 136451 h 2206256"/>
              <a:gd name="connsiteX10" fmla="*/ 3958857 w 6298020"/>
              <a:gd name="connsiteY10" fmla="*/ 115186 h 2206256"/>
              <a:gd name="connsiteX11" fmla="*/ 4203406 w 6298020"/>
              <a:gd name="connsiteY11" fmla="*/ 285307 h 2206256"/>
              <a:gd name="connsiteX12" fmla="*/ 4235303 w 6298020"/>
              <a:gd name="connsiteY12" fmla="*/ 1827028 h 2206256"/>
              <a:gd name="connsiteX13" fmla="*/ 4288466 w 6298020"/>
              <a:gd name="connsiteY13" fmla="*/ 1954619 h 2206256"/>
              <a:gd name="connsiteX14" fmla="*/ 5287927 w 6298020"/>
              <a:gd name="connsiteY14" fmla="*/ 1986516 h 2206256"/>
              <a:gd name="connsiteX15" fmla="*/ 5872717 w 6298020"/>
              <a:gd name="connsiteY15" fmla="*/ 2018414 h 2206256"/>
              <a:gd name="connsiteX16" fmla="*/ 5915248 w 6298020"/>
              <a:gd name="connsiteY16" fmla="*/ 923261 h 2206256"/>
              <a:gd name="connsiteX17" fmla="*/ 5947145 w 6298020"/>
              <a:gd name="connsiteY17" fmla="*/ 678712 h 2206256"/>
              <a:gd name="connsiteX18" fmla="*/ 6244857 w 6298020"/>
              <a:gd name="connsiteY18" fmla="*/ 678712 h 2206256"/>
              <a:gd name="connsiteX19" fmla="*/ 6266122 w 6298020"/>
              <a:gd name="connsiteY19" fmla="*/ 338470 h 2206256"/>
              <a:gd name="connsiteX0" fmla="*/ 301257 w 6298020"/>
              <a:gd name="connsiteY0" fmla="*/ 274674 h 2209800"/>
              <a:gd name="connsiteX1" fmla="*/ 311889 w 6298020"/>
              <a:gd name="connsiteY1" fmla="*/ 583019 h 2209800"/>
              <a:gd name="connsiteX2" fmla="*/ 67341 w 6298020"/>
              <a:gd name="connsiteY2" fmla="*/ 678712 h 2209800"/>
              <a:gd name="connsiteX3" fmla="*/ 77973 w 6298020"/>
              <a:gd name="connsiteY3" fmla="*/ 1805763 h 2209800"/>
              <a:gd name="connsiteX4" fmla="*/ 375685 w 6298020"/>
              <a:gd name="connsiteY4" fmla="*/ 2167270 h 2209800"/>
              <a:gd name="connsiteX5" fmla="*/ 790355 w 6298020"/>
              <a:gd name="connsiteY5" fmla="*/ 2060944 h 2209800"/>
              <a:gd name="connsiteX6" fmla="*/ 1694122 w 6298020"/>
              <a:gd name="connsiteY6" fmla="*/ 2050312 h 2209800"/>
              <a:gd name="connsiteX7" fmla="*/ 1853610 w 6298020"/>
              <a:gd name="connsiteY7" fmla="*/ 1125279 h 2209800"/>
              <a:gd name="connsiteX8" fmla="*/ 1874875 w 6298020"/>
              <a:gd name="connsiteY8" fmla="*/ 306572 h 2209800"/>
              <a:gd name="connsiteX9" fmla="*/ 2161955 w 6298020"/>
              <a:gd name="connsiteY9" fmla="*/ 136451 h 2209800"/>
              <a:gd name="connsiteX10" fmla="*/ 3958857 w 6298020"/>
              <a:gd name="connsiteY10" fmla="*/ 115186 h 2209800"/>
              <a:gd name="connsiteX11" fmla="*/ 4203406 w 6298020"/>
              <a:gd name="connsiteY11" fmla="*/ 285307 h 2209800"/>
              <a:gd name="connsiteX12" fmla="*/ 4235303 w 6298020"/>
              <a:gd name="connsiteY12" fmla="*/ 1827028 h 2209800"/>
              <a:gd name="connsiteX13" fmla="*/ 4288466 w 6298020"/>
              <a:gd name="connsiteY13" fmla="*/ 1954619 h 2209800"/>
              <a:gd name="connsiteX14" fmla="*/ 5287927 w 6298020"/>
              <a:gd name="connsiteY14" fmla="*/ 1986516 h 2209800"/>
              <a:gd name="connsiteX15" fmla="*/ 5872717 w 6298020"/>
              <a:gd name="connsiteY15" fmla="*/ 2018414 h 2209800"/>
              <a:gd name="connsiteX16" fmla="*/ 5915248 w 6298020"/>
              <a:gd name="connsiteY16" fmla="*/ 923261 h 2209800"/>
              <a:gd name="connsiteX17" fmla="*/ 5947145 w 6298020"/>
              <a:gd name="connsiteY17" fmla="*/ 678712 h 2209800"/>
              <a:gd name="connsiteX18" fmla="*/ 6244857 w 6298020"/>
              <a:gd name="connsiteY18" fmla="*/ 678712 h 2209800"/>
              <a:gd name="connsiteX19" fmla="*/ 6266122 w 6298020"/>
              <a:gd name="connsiteY19" fmla="*/ 338470 h 2209800"/>
              <a:gd name="connsiteX0" fmla="*/ 333154 w 6329917"/>
              <a:gd name="connsiteY0" fmla="*/ 274674 h 2209800"/>
              <a:gd name="connsiteX1" fmla="*/ 343786 w 6329917"/>
              <a:gd name="connsiteY1" fmla="*/ 583019 h 2209800"/>
              <a:gd name="connsiteX2" fmla="*/ 99238 w 6329917"/>
              <a:gd name="connsiteY2" fmla="*/ 678712 h 2209800"/>
              <a:gd name="connsiteX3" fmla="*/ 77973 w 6329917"/>
              <a:gd name="connsiteY3" fmla="*/ 1805763 h 2209800"/>
              <a:gd name="connsiteX4" fmla="*/ 407582 w 6329917"/>
              <a:gd name="connsiteY4" fmla="*/ 2167270 h 2209800"/>
              <a:gd name="connsiteX5" fmla="*/ 822252 w 6329917"/>
              <a:gd name="connsiteY5" fmla="*/ 2060944 h 2209800"/>
              <a:gd name="connsiteX6" fmla="*/ 1726019 w 6329917"/>
              <a:gd name="connsiteY6" fmla="*/ 2050312 h 2209800"/>
              <a:gd name="connsiteX7" fmla="*/ 1885507 w 6329917"/>
              <a:gd name="connsiteY7" fmla="*/ 1125279 h 2209800"/>
              <a:gd name="connsiteX8" fmla="*/ 1906772 w 6329917"/>
              <a:gd name="connsiteY8" fmla="*/ 306572 h 2209800"/>
              <a:gd name="connsiteX9" fmla="*/ 2193852 w 6329917"/>
              <a:gd name="connsiteY9" fmla="*/ 136451 h 2209800"/>
              <a:gd name="connsiteX10" fmla="*/ 3990754 w 6329917"/>
              <a:gd name="connsiteY10" fmla="*/ 115186 h 2209800"/>
              <a:gd name="connsiteX11" fmla="*/ 4235303 w 6329917"/>
              <a:gd name="connsiteY11" fmla="*/ 285307 h 2209800"/>
              <a:gd name="connsiteX12" fmla="*/ 4267200 w 6329917"/>
              <a:gd name="connsiteY12" fmla="*/ 1827028 h 2209800"/>
              <a:gd name="connsiteX13" fmla="*/ 4320363 w 6329917"/>
              <a:gd name="connsiteY13" fmla="*/ 1954619 h 2209800"/>
              <a:gd name="connsiteX14" fmla="*/ 5319824 w 6329917"/>
              <a:gd name="connsiteY14" fmla="*/ 1986516 h 2209800"/>
              <a:gd name="connsiteX15" fmla="*/ 5904614 w 6329917"/>
              <a:gd name="connsiteY15" fmla="*/ 2018414 h 2209800"/>
              <a:gd name="connsiteX16" fmla="*/ 5947145 w 6329917"/>
              <a:gd name="connsiteY16" fmla="*/ 923261 h 2209800"/>
              <a:gd name="connsiteX17" fmla="*/ 5979042 w 6329917"/>
              <a:gd name="connsiteY17" fmla="*/ 678712 h 2209800"/>
              <a:gd name="connsiteX18" fmla="*/ 6276754 w 6329917"/>
              <a:gd name="connsiteY18" fmla="*/ 678712 h 2209800"/>
              <a:gd name="connsiteX19" fmla="*/ 6298019 w 6329917"/>
              <a:gd name="connsiteY19" fmla="*/ 338470 h 2209800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86047 w 6393712"/>
              <a:gd name="connsiteY5" fmla="*/ 2060944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5663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2066261 w 6393712"/>
              <a:gd name="connsiteY6" fmla="*/ 2209800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81200 w 6393712"/>
              <a:gd name="connsiteY7" fmla="*/ 1731335 h 2319671"/>
              <a:gd name="connsiteX8" fmla="*/ 1949302 w 6393712"/>
              <a:gd name="connsiteY8" fmla="*/ 1125279 h 2319671"/>
              <a:gd name="connsiteX9" fmla="*/ 1970567 w 6393712"/>
              <a:gd name="connsiteY9" fmla="*/ 306572 h 2319671"/>
              <a:gd name="connsiteX10" fmla="*/ 2257647 w 6393712"/>
              <a:gd name="connsiteY10" fmla="*/ 136451 h 2319671"/>
              <a:gd name="connsiteX11" fmla="*/ 4054549 w 6393712"/>
              <a:gd name="connsiteY11" fmla="*/ 115186 h 2319671"/>
              <a:gd name="connsiteX12" fmla="*/ 4299098 w 6393712"/>
              <a:gd name="connsiteY12" fmla="*/ 285307 h 2319671"/>
              <a:gd name="connsiteX13" fmla="*/ 4330995 w 6393712"/>
              <a:gd name="connsiteY13" fmla="*/ 1827028 h 2319671"/>
              <a:gd name="connsiteX14" fmla="*/ 4384158 w 6393712"/>
              <a:gd name="connsiteY14" fmla="*/ 1954619 h 2319671"/>
              <a:gd name="connsiteX15" fmla="*/ 5383619 w 6393712"/>
              <a:gd name="connsiteY15" fmla="*/ 1986516 h 2319671"/>
              <a:gd name="connsiteX16" fmla="*/ 5968409 w 6393712"/>
              <a:gd name="connsiteY16" fmla="*/ 2018414 h 2319671"/>
              <a:gd name="connsiteX17" fmla="*/ 6010940 w 6393712"/>
              <a:gd name="connsiteY17" fmla="*/ 923261 h 2319671"/>
              <a:gd name="connsiteX18" fmla="*/ 6042837 w 6393712"/>
              <a:gd name="connsiteY18" fmla="*/ 678712 h 2319671"/>
              <a:gd name="connsiteX19" fmla="*/ 6340549 w 6393712"/>
              <a:gd name="connsiteY19" fmla="*/ 678712 h 2319671"/>
              <a:gd name="connsiteX20" fmla="*/ 6361814 w 6393712"/>
              <a:gd name="connsiteY20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59935 w 6393712"/>
              <a:gd name="connsiteY7" fmla="*/ 1997149 h 2319671"/>
              <a:gd name="connsiteX8" fmla="*/ 1981200 w 6393712"/>
              <a:gd name="connsiteY8" fmla="*/ 1731335 h 2319671"/>
              <a:gd name="connsiteX9" fmla="*/ 1949302 w 6393712"/>
              <a:gd name="connsiteY9" fmla="*/ 1125279 h 2319671"/>
              <a:gd name="connsiteX10" fmla="*/ 1970567 w 6393712"/>
              <a:gd name="connsiteY10" fmla="*/ 306572 h 2319671"/>
              <a:gd name="connsiteX11" fmla="*/ 2257647 w 6393712"/>
              <a:gd name="connsiteY11" fmla="*/ 136451 h 2319671"/>
              <a:gd name="connsiteX12" fmla="*/ 4054549 w 6393712"/>
              <a:gd name="connsiteY12" fmla="*/ 115186 h 2319671"/>
              <a:gd name="connsiteX13" fmla="*/ 4299098 w 6393712"/>
              <a:gd name="connsiteY13" fmla="*/ 285307 h 2319671"/>
              <a:gd name="connsiteX14" fmla="*/ 4330995 w 6393712"/>
              <a:gd name="connsiteY14" fmla="*/ 1827028 h 2319671"/>
              <a:gd name="connsiteX15" fmla="*/ 4384158 w 6393712"/>
              <a:gd name="connsiteY15" fmla="*/ 1954619 h 2319671"/>
              <a:gd name="connsiteX16" fmla="*/ 5383619 w 6393712"/>
              <a:gd name="connsiteY16" fmla="*/ 1986516 h 2319671"/>
              <a:gd name="connsiteX17" fmla="*/ 5968409 w 6393712"/>
              <a:gd name="connsiteY17" fmla="*/ 2018414 h 2319671"/>
              <a:gd name="connsiteX18" fmla="*/ 6010940 w 6393712"/>
              <a:gd name="connsiteY18" fmla="*/ 923261 h 2319671"/>
              <a:gd name="connsiteX19" fmla="*/ 6042837 w 6393712"/>
              <a:gd name="connsiteY19" fmla="*/ 678712 h 2319671"/>
              <a:gd name="connsiteX20" fmla="*/ 6340549 w 6393712"/>
              <a:gd name="connsiteY20" fmla="*/ 678712 h 2319671"/>
              <a:gd name="connsiteX21" fmla="*/ 6361814 w 6393712"/>
              <a:gd name="connsiteY21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258187 w 6393712"/>
              <a:gd name="connsiteY6" fmla="*/ 2103475 h 2319671"/>
              <a:gd name="connsiteX7" fmla="*/ 1970568 w 6393712"/>
              <a:gd name="connsiteY7" fmla="*/ 2156637 h 2319671"/>
              <a:gd name="connsiteX8" fmla="*/ 1959935 w 6393712"/>
              <a:gd name="connsiteY8" fmla="*/ 1997149 h 2319671"/>
              <a:gd name="connsiteX9" fmla="*/ 1981200 w 6393712"/>
              <a:gd name="connsiteY9" fmla="*/ 1731335 h 2319671"/>
              <a:gd name="connsiteX10" fmla="*/ 1949302 w 6393712"/>
              <a:gd name="connsiteY10" fmla="*/ 1125279 h 2319671"/>
              <a:gd name="connsiteX11" fmla="*/ 1970567 w 6393712"/>
              <a:gd name="connsiteY11" fmla="*/ 306572 h 2319671"/>
              <a:gd name="connsiteX12" fmla="*/ 2257647 w 6393712"/>
              <a:gd name="connsiteY12" fmla="*/ 136451 h 2319671"/>
              <a:gd name="connsiteX13" fmla="*/ 4054549 w 6393712"/>
              <a:gd name="connsiteY13" fmla="*/ 115186 h 2319671"/>
              <a:gd name="connsiteX14" fmla="*/ 4299098 w 6393712"/>
              <a:gd name="connsiteY14" fmla="*/ 285307 h 2319671"/>
              <a:gd name="connsiteX15" fmla="*/ 4330995 w 6393712"/>
              <a:gd name="connsiteY15" fmla="*/ 1827028 h 2319671"/>
              <a:gd name="connsiteX16" fmla="*/ 4384158 w 6393712"/>
              <a:gd name="connsiteY16" fmla="*/ 1954619 h 2319671"/>
              <a:gd name="connsiteX17" fmla="*/ 5383619 w 6393712"/>
              <a:gd name="connsiteY17" fmla="*/ 1986516 h 2319671"/>
              <a:gd name="connsiteX18" fmla="*/ 5968409 w 6393712"/>
              <a:gd name="connsiteY18" fmla="*/ 2018414 h 2319671"/>
              <a:gd name="connsiteX19" fmla="*/ 6010940 w 6393712"/>
              <a:gd name="connsiteY19" fmla="*/ 923261 h 2319671"/>
              <a:gd name="connsiteX20" fmla="*/ 6042837 w 6393712"/>
              <a:gd name="connsiteY20" fmla="*/ 678712 h 2319671"/>
              <a:gd name="connsiteX21" fmla="*/ 6340549 w 6393712"/>
              <a:gd name="connsiteY21" fmla="*/ 678712 h 2319671"/>
              <a:gd name="connsiteX22" fmla="*/ 6361814 w 6393712"/>
              <a:gd name="connsiteY22" fmla="*/ 338470 h 2319671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171354 w 6306879"/>
              <a:gd name="connsiteY7" fmla="*/ 2103475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30572 w 6306879"/>
              <a:gd name="connsiteY9" fmla="*/ 2146005 h 2238154"/>
              <a:gd name="connsiteX10" fmla="*/ 1873102 w 6306879"/>
              <a:gd name="connsiteY10" fmla="*/ 1997149 h 2238154"/>
              <a:gd name="connsiteX11" fmla="*/ 1894367 w 6306879"/>
              <a:gd name="connsiteY11" fmla="*/ 1731335 h 2238154"/>
              <a:gd name="connsiteX12" fmla="*/ 1862469 w 6306879"/>
              <a:gd name="connsiteY12" fmla="*/ 1125279 h 2238154"/>
              <a:gd name="connsiteX13" fmla="*/ 1883734 w 6306879"/>
              <a:gd name="connsiteY13" fmla="*/ 306572 h 2238154"/>
              <a:gd name="connsiteX14" fmla="*/ 2170814 w 6306879"/>
              <a:gd name="connsiteY14" fmla="*/ 136451 h 2238154"/>
              <a:gd name="connsiteX15" fmla="*/ 3967716 w 6306879"/>
              <a:gd name="connsiteY15" fmla="*/ 115186 h 2238154"/>
              <a:gd name="connsiteX16" fmla="*/ 4212265 w 6306879"/>
              <a:gd name="connsiteY16" fmla="*/ 285307 h 2238154"/>
              <a:gd name="connsiteX17" fmla="*/ 4244162 w 6306879"/>
              <a:gd name="connsiteY17" fmla="*/ 1827028 h 2238154"/>
              <a:gd name="connsiteX18" fmla="*/ 4297325 w 6306879"/>
              <a:gd name="connsiteY18" fmla="*/ 1954619 h 2238154"/>
              <a:gd name="connsiteX19" fmla="*/ 5296786 w 6306879"/>
              <a:gd name="connsiteY19" fmla="*/ 1986516 h 2238154"/>
              <a:gd name="connsiteX20" fmla="*/ 5881576 w 6306879"/>
              <a:gd name="connsiteY20" fmla="*/ 2018414 h 2238154"/>
              <a:gd name="connsiteX21" fmla="*/ 5924107 w 6306879"/>
              <a:gd name="connsiteY21" fmla="*/ 923261 h 2238154"/>
              <a:gd name="connsiteX22" fmla="*/ 5956004 w 6306879"/>
              <a:gd name="connsiteY22" fmla="*/ 678712 h 2238154"/>
              <a:gd name="connsiteX23" fmla="*/ 6253716 w 6306879"/>
              <a:gd name="connsiteY23" fmla="*/ 678712 h 2238154"/>
              <a:gd name="connsiteX24" fmla="*/ 6274981 w 6306879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986517 h 2238154"/>
              <a:gd name="connsiteX4" fmla="*/ 349102 w 6505353"/>
              <a:gd name="connsiteY4" fmla="*/ 2188535 h 2238154"/>
              <a:gd name="connsiteX5" fmla="*/ 593650 w 6505353"/>
              <a:gd name="connsiteY5" fmla="*/ 2199168 h 2238154"/>
              <a:gd name="connsiteX6" fmla="*/ 965791 w 6505353"/>
              <a:gd name="connsiteY6" fmla="*/ 1986516 h 2238154"/>
              <a:gd name="connsiteX7" fmla="*/ 1412358 w 6505353"/>
              <a:gd name="connsiteY7" fmla="*/ 2167271 h 2238154"/>
              <a:gd name="connsiteX8" fmla="*/ 2082209 w 6505353"/>
              <a:gd name="connsiteY8" fmla="*/ 2156637 h 2238154"/>
              <a:gd name="connsiteX9" fmla="*/ 2029046 w 6505353"/>
              <a:gd name="connsiteY9" fmla="*/ 2146005 h 2238154"/>
              <a:gd name="connsiteX10" fmla="*/ 2071576 w 6505353"/>
              <a:gd name="connsiteY10" fmla="*/ 1997149 h 2238154"/>
              <a:gd name="connsiteX11" fmla="*/ 2092841 w 6505353"/>
              <a:gd name="connsiteY11" fmla="*/ 1731335 h 2238154"/>
              <a:gd name="connsiteX12" fmla="*/ 2060943 w 6505353"/>
              <a:gd name="connsiteY12" fmla="*/ 1125279 h 2238154"/>
              <a:gd name="connsiteX13" fmla="*/ 2082208 w 6505353"/>
              <a:gd name="connsiteY13" fmla="*/ 306572 h 2238154"/>
              <a:gd name="connsiteX14" fmla="*/ 2369288 w 6505353"/>
              <a:gd name="connsiteY14" fmla="*/ 136451 h 2238154"/>
              <a:gd name="connsiteX15" fmla="*/ 4166190 w 6505353"/>
              <a:gd name="connsiteY15" fmla="*/ 115186 h 2238154"/>
              <a:gd name="connsiteX16" fmla="*/ 4410739 w 6505353"/>
              <a:gd name="connsiteY16" fmla="*/ 285307 h 2238154"/>
              <a:gd name="connsiteX17" fmla="*/ 4442636 w 6505353"/>
              <a:gd name="connsiteY17" fmla="*/ 1827028 h 2238154"/>
              <a:gd name="connsiteX18" fmla="*/ 4495799 w 6505353"/>
              <a:gd name="connsiteY18" fmla="*/ 1954619 h 2238154"/>
              <a:gd name="connsiteX19" fmla="*/ 5495260 w 6505353"/>
              <a:gd name="connsiteY19" fmla="*/ 1986516 h 2238154"/>
              <a:gd name="connsiteX20" fmla="*/ 6080050 w 6505353"/>
              <a:gd name="connsiteY20" fmla="*/ 2018414 h 2238154"/>
              <a:gd name="connsiteX21" fmla="*/ 6122581 w 6505353"/>
              <a:gd name="connsiteY21" fmla="*/ 923261 h 2238154"/>
              <a:gd name="connsiteX22" fmla="*/ 6154478 w 6505353"/>
              <a:gd name="connsiteY22" fmla="*/ 678712 h 2238154"/>
              <a:gd name="connsiteX23" fmla="*/ 6452190 w 6505353"/>
              <a:gd name="connsiteY23" fmla="*/ 678712 h 2238154"/>
              <a:gd name="connsiteX24" fmla="*/ 6473455 w 6505353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168349 w 6505353"/>
              <a:gd name="connsiteY4" fmla="*/ 1901457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24007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06349"/>
              <a:gd name="connsiteX1" fmla="*/ 519222 w 6505353"/>
              <a:gd name="connsiteY1" fmla="*/ 583019 h 2206349"/>
              <a:gd name="connsiteX2" fmla="*/ 51390 w 6505353"/>
              <a:gd name="connsiteY2" fmla="*/ 678712 h 2206349"/>
              <a:gd name="connsiteX3" fmla="*/ 210879 w 6505353"/>
              <a:gd name="connsiteY3" fmla="*/ 1050851 h 2206349"/>
              <a:gd name="connsiteX4" fmla="*/ 224007 w 6505353"/>
              <a:gd name="connsiteY4" fmla="*/ 1853749 h 2206349"/>
              <a:gd name="connsiteX5" fmla="*/ 349102 w 6505353"/>
              <a:gd name="connsiteY5" fmla="*/ 2188535 h 2206349"/>
              <a:gd name="connsiteX6" fmla="*/ 577748 w 6505353"/>
              <a:gd name="connsiteY6" fmla="*/ 2167363 h 2206349"/>
              <a:gd name="connsiteX7" fmla="*/ 965791 w 6505353"/>
              <a:gd name="connsiteY7" fmla="*/ 1986516 h 2206349"/>
              <a:gd name="connsiteX8" fmla="*/ 1412358 w 6505353"/>
              <a:gd name="connsiteY8" fmla="*/ 2167271 h 2206349"/>
              <a:gd name="connsiteX9" fmla="*/ 2082209 w 6505353"/>
              <a:gd name="connsiteY9" fmla="*/ 2156637 h 2206349"/>
              <a:gd name="connsiteX10" fmla="*/ 2029046 w 6505353"/>
              <a:gd name="connsiteY10" fmla="*/ 2146005 h 2206349"/>
              <a:gd name="connsiteX11" fmla="*/ 2071576 w 6505353"/>
              <a:gd name="connsiteY11" fmla="*/ 1997149 h 2206349"/>
              <a:gd name="connsiteX12" fmla="*/ 2092841 w 6505353"/>
              <a:gd name="connsiteY12" fmla="*/ 1731335 h 2206349"/>
              <a:gd name="connsiteX13" fmla="*/ 2060943 w 6505353"/>
              <a:gd name="connsiteY13" fmla="*/ 1125279 h 2206349"/>
              <a:gd name="connsiteX14" fmla="*/ 2082208 w 6505353"/>
              <a:gd name="connsiteY14" fmla="*/ 306572 h 2206349"/>
              <a:gd name="connsiteX15" fmla="*/ 2369288 w 6505353"/>
              <a:gd name="connsiteY15" fmla="*/ 136451 h 2206349"/>
              <a:gd name="connsiteX16" fmla="*/ 4166190 w 6505353"/>
              <a:gd name="connsiteY16" fmla="*/ 115186 h 2206349"/>
              <a:gd name="connsiteX17" fmla="*/ 4410739 w 6505353"/>
              <a:gd name="connsiteY17" fmla="*/ 285307 h 2206349"/>
              <a:gd name="connsiteX18" fmla="*/ 4442636 w 6505353"/>
              <a:gd name="connsiteY18" fmla="*/ 1827028 h 2206349"/>
              <a:gd name="connsiteX19" fmla="*/ 4495799 w 6505353"/>
              <a:gd name="connsiteY19" fmla="*/ 1954619 h 2206349"/>
              <a:gd name="connsiteX20" fmla="*/ 5495260 w 6505353"/>
              <a:gd name="connsiteY20" fmla="*/ 1986516 h 2206349"/>
              <a:gd name="connsiteX21" fmla="*/ 6080050 w 6505353"/>
              <a:gd name="connsiteY21" fmla="*/ 2018414 h 2206349"/>
              <a:gd name="connsiteX22" fmla="*/ 6122581 w 6505353"/>
              <a:gd name="connsiteY22" fmla="*/ 923261 h 2206349"/>
              <a:gd name="connsiteX23" fmla="*/ 6154478 w 6505353"/>
              <a:gd name="connsiteY23" fmla="*/ 678712 h 2206349"/>
              <a:gd name="connsiteX24" fmla="*/ 6452190 w 6505353"/>
              <a:gd name="connsiteY24" fmla="*/ 678712 h 2206349"/>
              <a:gd name="connsiteX25" fmla="*/ 6473455 w 6505353"/>
              <a:gd name="connsiteY25" fmla="*/ 338470 h 2206349"/>
              <a:gd name="connsiteX0" fmla="*/ 536435 w 6533198"/>
              <a:gd name="connsiteY0" fmla="*/ 274674 h 2206349"/>
              <a:gd name="connsiteX1" fmla="*/ 547067 w 6533198"/>
              <a:gd name="connsiteY1" fmla="*/ 583019 h 2206349"/>
              <a:gd name="connsiteX2" fmla="*/ 79235 w 6533198"/>
              <a:gd name="connsiteY2" fmla="*/ 678712 h 2206349"/>
              <a:gd name="connsiteX3" fmla="*/ 71654 w 6533198"/>
              <a:gd name="connsiteY3" fmla="*/ 880269 h 2206349"/>
              <a:gd name="connsiteX4" fmla="*/ 238724 w 6533198"/>
              <a:gd name="connsiteY4" fmla="*/ 1050851 h 2206349"/>
              <a:gd name="connsiteX5" fmla="*/ 251852 w 6533198"/>
              <a:gd name="connsiteY5" fmla="*/ 1853749 h 2206349"/>
              <a:gd name="connsiteX6" fmla="*/ 376947 w 6533198"/>
              <a:gd name="connsiteY6" fmla="*/ 2188535 h 2206349"/>
              <a:gd name="connsiteX7" fmla="*/ 605593 w 6533198"/>
              <a:gd name="connsiteY7" fmla="*/ 2167363 h 2206349"/>
              <a:gd name="connsiteX8" fmla="*/ 993636 w 6533198"/>
              <a:gd name="connsiteY8" fmla="*/ 1986516 h 2206349"/>
              <a:gd name="connsiteX9" fmla="*/ 1440203 w 6533198"/>
              <a:gd name="connsiteY9" fmla="*/ 2167271 h 2206349"/>
              <a:gd name="connsiteX10" fmla="*/ 2110054 w 6533198"/>
              <a:gd name="connsiteY10" fmla="*/ 2156637 h 2206349"/>
              <a:gd name="connsiteX11" fmla="*/ 2056891 w 6533198"/>
              <a:gd name="connsiteY11" fmla="*/ 2146005 h 2206349"/>
              <a:gd name="connsiteX12" fmla="*/ 2099421 w 6533198"/>
              <a:gd name="connsiteY12" fmla="*/ 1997149 h 2206349"/>
              <a:gd name="connsiteX13" fmla="*/ 2120686 w 6533198"/>
              <a:gd name="connsiteY13" fmla="*/ 1731335 h 2206349"/>
              <a:gd name="connsiteX14" fmla="*/ 2088788 w 6533198"/>
              <a:gd name="connsiteY14" fmla="*/ 1125279 h 2206349"/>
              <a:gd name="connsiteX15" fmla="*/ 2110053 w 6533198"/>
              <a:gd name="connsiteY15" fmla="*/ 306572 h 2206349"/>
              <a:gd name="connsiteX16" fmla="*/ 2397133 w 6533198"/>
              <a:gd name="connsiteY16" fmla="*/ 136451 h 2206349"/>
              <a:gd name="connsiteX17" fmla="*/ 4194035 w 6533198"/>
              <a:gd name="connsiteY17" fmla="*/ 115186 h 2206349"/>
              <a:gd name="connsiteX18" fmla="*/ 4438584 w 6533198"/>
              <a:gd name="connsiteY18" fmla="*/ 285307 h 2206349"/>
              <a:gd name="connsiteX19" fmla="*/ 4470481 w 6533198"/>
              <a:gd name="connsiteY19" fmla="*/ 1827028 h 2206349"/>
              <a:gd name="connsiteX20" fmla="*/ 4523644 w 6533198"/>
              <a:gd name="connsiteY20" fmla="*/ 1954619 h 2206349"/>
              <a:gd name="connsiteX21" fmla="*/ 5523105 w 6533198"/>
              <a:gd name="connsiteY21" fmla="*/ 1986516 h 2206349"/>
              <a:gd name="connsiteX22" fmla="*/ 6107895 w 6533198"/>
              <a:gd name="connsiteY22" fmla="*/ 2018414 h 2206349"/>
              <a:gd name="connsiteX23" fmla="*/ 6150426 w 6533198"/>
              <a:gd name="connsiteY23" fmla="*/ 923261 h 2206349"/>
              <a:gd name="connsiteX24" fmla="*/ 6182323 w 6533198"/>
              <a:gd name="connsiteY24" fmla="*/ 678712 h 2206349"/>
              <a:gd name="connsiteX25" fmla="*/ 6480035 w 6533198"/>
              <a:gd name="connsiteY25" fmla="*/ 678712 h 2206349"/>
              <a:gd name="connsiteX26" fmla="*/ 6501300 w 6533198"/>
              <a:gd name="connsiteY26" fmla="*/ 338470 h 2206349"/>
              <a:gd name="connsiteX0" fmla="*/ 491363 w 6488126"/>
              <a:gd name="connsiteY0" fmla="*/ 274674 h 2206349"/>
              <a:gd name="connsiteX1" fmla="*/ 501995 w 6488126"/>
              <a:gd name="connsiteY1" fmla="*/ 583019 h 2206349"/>
              <a:gd name="connsiteX2" fmla="*/ 161754 w 6488126"/>
              <a:gd name="connsiteY2" fmla="*/ 601973 h 2206349"/>
              <a:gd name="connsiteX3" fmla="*/ 34163 w 6488126"/>
              <a:gd name="connsiteY3" fmla="*/ 678712 h 2206349"/>
              <a:gd name="connsiteX4" fmla="*/ 26582 w 6488126"/>
              <a:gd name="connsiteY4" fmla="*/ 880269 h 2206349"/>
              <a:gd name="connsiteX5" fmla="*/ 193652 w 6488126"/>
              <a:gd name="connsiteY5" fmla="*/ 1050851 h 2206349"/>
              <a:gd name="connsiteX6" fmla="*/ 206780 w 6488126"/>
              <a:gd name="connsiteY6" fmla="*/ 1853749 h 2206349"/>
              <a:gd name="connsiteX7" fmla="*/ 331875 w 6488126"/>
              <a:gd name="connsiteY7" fmla="*/ 2188535 h 2206349"/>
              <a:gd name="connsiteX8" fmla="*/ 560521 w 6488126"/>
              <a:gd name="connsiteY8" fmla="*/ 2167363 h 2206349"/>
              <a:gd name="connsiteX9" fmla="*/ 948564 w 6488126"/>
              <a:gd name="connsiteY9" fmla="*/ 1986516 h 2206349"/>
              <a:gd name="connsiteX10" fmla="*/ 1395131 w 6488126"/>
              <a:gd name="connsiteY10" fmla="*/ 2167271 h 2206349"/>
              <a:gd name="connsiteX11" fmla="*/ 2064982 w 6488126"/>
              <a:gd name="connsiteY11" fmla="*/ 2156637 h 2206349"/>
              <a:gd name="connsiteX12" fmla="*/ 2011819 w 6488126"/>
              <a:gd name="connsiteY12" fmla="*/ 2146005 h 2206349"/>
              <a:gd name="connsiteX13" fmla="*/ 2054349 w 6488126"/>
              <a:gd name="connsiteY13" fmla="*/ 1997149 h 2206349"/>
              <a:gd name="connsiteX14" fmla="*/ 2075614 w 6488126"/>
              <a:gd name="connsiteY14" fmla="*/ 1731335 h 2206349"/>
              <a:gd name="connsiteX15" fmla="*/ 2043716 w 6488126"/>
              <a:gd name="connsiteY15" fmla="*/ 1125279 h 2206349"/>
              <a:gd name="connsiteX16" fmla="*/ 2064981 w 6488126"/>
              <a:gd name="connsiteY16" fmla="*/ 306572 h 2206349"/>
              <a:gd name="connsiteX17" fmla="*/ 2352061 w 6488126"/>
              <a:gd name="connsiteY17" fmla="*/ 136451 h 2206349"/>
              <a:gd name="connsiteX18" fmla="*/ 4148963 w 6488126"/>
              <a:gd name="connsiteY18" fmla="*/ 115186 h 2206349"/>
              <a:gd name="connsiteX19" fmla="*/ 4393512 w 6488126"/>
              <a:gd name="connsiteY19" fmla="*/ 285307 h 2206349"/>
              <a:gd name="connsiteX20" fmla="*/ 4425409 w 6488126"/>
              <a:gd name="connsiteY20" fmla="*/ 1827028 h 2206349"/>
              <a:gd name="connsiteX21" fmla="*/ 4478572 w 6488126"/>
              <a:gd name="connsiteY21" fmla="*/ 1954619 h 2206349"/>
              <a:gd name="connsiteX22" fmla="*/ 5478033 w 6488126"/>
              <a:gd name="connsiteY22" fmla="*/ 1986516 h 2206349"/>
              <a:gd name="connsiteX23" fmla="*/ 6062823 w 6488126"/>
              <a:gd name="connsiteY23" fmla="*/ 2018414 h 2206349"/>
              <a:gd name="connsiteX24" fmla="*/ 6105354 w 6488126"/>
              <a:gd name="connsiteY24" fmla="*/ 923261 h 2206349"/>
              <a:gd name="connsiteX25" fmla="*/ 6137251 w 6488126"/>
              <a:gd name="connsiteY25" fmla="*/ 678712 h 2206349"/>
              <a:gd name="connsiteX26" fmla="*/ 6434963 w 6488126"/>
              <a:gd name="connsiteY26" fmla="*/ 678712 h 2206349"/>
              <a:gd name="connsiteX27" fmla="*/ 6456228 w 6488126"/>
              <a:gd name="connsiteY27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053347 w 6476492"/>
              <a:gd name="connsiteY17" fmla="*/ 306572 h 2206349"/>
              <a:gd name="connsiteX18" fmla="*/ 2340427 w 6476492"/>
              <a:gd name="connsiteY18" fmla="*/ 136451 h 2206349"/>
              <a:gd name="connsiteX19" fmla="*/ 4137329 w 6476492"/>
              <a:gd name="connsiteY19" fmla="*/ 115186 h 2206349"/>
              <a:gd name="connsiteX20" fmla="*/ 4381878 w 6476492"/>
              <a:gd name="connsiteY20" fmla="*/ 285307 h 2206349"/>
              <a:gd name="connsiteX21" fmla="*/ 4413775 w 6476492"/>
              <a:gd name="connsiteY21" fmla="*/ 1827028 h 2206349"/>
              <a:gd name="connsiteX22" fmla="*/ 4466938 w 6476492"/>
              <a:gd name="connsiteY22" fmla="*/ 1954619 h 2206349"/>
              <a:gd name="connsiteX23" fmla="*/ 5466399 w 6476492"/>
              <a:gd name="connsiteY23" fmla="*/ 1986516 h 2206349"/>
              <a:gd name="connsiteX24" fmla="*/ 6051189 w 6476492"/>
              <a:gd name="connsiteY24" fmla="*/ 2018414 h 2206349"/>
              <a:gd name="connsiteX25" fmla="*/ 6093720 w 6476492"/>
              <a:gd name="connsiteY25" fmla="*/ 923261 h 2206349"/>
              <a:gd name="connsiteX26" fmla="*/ 6125617 w 6476492"/>
              <a:gd name="connsiteY26" fmla="*/ 678712 h 2206349"/>
              <a:gd name="connsiteX27" fmla="*/ 6423329 w 6476492"/>
              <a:gd name="connsiteY27" fmla="*/ 678712 h 2206349"/>
              <a:gd name="connsiteX28" fmla="*/ 6444594 w 6476492"/>
              <a:gd name="connsiteY28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53347 w 6476492"/>
              <a:gd name="connsiteY18" fmla="*/ 306572 h 2206349"/>
              <a:gd name="connsiteX19" fmla="*/ 2340427 w 6476492"/>
              <a:gd name="connsiteY19" fmla="*/ 136451 h 2206349"/>
              <a:gd name="connsiteX20" fmla="*/ 4137329 w 6476492"/>
              <a:gd name="connsiteY20" fmla="*/ 115186 h 2206349"/>
              <a:gd name="connsiteX21" fmla="*/ 4381878 w 6476492"/>
              <a:gd name="connsiteY21" fmla="*/ 285307 h 2206349"/>
              <a:gd name="connsiteX22" fmla="*/ 4413775 w 6476492"/>
              <a:gd name="connsiteY22" fmla="*/ 1827028 h 2206349"/>
              <a:gd name="connsiteX23" fmla="*/ 4466938 w 6476492"/>
              <a:gd name="connsiteY23" fmla="*/ 1954619 h 2206349"/>
              <a:gd name="connsiteX24" fmla="*/ 5466399 w 6476492"/>
              <a:gd name="connsiteY24" fmla="*/ 1986516 h 2206349"/>
              <a:gd name="connsiteX25" fmla="*/ 6051189 w 6476492"/>
              <a:gd name="connsiteY25" fmla="*/ 2018414 h 2206349"/>
              <a:gd name="connsiteX26" fmla="*/ 6093720 w 6476492"/>
              <a:gd name="connsiteY26" fmla="*/ 923261 h 2206349"/>
              <a:gd name="connsiteX27" fmla="*/ 6125617 w 6476492"/>
              <a:gd name="connsiteY27" fmla="*/ 678712 h 2206349"/>
              <a:gd name="connsiteX28" fmla="*/ 6423329 w 6476492"/>
              <a:gd name="connsiteY28" fmla="*/ 678712 h 2206349"/>
              <a:gd name="connsiteX29" fmla="*/ 6444594 w 6476492"/>
              <a:gd name="connsiteY29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42530 w 6476492"/>
              <a:gd name="connsiteY18" fmla="*/ 498606 h 2206349"/>
              <a:gd name="connsiteX19" fmla="*/ 2053347 w 6476492"/>
              <a:gd name="connsiteY19" fmla="*/ 306572 h 2206349"/>
              <a:gd name="connsiteX20" fmla="*/ 2340427 w 6476492"/>
              <a:gd name="connsiteY20" fmla="*/ 136451 h 2206349"/>
              <a:gd name="connsiteX21" fmla="*/ 4137329 w 6476492"/>
              <a:gd name="connsiteY21" fmla="*/ 115186 h 2206349"/>
              <a:gd name="connsiteX22" fmla="*/ 4381878 w 6476492"/>
              <a:gd name="connsiteY22" fmla="*/ 285307 h 2206349"/>
              <a:gd name="connsiteX23" fmla="*/ 4413775 w 6476492"/>
              <a:gd name="connsiteY23" fmla="*/ 1827028 h 2206349"/>
              <a:gd name="connsiteX24" fmla="*/ 4466938 w 6476492"/>
              <a:gd name="connsiteY24" fmla="*/ 1954619 h 2206349"/>
              <a:gd name="connsiteX25" fmla="*/ 5466399 w 6476492"/>
              <a:gd name="connsiteY25" fmla="*/ 1986516 h 2206349"/>
              <a:gd name="connsiteX26" fmla="*/ 6051189 w 6476492"/>
              <a:gd name="connsiteY26" fmla="*/ 2018414 h 2206349"/>
              <a:gd name="connsiteX27" fmla="*/ 6093720 w 6476492"/>
              <a:gd name="connsiteY27" fmla="*/ 923261 h 2206349"/>
              <a:gd name="connsiteX28" fmla="*/ 6125617 w 6476492"/>
              <a:gd name="connsiteY28" fmla="*/ 678712 h 2206349"/>
              <a:gd name="connsiteX29" fmla="*/ 6423329 w 6476492"/>
              <a:gd name="connsiteY29" fmla="*/ 678712 h 2206349"/>
              <a:gd name="connsiteX30" fmla="*/ 6444594 w 6476492"/>
              <a:gd name="connsiteY30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201557 w 6476492"/>
              <a:gd name="connsiteY18" fmla="*/ 617876 h 2206349"/>
              <a:gd name="connsiteX19" fmla="*/ 2042530 w 6476492"/>
              <a:gd name="connsiteY19" fmla="*/ 498606 h 2206349"/>
              <a:gd name="connsiteX20" fmla="*/ 2053347 w 6476492"/>
              <a:gd name="connsiteY20" fmla="*/ 306572 h 2206349"/>
              <a:gd name="connsiteX21" fmla="*/ 2340427 w 6476492"/>
              <a:gd name="connsiteY21" fmla="*/ 136451 h 2206349"/>
              <a:gd name="connsiteX22" fmla="*/ 4137329 w 6476492"/>
              <a:gd name="connsiteY22" fmla="*/ 115186 h 2206349"/>
              <a:gd name="connsiteX23" fmla="*/ 4381878 w 6476492"/>
              <a:gd name="connsiteY23" fmla="*/ 285307 h 2206349"/>
              <a:gd name="connsiteX24" fmla="*/ 4413775 w 6476492"/>
              <a:gd name="connsiteY24" fmla="*/ 1827028 h 2206349"/>
              <a:gd name="connsiteX25" fmla="*/ 4466938 w 6476492"/>
              <a:gd name="connsiteY25" fmla="*/ 1954619 h 2206349"/>
              <a:gd name="connsiteX26" fmla="*/ 5466399 w 6476492"/>
              <a:gd name="connsiteY26" fmla="*/ 1986516 h 2206349"/>
              <a:gd name="connsiteX27" fmla="*/ 6051189 w 6476492"/>
              <a:gd name="connsiteY27" fmla="*/ 2018414 h 2206349"/>
              <a:gd name="connsiteX28" fmla="*/ 6093720 w 6476492"/>
              <a:gd name="connsiteY28" fmla="*/ 923261 h 2206349"/>
              <a:gd name="connsiteX29" fmla="*/ 6125617 w 6476492"/>
              <a:gd name="connsiteY29" fmla="*/ 678712 h 2206349"/>
              <a:gd name="connsiteX30" fmla="*/ 6423329 w 6476492"/>
              <a:gd name="connsiteY30" fmla="*/ 678712 h 2206349"/>
              <a:gd name="connsiteX31" fmla="*/ 6444594 w 6476492"/>
              <a:gd name="connsiteY31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4137329 w 6476492"/>
              <a:gd name="connsiteY23" fmla="*/ 115186 h 2206349"/>
              <a:gd name="connsiteX24" fmla="*/ 4381878 w 6476492"/>
              <a:gd name="connsiteY24" fmla="*/ 285307 h 2206349"/>
              <a:gd name="connsiteX25" fmla="*/ 4413775 w 6476492"/>
              <a:gd name="connsiteY25" fmla="*/ 1827028 h 2206349"/>
              <a:gd name="connsiteX26" fmla="*/ 4466938 w 6476492"/>
              <a:gd name="connsiteY26" fmla="*/ 1954619 h 2206349"/>
              <a:gd name="connsiteX27" fmla="*/ 5466399 w 6476492"/>
              <a:gd name="connsiteY27" fmla="*/ 1986516 h 2206349"/>
              <a:gd name="connsiteX28" fmla="*/ 6051189 w 6476492"/>
              <a:gd name="connsiteY28" fmla="*/ 2018414 h 2206349"/>
              <a:gd name="connsiteX29" fmla="*/ 6093720 w 6476492"/>
              <a:gd name="connsiteY29" fmla="*/ 923261 h 2206349"/>
              <a:gd name="connsiteX30" fmla="*/ 6125617 w 6476492"/>
              <a:gd name="connsiteY30" fmla="*/ 678712 h 2206349"/>
              <a:gd name="connsiteX31" fmla="*/ 6423329 w 6476492"/>
              <a:gd name="connsiteY31" fmla="*/ 678712 h 2206349"/>
              <a:gd name="connsiteX32" fmla="*/ 6444594 w 6476492"/>
              <a:gd name="connsiteY32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0427 w 6476492"/>
              <a:gd name="connsiteY23" fmla="*/ 136451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8378 w 6476492"/>
              <a:gd name="connsiteY23" fmla="*/ 192110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4137329 w 6476492"/>
              <a:gd name="connsiteY26" fmla="*/ 115186 h 2206349"/>
              <a:gd name="connsiteX27" fmla="*/ 4381878 w 6476492"/>
              <a:gd name="connsiteY27" fmla="*/ 285307 h 2206349"/>
              <a:gd name="connsiteX28" fmla="*/ 4413775 w 6476492"/>
              <a:gd name="connsiteY28" fmla="*/ 1827028 h 2206349"/>
              <a:gd name="connsiteX29" fmla="*/ 4466938 w 6476492"/>
              <a:gd name="connsiteY29" fmla="*/ 1954619 h 2206349"/>
              <a:gd name="connsiteX30" fmla="*/ 5466399 w 6476492"/>
              <a:gd name="connsiteY30" fmla="*/ 1986516 h 2206349"/>
              <a:gd name="connsiteX31" fmla="*/ 6051189 w 6476492"/>
              <a:gd name="connsiteY31" fmla="*/ 2018414 h 2206349"/>
              <a:gd name="connsiteX32" fmla="*/ 6093720 w 6476492"/>
              <a:gd name="connsiteY32" fmla="*/ 923261 h 2206349"/>
              <a:gd name="connsiteX33" fmla="*/ 6125617 w 6476492"/>
              <a:gd name="connsiteY33" fmla="*/ 678712 h 2206349"/>
              <a:gd name="connsiteX34" fmla="*/ 6423329 w 6476492"/>
              <a:gd name="connsiteY34" fmla="*/ 678712 h 2206349"/>
              <a:gd name="connsiteX35" fmla="*/ 6444594 w 6476492"/>
              <a:gd name="connsiteY35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783866 w 6476492"/>
              <a:gd name="connsiteY26" fmla="*/ 180554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8187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2621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72024 h 2203699"/>
              <a:gd name="connsiteX1" fmla="*/ 490361 w 6476492"/>
              <a:gd name="connsiteY1" fmla="*/ 580369 h 2203699"/>
              <a:gd name="connsiteX2" fmla="*/ 150120 w 6476492"/>
              <a:gd name="connsiteY2" fmla="*/ 599323 h 2203699"/>
              <a:gd name="connsiteX3" fmla="*/ 22529 w 6476492"/>
              <a:gd name="connsiteY3" fmla="*/ 676062 h 2203699"/>
              <a:gd name="connsiteX4" fmla="*/ 14948 w 6476492"/>
              <a:gd name="connsiteY4" fmla="*/ 877619 h 2203699"/>
              <a:gd name="connsiteX5" fmla="*/ 102412 w 6476492"/>
              <a:gd name="connsiteY5" fmla="*/ 980986 h 2203699"/>
              <a:gd name="connsiteX6" fmla="*/ 182018 w 6476492"/>
              <a:gd name="connsiteY6" fmla="*/ 1048201 h 2203699"/>
              <a:gd name="connsiteX7" fmla="*/ 195146 w 6476492"/>
              <a:gd name="connsiteY7" fmla="*/ 1851099 h 2203699"/>
              <a:gd name="connsiteX8" fmla="*/ 320241 w 6476492"/>
              <a:gd name="connsiteY8" fmla="*/ 2185885 h 2203699"/>
              <a:gd name="connsiteX9" fmla="*/ 548887 w 6476492"/>
              <a:gd name="connsiteY9" fmla="*/ 2164713 h 2203699"/>
              <a:gd name="connsiteX10" fmla="*/ 936930 w 6476492"/>
              <a:gd name="connsiteY10" fmla="*/ 1983866 h 2203699"/>
              <a:gd name="connsiteX11" fmla="*/ 1383497 w 6476492"/>
              <a:gd name="connsiteY11" fmla="*/ 2164621 h 2203699"/>
              <a:gd name="connsiteX12" fmla="*/ 2053348 w 6476492"/>
              <a:gd name="connsiteY12" fmla="*/ 2153987 h 2203699"/>
              <a:gd name="connsiteX13" fmla="*/ 2000185 w 6476492"/>
              <a:gd name="connsiteY13" fmla="*/ 2143355 h 2203699"/>
              <a:gd name="connsiteX14" fmla="*/ 2042715 w 6476492"/>
              <a:gd name="connsiteY14" fmla="*/ 1994499 h 2203699"/>
              <a:gd name="connsiteX15" fmla="*/ 2063980 w 6476492"/>
              <a:gd name="connsiteY15" fmla="*/ 1728685 h 2203699"/>
              <a:gd name="connsiteX16" fmla="*/ 2032082 w 6476492"/>
              <a:gd name="connsiteY16" fmla="*/ 1122629 h 2203699"/>
              <a:gd name="connsiteX17" fmla="*/ 2169751 w 6476492"/>
              <a:gd name="connsiteY17" fmla="*/ 933278 h 2203699"/>
              <a:gd name="connsiteX18" fmla="*/ 2249264 w 6476492"/>
              <a:gd name="connsiteY18" fmla="*/ 790155 h 2203699"/>
              <a:gd name="connsiteX19" fmla="*/ 2201557 w 6476492"/>
              <a:gd name="connsiteY19" fmla="*/ 615226 h 2203699"/>
              <a:gd name="connsiteX20" fmla="*/ 2042530 w 6476492"/>
              <a:gd name="connsiteY20" fmla="*/ 495956 h 2203699"/>
              <a:gd name="connsiteX21" fmla="*/ 2053347 w 6476492"/>
              <a:gd name="connsiteY21" fmla="*/ 303922 h 2203699"/>
              <a:gd name="connsiteX22" fmla="*/ 2058433 w 6476492"/>
              <a:gd name="connsiteY22" fmla="*/ 169953 h 2203699"/>
              <a:gd name="connsiteX23" fmla="*/ 2316573 w 6476492"/>
              <a:gd name="connsiteY23" fmla="*/ 173557 h 2203699"/>
              <a:gd name="connsiteX24" fmla="*/ 2503706 w 6476492"/>
              <a:gd name="connsiteY24" fmla="*/ 34781 h 2203699"/>
              <a:gd name="connsiteX25" fmla="*/ 2845612 w 6476492"/>
              <a:gd name="connsiteY25" fmla="*/ 185856 h 2203699"/>
              <a:gd name="connsiteX26" fmla="*/ 3815672 w 6476492"/>
              <a:gd name="connsiteY26" fmla="*/ 74537 h 2203699"/>
              <a:gd name="connsiteX27" fmla="*/ 4113475 w 6476492"/>
              <a:gd name="connsiteY27" fmla="*/ 176147 h 2203699"/>
              <a:gd name="connsiteX28" fmla="*/ 4350072 w 6476492"/>
              <a:gd name="connsiteY28" fmla="*/ 274705 h 2203699"/>
              <a:gd name="connsiteX29" fmla="*/ 4413775 w 6476492"/>
              <a:gd name="connsiteY29" fmla="*/ 1824378 h 2203699"/>
              <a:gd name="connsiteX30" fmla="*/ 4466938 w 6476492"/>
              <a:gd name="connsiteY30" fmla="*/ 1951969 h 2203699"/>
              <a:gd name="connsiteX31" fmla="*/ 5466399 w 6476492"/>
              <a:gd name="connsiteY31" fmla="*/ 1983866 h 2203699"/>
              <a:gd name="connsiteX32" fmla="*/ 6051189 w 6476492"/>
              <a:gd name="connsiteY32" fmla="*/ 2015764 h 2203699"/>
              <a:gd name="connsiteX33" fmla="*/ 6093720 w 6476492"/>
              <a:gd name="connsiteY33" fmla="*/ 920611 h 2203699"/>
              <a:gd name="connsiteX34" fmla="*/ 6125617 w 6476492"/>
              <a:gd name="connsiteY34" fmla="*/ 676062 h 2203699"/>
              <a:gd name="connsiteX35" fmla="*/ 6423329 w 6476492"/>
              <a:gd name="connsiteY35" fmla="*/ 676062 h 2203699"/>
              <a:gd name="connsiteX36" fmla="*/ 6444594 w 6476492"/>
              <a:gd name="connsiteY36" fmla="*/ 335820 h 2203699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4113475 w 6476492"/>
              <a:gd name="connsiteY27" fmla="*/ 143416 h 2170968"/>
              <a:gd name="connsiteX28" fmla="*/ 4350072 w 6476492"/>
              <a:gd name="connsiteY28" fmla="*/ 241974 h 2170968"/>
              <a:gd name="connsiteX29" fmla="*/ 4413775 w 6476492"/>
              <a:gd name="connsiteY29" fmla="*/ 1791647 h 2170968"/>
              <a:gd name="connsiteX30" fmla="*/ 4466938 w 6476492"/>
              <a:gd name="connsiteY30" fmla="*/ 1919238 h 2170968"/>
              <a:gd name="connsiteX31" fmla="*/ 5466399 w 6476492"/>
              <a:gd name="connsiteY31" fmla="*/ 1951135 h 2170968"/>
              <a:gd name="connsiteX32" fmla="*/ 6051189 w 6476492"/>
              <a:gd name="connsiteY32" fmla="*/ 1983033 h 2170968"/>
              <a:gd name="connsiteX33" fmla="*/ 6093720 w 6476492"/>
              <a:gd name="connsiteY33" fmla="*/ 887880 h 2170968"/>
              <a:gd name="connsiteX34" fmla="*/ 6125617 w 6476492"/>
              <a:gd name="connsiteY34" fmla="*/ 643331 h 2170968"/>
              <a:gd name="connsiteX35" fmla="*/ 6423329 w 6476492"/>
              <a:gd name="connsiteY35" fmla="*/ 643331 h 2170968"/>
              <a:gd name="connsiteX36" fmla="*/ 6444594 w 6476492"/>
              <a:gd name="connsiteY36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3879282 w 6476492"/>
              <a:gd name="connsiteY27" fmla="*/ 33854 h 2170968"/>
              <a:gd name="connsiteX28" fmla="*/ 4113475 w 6476492"/>
              <a:gd name="connsiteY28" fmla="*/ 143416 h 2170968"/>
              <a:gd name="connsiteX29" fmla="*/ 4350072 w 6476492"/>
              <a:gd name="connsiteY29" fmla="*/ 241974 h 2170968"/>
              <a:gd name="connsiteX30" fmla="*/ 4413775 w 6476492"/>
              <a:gd name="connsiteY30" fmla="*/ 1791647 h 2170968"/>
              <a:gd name="connsiteX31" fmla="*/ 4466938 w 6476492"/>
              <a:gd name="connsiteY31" fmla="*/ 1919238 h 2170968"/>
              <a:gd name="connsiteX32" fmla="*/ 5466399 w 6476492"/>
              <a:gd name="connsiteY32" fmla="*/ 1951135 h 2170968"/>
              <a:gd name="connsiteX33" fmla="*/ 6051189 w 6476492"/>
              <a:gd name="connsiteY33" fmla="*/ 1983033 h 2170968"/>
              <a:gd name="connsiteX34" fmla="*/ 6093720 w 6476492"/>
              <a:gd name="connsiteY34" fmla="*/ 887880 h 2170968"/>
              <a:gd name="connsiteX35" fmla="*/ 6125617 w 6476492"/>
              <a:gd name="connsiteY35" fmla="*/ 643331 h 2170968"/>
              <a:gd name="connsiteX36" fmla="*/ 6423329 w 6476492"/>
              <a:gd name="connsiteY36" fmla="*/ 643331 h 2170968"/>
              <a:gd name="connsiteX37" fmla="*/ 6444594 w 6476492"/>
              <a:gd name="connsiteY37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4113475 w 6476492"/>
              <a:gd name="connsiteY29" fmla="*/ 161244 h 2188796"/>
              <a:gd name="connsiteX30" fmla="*/ 4350072 w 6476492"/>
              <a:gd name="connsiteY30" fmla="*/ 259802 h 2188796"/>
              <a:gd name="connsiteX31" fmla="*/ 4413775 w 6476492"/>
              <a:gd name="connsiteY31" fmla="*/ 1809475 h 2188796"/>
              <a:gd name="connsiteX32" fmla="*/ 4466938 w 6476492"/>
              <a:gd name="connsiteY32" fmla="*/ 1937066 h 2188796"/>
              <a:gd name="connsiteX33" fmla="*/ 5466399 w 6476492"/>
              <a:gd name="connsiteY33" fmla="*/ 1968963 h 2188796"/>
              <a:gd name="connsiteX34" fmla="*/ 6051189 w 6476492"/>
              <a:gd name="connsiteY34" fmla="*/ 2000861 h 2188796"/>
              <a:gd name="connsiteX35" fmla="*/ 6093720 w 6476492"/>
              <a:gd name="connsiteY35" fmla="*/ 905708 h 2188796"/>
              <a:gd name="connsiteX36" fmla="*/ 6125617 w 6476492"/>
              <a:gd name="connsiteY36" fmla="*/ 661159 h 2188796"/>
              <a:gd name="connsiteX37" fmla="*/ 6423329 w 6476492"/>
              <a:gd name="connsiteY37" fmla="*/ 661159 h 2188796"/>
              <a:gd name="connsiteX38" fmla="*/ 6444594 w 6476492"/>
              <a:gd name="connsiteY38" fmla="*/ 320917 h 2188796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3966746 w 6476492"/>
              <a:gd name="connsiteY29" fmla="*/ 51682 h 2188796"/>
              <a:gd name="connsiteX30" fmla="*/ 4113475 w 6476492"/>
              <a:gd name="connsiteY30" fmla="*/ 161244 h 2188796"/>
              <a:gd name="connsiteX31" fmla="*/ 4350072 w 6476492"/>
              <a:gd name="connsiteY31" fmla="*/ 259802 h 2188796"/>
              <a:gd name="connsiteX32" fmla="*/ 4413775 w 6476492"/>
              <a:gd name="connsiteY32" fmla="*/ 1809475 h 2188796"/>
              <a:gd name="connsiteX33" fmla="*/ 4466938 w 6476492"/>
              <a:gd name="connsiteY33" fmla="*/ 1937066 h 2188796"/>
              <a:gd name="connsiteX34" fmla="*/ 5466399 w 6476492"/>
              <a:gd name="connsiteY34" fmla="*/ 1968963 h 2188796"/>
              <a:gd name="connsiteX35" fmla="*/ 6051189 w 6476492"/>
              <a:gd name="connsiteY35" fmla="*/ 2000861 h 2188796"/>
              <a:gd name="connsiteX36" fmla="*/ 6093720 w 6476492"/>
              <a:gd name="connsiteY36" fmla="*/ 905708 h 2188796"/>
              <a:gd name="connsiteX37" fmla="*/ 6125617 w 6476492"/>
              <a:gd name="connsiteY37" fmla="*/ 661159 h 2188796"/>
              <a:gd name="connsiteX38" fmla="*/ 6423329 w 6476492"/>
              <a:gd name="connsiteY38" fmla="*/ 661159 h 2188796"/>
              <a:gd name="connsiteX39" fmla="*/ 6444594 w 6476492"/>
              <a:gd name="connsiteY39" fmla="*/ 320917 h 2188796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89721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73818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543339 w 6540102"/>
              <a:gd name="connsiteY0" fmla="*/ 262422 h 2194097"/>
              <a:gd name="connsiteX1" fmla="*/ 553971 w 6540102"/>
              <a:gd name="connsiteY1" fmla="*/ 570767 h 2194097"/>
              <a:gd name="connsiteX2" fmla="*/ 213730 w 6540102"/>
              <a:gd name="connsiteY2" fmla="*/ 573818 h 2194097"/>
              <a:gd name="connsiteX3" fmla="*/ 22529 w 6540102"/>
              <a:gd name="connsiteY3" fmla="*/ 658509 h 2194097"/>
              <a:gd name="connsiteX4" fmla="*/ 78558 w 6540102"/>
              <a:gd name="connsiteY4" fmla="*/ 868017 h 2194097"/>
              <a:gd name="connsiteX5" fmla="*/ 166022 w 6540102"/>
              <a:gd name="connsiteY5" fmla="*/ 971384 h 2194097"/>
              <a:gd name="connsiteX6" fmla="*/ 245628 w 6540102"/>
              <a:gd name="connsiteY6" fmla="*/ 1038599 h 2194097"/>
              <a:gd name="connsiteX7" fmla="*/ 258756 w 6540102"/>
              <a:gd name="connsiteY7" fmla="*/ 1841497 h 2194097"/>
              <a:gd name="connsiteX8" fmla="*/ 383851 w 6540102"/>
              <a:gd name="connsiteY8" fmla="*/ 2176283 h 2194097"/>
              <a:gd name="connsiteX9" fmla="*/ 612497 w 6540102"/>
              <a:gd name="connsiteY9" fmla="*/ 2155111 h 2194097"/>
              <a:gd name="connsiteX10" fmla="*/ 1000540 w 6540102"/>
              <a:gd name="connsiteY10" fmla="*/ 1974264 h 2194097"/>
              <a:gd name="connsiteX11" fmla="*/ 1447107 w 6540102"/>
              <a:gd name="connsiteY11" fmla="*/ 2155019 h 2194097"/>
              <a:gd name="connsiteX12" fmla="*/ 2116958 w 6540102"/>
              <a:gd name="connsiteY12" fmla="*/ 2144385 h 2194097"/>
              <a:gd name="connsiteX13" fmla="*/ 2063795 w 6540102"/>
              <a:gd name="connsiteY13" fmla="*/ 2133753 h 2194097"/>
              <a:gd name="connsiteX14" fmla="*/ 2106325 w 6540102"/>
              <a:gd name="connsiteY14" fmla="*/ 1984897 h 2194097"/>
              <a:gd name="connsiteX15" fmla="*/ 2127590 w 6540102"/>
              <a:gd name="connsiteY15" fmla="*/ 1719083 h 2194097"/>
              <a:gd name="connsiteX16" fmla="*/ 2095692 w 6540102"/>
              <a:gd name="connsiteY16" fmla="*/ 1113027 h 2194097"/>
              <a:gd name="connsiteX17" fmla="*/ 2233361 w 6540102"/>
              <a:gd name="connsiteY17" fmla="*/ 923676 h 2194097"/>
              <a:gd name="connsiteX18" fmla="*/ 2312874 w 6540102"/>
              <a:gd name="connsiteY18" fmla="*/ 780553 h 2194097"/>
              <a:gd name="connsiteX19" fmla="*/ 2265167 w 6540102"/>
              <a:gd name="connsiteY19" fmla="*/ 605624 h 2194097"/>
              <a:gd name="connsiteX20" fmla="*/ 2106140 w 6540102"/>
              <a:gd name="connsiteY20" fmla="*/ 486354 h 2194097"/>
              <a:gd name="connsiteX21" fmla="*/ 2116957 w 6540102"/>
              <a:gd name="connsiteY21" fmla="*/ 294320 h 2194097"/>
              <a:gd name="connsiteX22" fmla="*/ 2122043 w 6540102"/>
              <a:gd name="connsiteY22" fmla="*/ 160351 h 2194097"/>
              <a:gd name="connsiteX23" fmla="*/ 2380183 w 6540102"/>
              <a:gd name="connsiteY23" fmla="*/ 163955 h 2194097"/>
              <a:gd name="connsiteX24" fmla="*/ 2567316 w 6540102"/>
              <a:gd name="connsiteY24" fmla="*/ 25179 h 2194097"/>
              <a:gd name="connsiteX25" fmla="*/ 2909222 w 6540102"/>
              <a:gd name="connsiteY25" fmla="*/ 176254 h 2194097"/>
              <a:gd name="connsiteX26" fmla="*/ 3736158 w 6540102"/>
              <a:gd name="connsiteY26" fmla="*/ 176253 h 2194097"/>
              <a:gd name="connsiteX27" fmla="*/ 3879282 w 6540102"/>
              <a:gd name="connsiteY27" fmla="*/ 25179 h 2194097"/>
              <a:gd name="connsiteX28" fmla="*/ 3950844 w 6540102"/>
              <a:gd name="connsiteY28" fmla="*/ 25178 h 2194097"/>
              <a:gd name="connsiteX29" fmla="*/ 4030356 w 6540102"/>
              <a:gd name="connsiteY29" fmla="*/ 56983 h 2194097"/>
              <a:gd name="connsiteX30" fmla="*/ 4177085 w 6540102"/>
              <a:gd name="connsiteY30" fmla="*/ 166545 h 2194097"/>
              <a:gd name="connsiteX31" fmla="*/ 4413682 w 6540102"/>
              <a:gd name="connsiteY31" fmla="*/ 265103 h 2194097"/>
              <a:gd name="connsiteX32" fmla="*/ 4477385 w 6540102"/>
              <a:gd name="connsiteY32" fmla="*/ 1814776 h 2194097"/>
              <a:gd name="connsiteX33" fmla="*/ 4530548 w 6540102"/>
              <a:gd name="connsiteY33" fmla="*/ 1942367 h 2194097"/>
              <a:gd name="connsiteX34" fmla="*/ 5530009 w 6540102"/>
              <a:gd name="connsiteY34" fmla="*/ 1974264 h 2194097"/>
              <a:gd name="connsiteX35" fmla="*/ 6114799 w 6540102"/>
              <a:gd name="connsiteY35" fmla="*/ 2006162 h 2194097"/>
              <a:gd name="connsiteX36" fmla="*/ 6157330 w 6540102"/>
              <a:gd name="connsiteY36" fmla="*/ 911009 h 2194097"/>
              <a:gd name="connsiteX37" fmla="*/ 6189227 w 6540102"/>
              <a:gd name="connsiteY37" fmla="*/ 666460 h 2194097"/>
              <a:gd name="connsiteX38" fmla="*/ 6486939 w 6540102"/>
              <a:gd name="connsiteY38" fmla="*/ 666460 h 2194097"/>
              <a:gd name="connsiteX39" fmla="*/ 6508204 w 6540102"/>
              <a:gd name="connsiteY39" fmla="*/ 326218 h 2194097"/>
              <a:gd name="connsiteX0" fmla="*/ 547314 w 6544077"/>
              <a:gd name="connsiteY0" fmla="*/ 262422 h 2194097"/>
              <a:gd name="connsiteX1" fmla="*/ 557946 w 6544077"/>
              <a:gd name="connsiteY1" fmla="*/ 570767 h 2194097"/>
              <a:gd name="connsiteX2" fmla="*/ 217705 w 6544077"/>
              <a:gd name="connsiteY2" fmla="*/ 573818 h 2194097"/>
              <a:gd name="connsiteX3" fmla="*/ 26504 w 6544077"/>
              <a:gd name="connsiteY3" fmla="*/ 658509 h 2194097"/>
              <a:gd name="connsiteX4" fmla="*/ 58679 w 6544077"/>
              <a:gd name="connsiteY4" fmla="*/ 868017 h 2194097"/>
              <a:gd name="connsiteX5" fmla="*/ 169997 w 6544077"/>
              <a:gd name="connsiteY5" fmla="*/ 971384 h 2194097"/>
              <a:gd name="connsiteX6" fmla="*/ 249603 w 6544077"/>
              <a:gd name="connsiteY6" fmla="*/ 1038599 h 2194097"/>
              <a:gd name="connsiteX7" fmla="*/ 262731 w 6544077"/>
              <a:gd name="connsiteY7" fmla="*/ 1841497 h 2194097"/>
              <a:gd name="connsiteX8" fmla="*/ 387826 w 6544077"/>
              <a:gd name="connsiteY8" fmla="*/ 2176283 h 2194097"/>
              <a:gd name="connsiteX9" fmla="*/ 616472 w 6544077"/>
              <a:gd name="connsiteY9" fmla="*/ 2155111 h 2194097"/>
              <a:gd name="connsiteX10" fmla="*/ 1004515 w 6544077"/>
              <a:gd name="connsiteY10" fmla="*/ 1974264 h 2194097"/>
              <a:gd name="connsiteX11" fmla="*/ 1451082 w 6544077"/>
              <a:gd name="connsiteY11" fmla="*/ 2155019 h 2194097"/>
              <a:gd name="connsiteX12" fmla="*/ 2120933 w 6544077"/>
              <a:gd name="connsiteY12" fmla="*/ 2144385 h 2194097"/>
              <a:gd name="connsiteX13" fmla="*/ 2067770 w 6544077"/>
              <a:gd name="connsiteY13" fmla="*/ 2133753 h 2194097"/>
              <a:gd name="connsiteX14" fmla="*/ 2110300 w 6544077"/>
              <a:gd name="connsiteY14" fmla="*/ 1984897 h 2194097"/>
              <a:gd name="connsiteX15" fmla="*/ 2131565 w 6544077"/>
              <a:gd name="connsiteY15" fmla="*/ 1719083 h 2194097"/>
              <a:gd name="connsiteX16" fmla="*/ 2099667 w 6544077"/>
              <a:gd name="connsiteY16" fmla="*/ 1113027 h 2194097"/>
              <a:gd name="connsiteX17" fmla="*/ 2237336 w 6544077"/>
              <a:gd name="connsiteY17" fmla="*/ 923676 h 2194097"/>
              <a:gd name="connsiteX18" fmla="*/ 2316849 w 6544077"/>
              <a:gd name="connsiteY18" fmla="*/ 780553 h 2194097"/>
              <a:gd name="connsiteX19" fmla="*/ 2269142 w 6544077"/>
              <a:gd name="connsiteY19" fmla="*/ 605624 h 2194097"/>
              <a:gd name="connsiteX20" fmla="*/ 2110115 w 6544077"/>
              <a:gd name="connsiteY20" fmla="*/ 486354 h 2194097"/>
              <a:gd name="connsiteX21" fmla="*/ 2120932 w 6544077"/>
              <a:gd name="connsiteY21" fmla="*/ 294320 h 2194097"/>
              <a:gd name="connsiteX22" fmla="*/ 2126018 w 6544077"/>
              <a:gd name="connsiteY22" fmla="*/ 160351 h 2194097"/>
              <a:gd name="connsiteX23" fmla="*/ 2384158 w 6544077"/>
              <a:gd name="connsiteY23" fmla="*/ 163955 h 2194097"/>
              <a:gd name="connsiteX24" fmla="*/ 2571291 w 6544077"/>
              <a:gd name="connsiteY24" fmla="*/ 25179 h 2194097"/>
              <a:gd name="connsiteX25" fmla="*/ 2913197 w 6544077"/>
              <a:gd name="connsiteY25" fmla="*/ 176254 h 2194097"/>
              <a:gd name="connsiteX26" fmla="*/ 3740133 w 6544077"/>
              <a:gd name="connsiteY26" fmla="*/ 176253 h 2194097"/>
              <a:gd name="connsiteX27" fmla="*/ 3883257 w 6544077"/>
              <a:gd name="connsiteY27" fmla="*/ 25179 h 2194097"/>
              <a:gd name="connsiteX28" fmla="*/ 3954819 w 6544077"/>
              <a:gd name="connsiteY28" fmla="*/ 25178 h 2194097"/>
              <a:gd name="connsiteX29" fmla="*/ 4034331 w 6544077"/>
              <a:gd name="connsiteY29" fmla="*/ 56983 h 2194097"/>
              <a:gd name="connsiteX30" fmla="*/ 4181060 w 6544077"/>
              <a:gd name="connsiteY30" fmla="*/ 166545 h 2194097"/>
              <a:gd name="connsiteX31" fmla="*/ 4417657 w 6544077"/>
              <a:gd name="connsiteY31" fmla="*/ 265103 h 2194097"/>
              <a:gd name="connsiteX32" fmla="*/ 4481360 w 6544077"/>
              <a:gd name="connsiteY32" fmla="*/ 1814776 h 2194097"/>
              <a:gd name="connsiteX33" fmla="*/ 4534523 w 6544077"/>
              <a:gd name="connsiteY33" fmla="*/ 1942367 h 2194097"/>
              <a:gd name="connsiteX34" fmla="*/ 5533984 w 6544077"/>
              <a:gd name="connsiteY34" fmla="*/ 1974264 h 2194097"/>
              <a:gd name="connsiteX35" fmla="*/ 6118774 w 6544077"/>
              <a:gd name="connsiteY35" fmla="*/ 2006162 h 2194097"/>
              <a:gd name="connsiteX36" fmla="*/ 6161305 w 6544077"/>
              <a:gd name="connsiteY36" fmla="*/ 911009 h 2194097"/>
              <a:gd name="connsiteX37" fmla="*/ 6193202 w 6544077"/>
              <a:gd name="connsiteY37" fmla="*/ 666460 h 2194097"/>
              <a:gd name="connsiteX38" fmla="*/ 6490914 w 6544077"/>
              <a:gd name="connsiteY38" fmla="*/ 666460 h 2194097"/>
              <a:gd name="connsiteX39" fmla="*/ 6512179 w 6544077"/>
              <a:gd name="connsiteY39" fmla="*/ 326218 h 2194097"/>
              <a:gd name="connsiteX0" fmla="*/ 545989 w 6542752"/>
              <a:gd name="connsiteY0" fmla="*/ 262422 h 2194097"/>
              <a:gd name="connsiteX1" fmla="*/ 556621 w 6542752"/>
              <a:gd name="connsiteY1" fmla="*/ 570767 h 2194097"/>
              <a:gd name="connsiteX2" fmla="*/ 208428 w 6542752"/>
              <a:gd name="connsiteY2" fmla="*/ 526110 h 2194097"/>
              <a:gd name="connsiteX3" fmla="*/ 25179 w 6542752"/>
              <a:gd name="connsiteY3" fmla="*/ 658509 h 2194097"/>
              <a:gd name="connsiteX4" fmla="*/ 57354 w 6542752"/>
              <a:gd name="connsiteY4" fmla="*/ 868017 h 2194097"/>
              <a:gd name="connsiteX5" fmla="*/ 168672 w 6542752"/>
              <a:gd name="connsiteY5" fmla="*/ 971384 h 2194097"/>
              <a:gd name="connsiteX6" fmla="*/ 248278 w 6542752"/>
              <a:gd name="connsiteY6" fmla="*/ 1038599 h 2194097"/>
              <a:gd name="connsiteX7" fmla="*/ 261406 w 6542752"/>
              <a:gd name="connsiteY7" fmla="*/ 1841497 h 2194097"/>
              <a:gd name="connsiteX8" fmla="*/ 386501 w 6542752"/>
              <a:gd name="connsiteY8" fmla="*/ 2176283 h 2194097"/>
              <a:gd name="connsiteX9" fmla="*/ 615147 w 6542752"/>
              <a:gd name="connsiteY9" fmla="*/ 2155111 h 2194097"/>
              <a:gd name="connsiteX10" fmla="*/ 1003190 w 6542752"/>
              <a:gd name="connsiteY10" fmla="*/ 1974264 h 2194097"/>
              <a:gd name="connsiteX11" fmla="*/ 1449757 w 6542752"/>
              <a:gd name="connsiteY11" fmla="*/ 2155019 h 2194097"/>
              <a:gd name="connsiteX12" fmla="*/ 2119608 w 6542752"/>
              <a:gd name="connsiteY12" fmla="*/ 2144385 h 2194097"/>
              <a:gd name="connsiteX13" fmla="*/ 2066445 w 6542752"/>
              <a:gd name="connsiteY13" fmla="*/ 2133753 h 2194097"/>
              <a:gd name="connsiteX14" fmla="*/ 2108975 w 6542752"/>
              <a:gd name="connsiteY14" fmla="*/ 1984897 h 2194097"/>
              <a:gd name="connsiteX15" fmla="*/ 2130240 w 6542752"/>
              <a:gd name="connsiteY15" fmla="*/ 1719083 h 2194097"/>
              <a:gd name="connsiteX16" fmla="*/ 2098342 w 6542752"/>
              <a:gd name="connsiteY16" fmla="*/ 1113027 h 2194097"/>
              <a:gd name="connsiteX17" fmla="*/ 2236011 w 6542752"/>
              <a:gd name="connsiteY17" fmla="*/ 923676 h 2194097"/>
              <a:gd name="connsiteX18" fmla="*/ 2315524 w 6542752"/>
              <a:gd name="connsiteY18" fmla="*/ 780553 h 2194097"/>
              <a:gd name="connsiteX19" fmla="*/ 2267817 w 6542752"/>
              <a:gd name="connsiteY19" fmla="*/ 605624 h 2194097"/>
              <a:gd name="connsiteX20" fmla="*/ 2108790 w 6542752"/>
              <a:gd name="connsiteY20" fmla="*/ 486354 h 2194097"/>
              <a:gd name="connsiteX21" fmla="*/ 2119607 w 6542752"/>
              <a:gd name="connsiteY21" fmla="*/ 294320 h 2194097"/>
              <a:gd name="connsiteX22" fmla="*/ 2124693 w 6542752"/>
              <a:gd name="connsiteY22" fmla="*/ 160351 h 2194097"/>
              <a:gd name="connsiteX23" fmla="*/ 2382833 w 6542752"/>
              <a:gd name="connsiteY23" fmla="*/ 163955 h 2194097"/>
              <a:gd name="connsiteX24" fmla="*/ 2569966 w 6542752"/>
              <a:gd name="connsiteY24" fmla="*/ 25179 h 2194097"/>
              <a:gd name="connsiteX25" fmla="*/ 2911872 w 6542752"/>
              <a:gd name="connsiteY25" fmla="*/ 176254 h 2194097"/>
              <a:gd name="connsiteX26" fmla="*/ 3738808 w 6542752"/>
              <a:gd name="connsiteY26" fmla="*/ 176253 h 2194097"/>
              <a:gd name="connsiteX27" fmla="*/ 3881932 w 6542752"/>
              <a:gd name="connsiteY27" fmla="*/ 25179 h 2194097"/>
              <a:gd name="connsiteX28" fmla="*/ 3953494 w 6542752"/>
              <a:gd name="connsiteY28" fmla="*/ 25178 h 2194097"/>
              <a:gd name="connsiteX29" fmla="*/ 4033006 w 6542752"/>
              <a:gd name="connsiteY29" fmla="*/ 56983 h 2194097"/>
              <a:gd name="connsiteX30" fmla="*/ 4179735 w 6542752"/>
              <a:gd name="connsiteY30" fmla="*/ 166545 h 2194097"/>
              <a:gd name="connsiteX31" fmla="*/ 4416332 w 6542752"/>
              <a:gd name="connsiteY31" fmla="*/ 265103 h 2194097"/>
              <a:gd name="connsiteX32" fmla="*/ 4480035 w 6542752"/>
              <a:gd name="connsiteY32" fmla="*/ 1814776 h 2194097"/>
              <a:gd name="connsiteX33" fmla="*/ 4533198 w 6542752"/>
              <a:gd name="connsiteY33" fmla="*/ 1942367 h 2194097"/>
              <a:gd name="connsiteX34" fmla="*/ 5532659 w 6542752"/>
              <a:gd name="connsiteY34" fmla="*/ 1974264 h 2194097"/>
              <a:gd name="connsiteX35" fmla="*/ 6117449 w 6542752"/>
              <a:gd name="connsiteY35" fmla="*/ 2006162 h 2194097"/>
              <a:gd name="connsiteX36" fmla="*/ 6159980 w 6542752"/>
              <a:gd name="connsiteY36" fmla="*/ 911009 h 2194097"/>
              <a:gd name="connsiteX37" fmla="*/ 6191877 w 6542752"/>
              <a:gd name="connsiteY37" fmla="*/ 666460 h 2194097"/>
              <a:gd name="connsiteX38" fmla="*/ 6489589 w 6542752"/>
              <a:gd name="connsiteY38" fmla="*/ 666460 h 2194097"/>
              <a:gd name="connsiteX39" fmla="*/ 6510854 w 6542752"/>
              <a:gd name="connsiteY39" fmla="*/ 326218 h 2194097"/>
              <a:gd name="connsiteX0" fmla="*/ 545989 w 6542752"/>
              <a:gd name="connsiteY0" fmla="*/ 262422 h 2491098"/>
              <a:gd name="connsiteX1" fmla="*/ 556621 w 6542752"/>
              <a:gd name="connsiteY1" fmla="*/ 570767 h 2491098"/>
              <a:gd name="connsiteX2" fmla="*/ 208428 w 6542752"/>
              <a:gd name="connsiteY2" fmla="*/ 526110 h 2491098"/>
              <a:gd name="connsiteX3" fmla="*/ 25179 w 6542752"/>
              <a:gd name="connsiteY3" fmla="*/ 658509 h 2491098"/>
              <a:gd name="connsiteX4" fmla="*/ 57354 w 6542752"/>
              <a:gd name="connsiteY4" fmla="*/ 868017 h 2491098"/>
              <a:gd name="connsiteX5" fmla="*/ 168672 w 6542752"/>
              <a:gd name="connsiteY5" fmla="*/ 971384 h 2491098"/>
              <a:gd name="connsiteX6" fmla="*/ 248278 w 6542752"/>
              <a:gd name="connsiteY6" fmla="*/ 1038599 h 2491098"/>
              <a:gd name="connsiteX7" fmla="*/ 261406 w 6542752"/>
              <a:gd name="connsiteY7" fmla="*/ 1841497 h 2491098"/>
              <a:gd name="connsiteX8" fmla="*/ 386501 w 6542752"/>
              <a:gd name="connsiteY8" fmla="*/ 2176283 h 2491098"/>
              <a:gd name="connsiteX9" fmla="*/ 615147 w 6542752"/>
              <a:gd name="connsiteY9" fmla="*/ 2155111 h 2491098"/>
              <a:gd name="connsiteX10" fmla="*/ 1011141 w 6542752"/>
              <a:gd name="connsiteY10" fmla="*/ 2491098 h 2491098"/>
              <a:gd name="connsiteX11" fmla="*/ 1449757 w 6542752"/>
              <a:gd name="connsiteY11" fmla="*/ 2155019 h 2491098"/>
              <a:gd name="connsiteX12" fmla="*/ 2119608 w 6542752"/>
              <a:gd name="connsiteY12" fmla="*/ 2144385 h 2491098"/>
              <a:gd name="connsiteX13" fmla="*/ 2066445 w 6542752"/>
              <a:gd name="connsiteY13" fmla="*/ 2133753 h 2491098"/>
              <a:gd name="connsiteX14" fmla="*/ 2108975 w 6542752"/>
              <a:gd name="connsiteY14" fmla="*/ 1984897 h 2491098"/>
              <a:gd name="connsiteX15" fmla="*/ 2130240 w 6542752"/>
              <a:gd name="connsiteY15" fmla="*/ 1719083 h 2491098"/>
              <a:gd name="connsiteX16" fmla="*/ 2098342 w 6542752"/>
              <a:gd name="connsiteY16" fmla="*/ 1113027 h 2491098"/>
              <a:gd name="connsiteX17" fmla="*/ 2236011 w 6542752"/>
              <a:gd name="connsiteY17" fmla="*/ 923676 h 2491098"/>
              <a:gd name="connsiteX18" fmla="*/ 2315524 w 6542752"/>
              <a:gd name="connsiteY18" fmla="*/ 780553 h 2491098"/>
              <a:gd name="connsiteX19" fmla="*/ 2267817 w 6542752"/>
              <a:gd name="connsiteY19" fmla="*/ 605624 h 2491098"/>
              <a:gd name="connsiteX20" fmla="*/ 2108790 w 6542752"/>
              <a:gd name="connsiteY20" fmla="*/ 486354 h 2491098"/>
              <a:gd name="connsiteX21" fmla="*/ 2119607 w 6542752"/>
              <a:gd name="connsiteY21" fmla="*/ 294320 h 2491098"/>
              <a:gd name="connsiteX22" fmla="*/ 2124693 w 6542752"/>
              <a:gd name="connsiteY22" fmla="*/ 160351 h 2491098"/>
              <a:gd name="connsiteX23" fmla="*/ 2382833 w 6542752"/>
              <a:gd name="connsiteY23" fmla="*/ 163955 h 2491098"/>
              <a:gd name="connsiteX24" fmla="*/ 2569966 w 6542752"/>
              <a:gd name="connsiteY24" fmla="*/ 25179 h 2491098"/>
              <a:gd name="connsiteX25" fmla="*/ 2911872 w 6542752"/>
              <a:gd name="connsiteY25" fmla="*/ 176254 h 2491098"/>
              <a:gd name="connsiteX26" fmla="*/ 3738808 w 6542752"/>
              <a:gd name="connsiteY26" fmla="*/ 176253 h 2491098"/>
              <a:gd name="connsiteX27" fmla="*/ 3881932 w 6542752"/>
              <a:gd name="connsiteY27" fmla="*/ 25179 h 2491098"/>
              <a:gd name="connsiteX28" fmla="*/ 3953494 w 6542752"/>
              <a:gd name="connsiteY28" fmla="*/ 25178 h 2491098"/>
              <a:gd name="connsiteX29" fmla="*/ 4033006 w 6542752"/>
              <a:gd name="connsiteY29" fmla="*/ 56983 h 2491098"/>
              <a:gd name="connsiteX30" fmla="*/ 4179735 w 6542752"/>
              <a:gd name="connsiteY30" fmla="*/ 166545 h 2491098"/>
              <a:gd name="connsiteX31" fmla="*/ 4416332 w 6542752"/>
              <a:gd name="connsiteY31" fmla="*/ 265103 h 2491098"/>
              <a:gd name="connsiteX32" fmla="*/ 4480035 w 6542752"/>
              <a:gd name="connsiteY32" fmla="*/ 1814776 h 2491098"/>
              <a:gd name="connsiteX33" fmla="*/ 4533198 w 6542752"/>
              <a:gd name="connsiteY33" fmla="*/ 1942367 h 2491098"/>
              <a:gd name="connsiteX34" fmla="*/ 5532659 w 6542752"/>
              <a:gd name="connsiteY34" fmla="*/ 1974264 h 2491098"/>
              <a:gd name="connsiteX35" fmla="*/ 6117449 w 6542752"/>
              <a:gd name="connsiteY35" fmla="*/ 2006162 h 2491098"/>
              <a:gd name="connsiteX36" fmla="*/ 6159980 w 6542752"/>
              <a:gd name="connsiteY36" fmla="*/ 911009 h 2491098"/>
              <a:gd name="connsiteX37" fmla="*/ 6191877 w 6542752"/>
              <a:gd name="connsiteY37" fmla="*/ 666460 h 2491098"/>
              <a:gd name="connsiteX38" fmla="*/ 6489589 w 6542752"/>
              <a:gd name="connsiteY38" fmla="*/ 666460 h 2491098"/>
              <a:gd name="connsiteX39" fmla="*/ 6510854 w 6542752"/>
              <a:gd name="connsiteY39" fmla="*/ 326218 h 2491098"/>
              <a:gd name="connsiteX0" fmla="*/ 545989 w 6542752"/>
              <a:gd name="connsiteY0" fmla="*/ 262422 h 2507185"/>
              <a:gd name="connsiteX1" fmla="*/ 556621 w 6542752"/>
              <a:gd name="connsiteY1" fmla="*/ 570767 h 2507185"/>
              <a:gd name="connsiteX2" fmla="*/ 208428 w 6542752"/>
              <a:gd name="connsiteY2" fmla="*/ 526110 h 2507185"/>
              <a:gd name="connsiteX3" fmla="*/ 25179 w 6542752"/>
              <a:gd name="connsiteY3" fmla="*/ 658509 h 2507185"/>
              <a:gd name="connsiteX4" fmla="*/ 57354 w 6542752"/>
              <a:gd name="connsiteY4" fmla="*/ 868017 h 2507185"/>
              <a:gd name="connsiteX5" fmla="*/ 168672 w 6542752"/>
              <a:gd name="connsiteY5" fmla="*/ 971384 h 2507185"/>
              <a:gd name="connsiteX6" fmla="*/ 248278 w 6542752"/>
              <a:gd name="connsiteY6" fmla="*/ 1038599 h 2507185"/>
              <a:gd name="connsiteX7" fmla="*/ 261406 w 6542752"/>
              <a:gd name="connsiteY7" fmla="*/ 1841497 h 2507185"/>
              <a:gd name="connsiteX8" fmla="*/ 386501 w 6542752"/>
              <a:gd name="connsiteY8" fmla="*/ 2176283 h 2507185"/>
              <a:gd name="connsiteX9" fmla="*/ 615147 w 6542752"/>
              <a:gd name="connsiteY9" fmla="*/ 2155111 h 2507185"/>
              <a:gd name="connsiteX10" fmla="*/ 733215 w 6542752"/>
              <a:gd name="connsiteY10" fmla="*/ 2331056 h 2507185"/>
              <a:gd name="connsiteX11" fmla="*/ 1011141 w 6542752"/>
              <a:gd name="connsiteY11" fmla="*/ 2491098 h 2507185"/>
              <a:gd name="connsiteX12" fmla="*/ 1449757 w 6542752"/>
              <a:gd name="connsiteY12" fmla="*/ 2155019 h 2507185"/>
              <a:gd name="connsiteX13" fmla="*/ 2119608 w 6542752"/>
              <a:gd name="connsiteY13" fmla="*/ 2144385 h 2507185"/>
              <a:gd name="connsiteX14" fmla="*/ 2066445 w 6542752"/>
              <a:gd name="connsiteY14" fmla="*/ 2133753 h 2507185"/>
              <a:gd name="connsiteX15" fmla="*/ 2108975 w 6542752"/>
              <a:gd name="connsiteY15" fmla="*/ 1984897 h 2507185"/>
              <a:gd name="connsiteX16" fmla="*/ 2130240 w 6542752"/>
              <a:gd name="connsiteY16" fmla="*/ 1719083 h 2507185"/>
              <a:gd name="connsiteX17" fmla="*/ 2098342 w 6542752"/>
              <a:gd name="connsiteY17" fmla="*/ 1113027 h 2507185"/>
              <a:gd name="connsiteX18" fmla="*/ 2236011 w 6542752"/>
              <a:gd name="connsiteY18" fmla="*/ 923676 h 2507185"/>
              <a:gd name="connsiteX19" fmla="*/ 2315524 w 6542752"/>
              <a:gd name="connsiteY19" fmla="*/ 780553 h 2507185"/>
              <a:gd name="connsiteX20" fmla="*/ 2267817 w 6542752"/>
              <a:gd name="connsiteY20" fmla="*/ 605624 h 2507185"/>
              <a:gd name="connsiteX21" fmla="*/ 2108790 w 6542752"/>
              <a:gd name="connsiteY21" fmla="*/ 486354 h 2507185"/>
              <a:gd name="connsiteX22" fmla="*/ 2119607 w 6542752"/>
              <a:gd name="connsiteY22" fmla="*/ 294320 h 2507185"/>
              <a:gd name="connsiteX23" fmla="*/ 2124693 w 6542752"/>
              <a:gd name="connsiteY23" fmla="*/ 160351 h 2507185"/>
              <a:gd name="connsiteX24" fmla="*/ 2382833 w 6542752"/>
              <a:gd name="connsiteY24" fmla="*/ 163955 h 2507185"/>
              <a:gd name="connsiteX25" fmla="*/ 2569966 w 6542752"/>
              <a:gd name="connsiteY25" fmla="*/ 25179 h 2507185"/>
              <a:gd name="connsiteX26" fmla="*/ 2911872 w 6542752"/>
              <a:gd name="connsiteY26" fmla="*/ 176254 h 2507185"/>
              <a:gd name="connsiteX27" fmla="*/ 3738808 w 6542752"/>
              <a:gd name="connsiteY27" fmla="*/ 176253 h 2507185"/>
              <a:gd name="connsiteX28" fmla="*/ 3881932 w 6542752"/>
              <a:gd name="connsiteY28" fmla="*/ 25179 h 2507185"/>
              <a:gd name="connsiteX29" fmla="*/ 3953494 w 6542752"/>
              <a:gd name="connsiteY29" fmla="*/ 25178 h 2507185"/>
              <a:gd name="connsiteX30" fmla="*/ 4033006 w 6542752"/>
              <a:gd name="connsiteY30" fmla="*/ 56983 h 2507185"/>
              <a:gd name="connsiteX31" fmla="*/ 4179735 w 6542752"/>
              <a:gd name="connsiteY31" fmla="*/ 166545 h 2507185"/>
              <a:gd name="connsiteX32" fmla="*/ 4416332 w 6542752"/>
              <a:gd name="connsiteY32" fmla="*/ 265103 h 2507185"/>
              <a:gd name="connsiteX33" fmla="*/ 4480035 w 6542752"/>
              <a:gd name="connsiteY33" fmla="*/ 1814776 h 2507185"/>
              <a:gd name="connsiteX34" fmla="*/ 4533198 w 6542752"/>
              <a:gd name="connsiteY34" fmla="*/ 1942367 h 2507185"/>
              <a:gd name="connsiteX35" fmla="*/ 5532659 w 6542752"/>
              <a:gd name="connsiteY35" fmla="*/ 1974264 h 2507185"/>
              <a:gd name="connsiteX36" fmla="*/ 6117449 w 6542752"/>
              <a:gd name="connsiteY36" fmla="*/ 2006162 h 2507185"/>
              <a:gd name="connsiteX37" fmla="*/ 6159980 w 6542752"/>
              <a:gd name="connsiteY37" fmla="*/ 911009 h 2507185"/>
              <a:gd name="connsiteX38" fmla="*/ 6191877 w 6542752"/>
              <a:gd name="connsiteY38" fmla="*/ 666460 h 2507185"/>
              <a:gd name="connsiteX39" fmla="*/ 6489589 w 6542752"/>
              <a:gd name="connsiteY39" fmla="*/ 666460 h 2507185"/>
              <a:gd name="connsiteX40" fmla="*/ 6510854 w 6542752"/>
              <a:gd name="connsiteY40" fmla="*/ 326218 h 2507185"/>
              <a:gd name="connsiteX0" fmla="*/ 545989 w 6542752"/>
              <a:gd name="connsiteY0" fmla="*/ 262422 h 2493749"/>
              <a:gd name="connsiteX1" fmla="*/ 556621 w 6542752"/>
              <a:gd name="connsiteY1" fmla="*/ 570767 h 2493749"/>
              <a:gd name="connsiteX2" fmla="*/ 208428 w 6542752"/>
              <a:gd name="connsiteY2" fmla="*/ 526110 h 2493749"/>
              <a:gd name="connsiteX3" fmla="*/ 25179 w 6542752"/>
              <a:gd name="connsiteY3" fmla="*/ 658509 h 2493749"/>
              <a:gd name="connsiteX4" fmla="*/ 57354 w 6542752"/>
              <a:gd name="connsiteY4" fmla="*/ 868017 h 2493749"/>
              <a:gd name="connsiteX5" fmla="*/ 168672 w 6542752"/>
              <a:gd name="connsiteY5" fmla="*/ 971384 h 2493749"/>
              <a:gd name="connsiteX6" fmla="*/ 248278 w 6542752"/>
              <a:gd name="connsiteY6" fmla="*/ 1038599 h 2493749"/>
              <a:gd name="connsiteX7" fmla="*/ 261406 w 6542752"/>
              <a:gd name="connsiteY7" fmla="*/ 1841497 h 2493749"/>
              <a:gd name="connsiteX8" fmla="*/ 386501 w 6542752"/>
              <a:gd name="connsiteY8" fmla="*/ 2176283 h 2493749"/>
              <a:gd name="connsiteX9" fmla="*/ 615147 w 6542752"/>
              <a:gd name="connsiteY9" fmla="*/ 2155111 h 2493749"/>
              <a:gd name="connsiteX10" fmla="*/ 733215 w 6542752"/>
              <a:gd name="connsiteY10" fmla="*/ 2331056 h 2493749"/>
              <a:gd name="connsiteX11" fmla="*/ 1011141 w 6542752"/>
              <a:gd name="connsiteY11" fmla="*/ 2491098 h 2493749"/>
              <a:gd name="connsiteX12" fmla="*/ 1273903 w 6542752"/>
              <a:gd name="connsiteY12" fmla="*/ 2346959 h 2493749"/>
              <a:gd name="connsiteX13" fmla="*/ 1449757 w 6542752"/>
              <a:gd name="connsiteY13" fmla="*/ 2155019 h 2493749"/>
              <a:gd name="connsiteX14" fmla="*/ 2119608 w 6542752"/>
              <a:gd name="connsiteY14" fmla="*/ 2144385 h 2493749"/>
              <a:gd name="connsiteX15" fmla="*/ 2066445 w 6542752"/>
              <a:gd name="connsiteY15" fmla="*/ 2133753 h 2493749"/>
              <a:gd name="connsiteX16" fmla="*/ 2108975 w 6542752"/>
              <a:gd name="connsiteY16" fmla="*/ 1984897 h 2493749"/>
              <a:gd name="connsiteX17" fmla="*/ 2130240 w 6542752"/>
              <a:gd name="connsiteY17" fmla="*/ 1719083 h 2493749"/>
              <a:gd name="connsiteX18" fmla="*/ 2098342 w 6542752"/>
              <a:gd name="connsiteY18" fmla="*/ 1113027 h 2493749"/>
              <a:gd name="connsiteX19" fmla="*/ 2236011 w 6542752"/>
              <a:gd name="connsiteY19" fmla="*/ 923676 h 2493749"/>
              <a:gd name="connsiteX20" fmla="*/ 2315524 w 6542752"/>
              <a:gd name="connsiteY20" fmla="*/ 780553 h 2493749"/>
              <a:gd name="connsiteX21" fmla="*/ 2267817 w 6542752"/>
              <a:gd name="connsiteY21" fmla="*/ 605624 h 2493749"/>
              <a:gd name="connsiteX22" fmla="*/ 2108790 w 6542752"/>
              <a:gd name="connsiteY22" fmla="*/ 486354 h 2493749"/>
              <a:gd name="connsiteX23" fmla="*/ 2119607 w 6542752"/>
              <a:gd name="connsiteY23" fmla="*/ 294320 h 2493749"/>
              <a:gd name="connsiteX24" fmla="*/ 2124693 w 6542752"/>
              <a:gd name="connsiteY24" fmla="*/ 160351 h 2493749"/>
              <a:gd name="connsiteX25" fmla="*/ 2382833 w 6542752"/>
              <a:gd name="connsiteY25" fmla="*/ 163955 h 2493749"/>
              <a:gd name="connsiteX26" fmla="*/ 2569966 w 6542752"/>
              <a:gd name="connsiteY26" fmla="*/ 25179 h 2493749"/>
              <a:gd name="connsiteX27" fmla="*/ 2911872 w 6542752"/>
              <a:gd name="connsiteY27" fmla="*/ 176254 h 2493749"/>
              <a:gd name="connsiteX28" fmla="*/ 3738808 w 6542752"/>
              <a:gd name="connsiteY28" fmla="*/ 176253 h 2493749"/>
              <a:gd name="connsiteX29" fmla="*/ 3881932 w 6542752"/>
              <a:gd name="connsiteY29" fmla="*/ 25179 h 2493749"/>
              <a:gd name="connsiteX30" fmla="*/ 3953494 w 6542752"/>
              <a:gd name="connsiteY30" fmla="*/ 25178 h 2493749"/>
              <a:gd name="connsiteX31" fmla="*/ 4033006 w 6542752"/>
              <a:gd name="connsiteY31" fmla="*/ 56983 h 2493749"/>
              <a:gd name="connsiteX32" fmla="*/ 4179735 w 6542752"/>
              <a:gd name="connsiteY32" fmla="*/ 166545 h 2493749"/>
              <a:gd name="connsiteX33" fmla="*/ 4416332 w 6542752"/>
              <a:gd name="connsiteY33" fmla="*/ 265103 h 2493749"/>
              <a:gd name="connsiteX34" fmla="*/ 4480035 w 6542752"/>
              <a:gd name="connsiteY34" fmla="*/ 1814776 h 2493749"/>
              <a:gd name="connsiteX35" fmla="*/ 4533198 w 6542752"/>
              <a:gd name="connsiteY35" fmla="*/ 1942367 h 2493749"/>
              <a:gd name="connsiteX36" fmla="*/ 5532659 w 6542752"/>
              <a:gd name="connsiteY36" fmla="*/ 1974264 h 2493749"/>
              <a:gd name="connsiteX37" fmla="*/ 6117449 w 6542752"/>
              <a:gd name="connsiteY37" fmla="*/ 2006162 h 2493749"/>
              <a:gd name="connsiteX38" fmla="*/ 6159980 w 6542752"/>
              <a:gd name="connsiteY38" fmla="*/ 911009 h 2493749"/>
              <a:gd name="connsiteX39" fmla="*/ 6191877 w 6542752"/>
              <a:gd name="connsiteY39" fmla="*/ 666460 h 2493749"/>
              <a:gd name="connsiteX40" fmla="*/ 6489589 w 6542752"/>
              <a:gd name="connsiteY40" fmla="*/ 666460 h 2493749"/>
              <a:gd name="connsiteX41" fmla="*/ 6510854 w 6542752"/>
              <a:gd name="connsiteY41" fmla="*/ 326218 h 2493749"/>
              <a:gd name="connsiteX0" fmla="*/ 545989 w 6542752"/>
              <a:gd name="connsiteY0" fmla="*/ 262422 h 2461944"/>
              <a:gd name="connsiteX1" fmla="*/ 556621 w 6542752"/>
              <a:gd name="connsiteY1" fmla="*/ 570767 h 2461944"/>
              <a:gd name="connsiteX2" fmla="*/ 208428 w 6542752"/>
              <a:gd name="connsiteY2" fmla="*/ 526110 h 2461944"/>
              <a:gd name="connsiteX3" fmla="*/ 25179 w 6542752"/>
              <a:gd name="connsiteY3" fmla="*/ 658509 h 2461944"/>
              <a:gd name="connsiteX4" fmla="*/ 57354 w 6542752"/>
              <a:gd name="connsiteY4" fmla="*/ 868017 h 2461944"/>
              <a:gd name="connsiteX5" fmla="*/ 168672 w 6542752"/>
              <a:gd name="connsiteY5" fmla="*/ 971384 h 2461944"/>
              <a:gd name="connsiteX6" fmla="*/ 248278 w 6542752"/>
              <a:gd name="connsiteY6" fmla="*/ 1038599 h 2461944"/>
              <a:gd name="connsiteX7" fmla="*/ 261406 w 6542752"/>
              <a:gd name="connsiteY7" fmla="*/ 1841497 h 2461944"/>
              <a:gd name="connsiteX8" fmla="*/ 386501 w 6542752"/>
              <a:gd name="connsiteY8" fmla="*/ 2176283 h 2461944"/>
              <a:gd name="connsiteX9" fmla="*/ 615147 w 6542752"/>
              <a:gd name="connsiteY9" fmla="*/ 2155111 h 2461944"/>
              <a:gd name="connsiteX10" fmla="*/ 733215 w 6542752"/>
              <a:gd name="connsiteY10" fmla="*/ 2331056 h 2461944"/>
              <a:gd name="connsiteX11" fmla="*/ 1019092 w 6542752"/>
              <a:gd name="connsiteY11" fmla="*/ 2459293 h 2461944"/>
              <a:gd name="connsiteX12" fmla="*/ 1273903 w 6542752"/>
              <a:gd name="connsiteY12" fmla="*/ 2346959 h 2461944"/>
              <a:gd name="connsiteX13" fmla="*/ 1449757 w 6542752"/>
              <a:gd name="connsiteY13" fmla="*/ 2155019 h 2461944"/>
              <a:gd name="connsiteX14" fmla="*/ 2119608 w 6542752"/>
              <a:gd name="connsiteY14" fmla="*/ 2144385 h 2461944"/>
              <a:gd name="connsiteX15" fmla="*/ 2066445 w 6542752"/>
              <a:gd name="connsiteY15" fmla="*/ 2133753 h 2461944"/>
              <a:gd name="connsiteX16" fmla="*/ 2108975 w 6542752"/>
              <a:gd name="connsiteY16" fmla="*/ 1984897 h 2461944"/>
              <a:gd name="connsiteX17" fmla="*/ 2130240 w 6542752"/>
              <a:gd name="connsiteY17" fmla="*/ 1719083 h 2461944"/>
              <a:gd name="connsiteX18" fmla="*/ 2098342 w 6542752"/>
              <a:gd name="connsiteY18" fmla="*/ 1113027 h 2461944"/>
              <a:gd name="connsiteX19" fmla="*/ 2236011 w 6542752"/>
              <a:gd name="connsiteY19" fmla="*/ 923676 h 2461944"/>
              <a:gd name="connsiteX20" fmla="*/ 2315524 w 6542752"/>
              <a:gd name="connsiteY20" fmla="*/ 780553 h 2461944"/>
              <a:gd name="connsiteX21" fmla="*/ 2267817 w 6542752"/>
              <a:gd name="connsiteY21" fmla="*/ 605624 h 2461944"/>
              <a:gd name="connsiteX22" fmla="*/ 2108790 w 6542752"/>
              <a:gd name="connsiteY22" fmla="*/ 486354 h 2461944"/>
              <a:gd name="connsiteX23" fmla="*/ 2119607 w 6542752"/>
              <a:gd name="connsiteY23" fmla="*/ 294320 h 2461944"/>
              <a:gd name="connsiteX24" fmla="*/ 2124693 w 6542752"/>
              <a:gd name="connsiteY24" fmla="*/ 160351 h 2461944"/>
              <a:gd name="connsiteX25" fmla="*/ 2382833 w 6542752"/>
              <a:gd name="connsiteY25" fmla="*/ 163955 h 2461944"/>
              <a:gd name="connsiteX26" fmla="*/ 2569966 w 6542752"/>
              <a:gd name="connsiteY26" fmla="*/ 25179 h 2461944"/>
              <a:gd name="connsiteX27" fmla="*/ 2911872 w 6542752"/>
              <a:gd name="connsiteY27" fmla="*/ 176254 h 2461944"/>
              <a:gd name="connsiteX28" fmla="*/ 3738808 w 6542752"/>
              <a:gd name="connsiteY28" fmla="*/ 176253 h 2461944"/>
              <a:gd name="connsiteX29" fmla="*/ 3881932 w 6542752"/>
              <a:gd name="connsiteY29" fmla="*/ 25179 h 2461944"/>
              <a:gd name="connsiteX30" fmla="*/ 3953494 w 6542752"/>
              <a:gd name="connsiteY30" fmla="*/ 25178 h 2461944"/>
              <a:gd name="connsiteX31" fmla="*/ 4033006 w 6542752"/>
              <a:gd name="connsiteY31" fmla="*/ 56983 h 2461944"/>
              <a:gd name="connsiteX32" fmla="*/ 4179735 w 6542752"/>
              <a:gd name="connsiteY32" fmla="*/ 166545 h 2461944"/>
              <a:gd name="connsiteX33" fmla="*/ 4416332 w 6542752"/>
              <a:gd name="connsiteY33" fmla="*/ 265103 h 2461944"/>
              <a:gd name="connsiteX34" fmla="*/ 4480035 w 6542752"/>
              <a:gd name="connsiteY34" fmla="*/ 1814776 h 2461944"/>
              <a:gd name="connsiteX35" fmla="*/ 4533198 w 6542752"/>
              <a:gd name="connsiteY35" fmla="*/ 1942367 h 2461944"/>
              <a:gd name="connsiteX36" fmla="*/ 5532659 w 6542752"/>
              <a:gd name="connsiteY36" fmla="*/ 1974264 h 2461944"/>
              <a:gd name="connsiteX37" fmla="*/ 6117449 w 6542752"/>
              <a:gd name="connsiteY37" fmla="*/ 2006162 h 2461944"/>
              <a:gd name="connsiteX38" fmla="*/ 6159980 w 6542752"/>
              <a:gd name="connsiteY38" fmla="*/ 911009 h 2461944"/>
              <a:gd name="connsiteX39" fmla="*/ 6191877 w 6542752"/>
              <a:gd name="connsiteY39" fmla="*/ 666460 h 2461944"/>
              <a:gd name="connsiteX40" fmla="*/ 6489589 w 6542752"/>
              <a:gd name="connsiteY40" fmla="*/ 666460 h 2461944"/>
              <a:gd name="connsiteX41" fmla="*/ 6510854 w 6542752"/>
              <a:gd name="connsiteY41" fmla="*/ 326218 h 2461944"/>
              <a:gd name="connsiteX0" fmla="*/ 545989 w 6542752"/>
              <a:gd name="connsiteY0" fmla="*/ 262422 h 2464594"/>
              <a:gd name="connsiteX1" fmla="*/ 556621 w 6542752"/>
              <a:gd name="connsiteY1" fmla="*/ 570767 h 2464594"/>
              <a:gd name="connsiteX2" fmla="*/ 208428 w 6542752"/>
              <a:gd name="connsiteY2" fmla="*/ 526110 h 2464594"/>
              <a:gd name="connsiteX3" fmla="*/ 25179 w 6542752"/>
              <a:gd name="connsiteY3" fmla="*/ 658509 h 2464594"/>
              <a:gd name="connsiteX4" fmla="*/ 57354 w 6542752"/>
              <a:gd name="connsiteY4" fmla="*/ 868017 h 2464594"/>
              <a:gd name="connsiteX5" fmla="*/ 168672 w 6542752"/>
              <a:gd name="connsiteY5" fmla="*/ 971384 h 2464594"/>
              <a:gd name="connsiteX6" fmla="*/ 248278 w 6542752"/>
              <a:gd name="connsiteY6" fmla="*/ 1038599 h 2464594"/>
              <a:gd name="connsiteX7" fmla="*/ 261406 w 6542752"/>
              <a:gd name="connsiteY7" fmla="*/ 1841497 h 2464594"/>
              <a:gd name="connsiteX8" fmla="*/ 386501 w 6542752"/>
              <a:gd name="connsiteY8" fmla="*/ 2176283 h 2464594"/>
              <a:gd name="connsiteX9" fmla="*/ 615147 w 6542752"/>
              <a:gd name="connsiteY9" fmla="*/ 2155111 h 2464594"/>
              <a:gd name="connsiteX10" fmla="*/ 765021 w 6542752"/>
              <a:gd name="connsiteY10" fmla="*/ 2315153 h 2464594"/>
              <a:gd name="connsiteX11" fmla="*/ 1019092 w 6542752"/>
              <a:gd name="connsiteY11" fmla="*/ 2459293 h 2464594"/>
              <a:gd name="connsiteX12" fmla="*/ 1273903 w 6542752"/>
              <a:gd name="connsiteY12" fmla="*/ 2346959 h 2464594"/>
              <a:gd name="connsiteX13" fmla="*/ 1449757 w 6542752"/>
              <a:gd name="connsiteY13" fmla="*/ 2155019 h 2464594"/>
              <a:gd name="connsiteX14" fmla="*/ 2119608 w 6542752"/>
              <a:gd name="connsiteY14" fmla="*/ 2144385 h 2464594"/>
              <a:gd name="connsiteX15" fmla="*/ 2066445 w 6542752"/>
              <a:gd name="connsiteY15" fmla="*/ 2133753 h 2464594"/>
              <a:gd name="connsiteX16" fmla="*/ 2108975 w 6542752"/>
              <a:gd name="connsiteY16" fmla="*/ 1984897 h 2464594"/>
              <a:gd name="connsiteX17" fmla="*/ 2130240 w 6542752"/>
              <a:gd name="connsiteY17" fmla="*/ 1719083 h 2464594"/>
              <a:gd name="connsiteX18" fmla="*/ 2098342 w 6542752"/>
              <a:gd name="connsiteY18" fmla="*/ 1113027 h 2464594"/>
              <a:gd name="connsiteX19" fmla="*/ 2236011 w 6542752"/>
              <a:gd name="connsiteY19" fmla="*/ 923676 h 2464594"/>
              <a:gd name="connsiteX20" fmla="*/ 2315524 w 6542752"/>
              <a:gd name="connsiteY20" fmla="*/ 780553 h 2464594"/>
              <a:gd name="connsiteX21" fmla="*/ 2267817 w 6542752"/>
              <a:gd name="connsiteY21" fmla="*/ 605624 h 2464594"/>
              <a:gd name="connsiteX22" fmla="*/ 2108790 w 6542752"/>
              <a:gd name="connsiteY22" fmla="*/ 486354 h 2464594"/>
              <a:gd name="connsiteX23" fmla="*/ 2119607 w 6542752"/>
              <a:gd name="connsiteY23" fmla="*/ 294320 h 2464594"/>
              <a:gd name="connsiteX24" fmla="*/ 2124693 w 6542752"/>
              <a:gd name="connsiteY24" fmla="*/ 160351 h 2464594"/>
              <a:gd name="connsiteX25" fmla="*/ 2382833 w 6542752"/>
              <a:gd name="connsiteY25" fmla="*/ 163955 h 2464594"/>
              <a:gd name="connsiteX26" fmla="*/ 2569966 w 6542752"/>
              <a:gd name="connsiteY26" fmla="*/ 25179 h 2464594"/>
              <a:gd name="connsiteX27" fmla="*/ 2911872 w 6542752"/>
              <a:gd name="connsiteY27" fmla="*/ 176254 h 2464594"/>
              <a:gd name="connsiteX28" fmla="*/ 3738808 w 6542752"/>
              <a:gd name="connsiteY28" fmla="*/ 176253 h 2464594"/>
              <a:gd name="connsiteX29" fmla="*/ 3881932 w 6542752"/>
              <a:gd name="connsiteY29" fmla="*/ 25179 h 2464594"/>
              <a:gd name="connsiteX30" fmla="*/ 3953494 w 6542752"/>
              <a:gd name="connsiteY30" fmla="*/ 25178 h 2464594"/>
              <a:gd name="connsiteX31" fmla="*/ 4033006 w 6542752"/>
              <a:gd name="connsiteY31" fmla="*/ 56983 h 2464594"/>
              <a:gd name="connsiteX32" fmla="*/ 4179735 w 6542752"/>
              <a:gd name="connsiteY32" fmla="*/ 166545 h 2464594"/>
              <a:gd name="connsiteX33" fmla="*/ 4416332 w 6542752"/>
              <a:gd name="connsiteY33" fmla="*/ 265103 h 2464594"/>
              <a:gd name="connsiteX34" fmla="*/ 4480035 w 6542752"/>
              <a:gd name="connsiteY34" fmla="*/ 1814776 h 2464594"/>
              <a:gd name="connsiteX35" fmla="*/ 4533198 w 6542752"/>
              <a:gd name="connsiteY35" fmla="*/ 1942367 h 2464594"/>
              <a:gd name="connsiteX36" fmla="*/ 5532659 w 6542752"/>
              <a:gd name="connsiteY36" fmla="*/ 1974264 h 2464594"/>
              <a:gd name="connsiteX37" fmla="*/ 6117449 w 6542752"/>
              <a:gd name="connsiteY37" fmla="*/ 2006162 h 2464594"/>
              <a:gd name="connsiteX38" fmla="*/ 6159980 w 6542752"/>
              <a:gd name="connsiteY38" fmla="*/ 911009 h 2464594"/>
              <a:gd name="connsiteX39" fmla="*/ 6191877 w 6542752"/>
              <a:gd name="connsiteY39" fmla="*/ 666460 h 2464594"/>
              <a:gd name="connsiteX40" fmla="*/ 6489589 w 6542752"/>
              <a:gd name="connsiteY40" fmla="*/ 666460 h 2464594"/>
              <a:gd name="connsiteX41" fmla="*/ 6510854 w 6542752"/>
              <a:gd name="connsiteY41" fmla="*/ 326218 h 246459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066445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45958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38523 w 6542752"/>
              <a:gd name="connsiteY36" fmla="*/ 1090653 h 2460618"/>
              <a:gd name="connsiteX37" fmla="*/ 4480035 w 6542752"/>
              <a:gd name="connsiteY37" fmla="*/ 1814776 h 2460618"/>
              <a:gd name="connsiteX38" fmla="*/ 4533198 w 6542752"/>
              <a:gd name="connsiteY38" fmla="*/ 1942367 h 2460618"/>
              <a:gd name="connsiteX39" fmla="*/ 5532659 w 6542752"/>
              <a:gd name="connsiteY39" fmla="*/ 1974264 h 2460618"/>
              <a:gd name="connsiteX40" fmla="*/ 6117449 w 6542752"/>
              <a:gd name="connsiteY40" fmla="*/ 2006162 h 2460618"/>
              <a:gd name="connsiteX41" fmla="*/ 6159980 w 6542752"/>
              <a:gd name="connsiteY41" fmla="*/ 911009 h 2460618"/>
              <a:gd name="connsiteX42" fmla="*/ 6191877 w 6542752"/>
              <a:gd name="connsiteY42" fmla="*/ 666460 h 2460618"/>
              <a:gd name="connsiteX43" fmla="*/ 6489589 w 6542752"/>
              <a:gd name="connsiteY43" fmla="*/ 666460 h 2460618"/>
              <a:gd name="connsiteX44" fmla="*/ 6510854 w 6542752"/>
              <a:gd name="connsiteY4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605500 w 6542752"/>
              <a:gd name="connsiteY36" fmla="*/ 899821 h 2460618"/>
              <a:gd name="connsiteX37" fmla="*/ 4438523 w 6542752"/>
              <a:gd name="connsiteY37" fmla="*/ 1090653 h 2460618"/>
              <a:gd name="connsiteX38" fmla="*/ 4480035 w 6542752"/>
              <a:gd name="connsiteY38" fmla="*/ 1814776 h 2460618"/>
              <a:gd name="connsiteX39" fmla="*/ 4533198 w 6542752"/>
              <a:gd name="connsiteY39" fmla="*/ 1942367 h 2460618"/>
              <a:gd name="connsiteX40" fmla="*/ 5532659 w 6542752"/>
              <a:gd name="connsiteY40" fmla="*/ 1974264 h 2460618"/>
              <a:gd name="connsiteX41" fmla="*/ 6117449 w 6542752"/>
              <a:gd name="connsiteY41" fmla="*/ 2006162 h 2460618"/>
              <a:gd name="connsiteX42" fmla="*/ 6159980 w 6542752"/>
              <a:gd name="connsiteY42" fmla="*/ 911009 h 2460618"/>
              <a:gd name="connsiteX43" fmla="*/ 6191877 w 6542752"/>
              <a:gd name="connsiteY43" fmla="*/ 666460 h 2460618"/>
              <a:gd name="connsiteX44" fmla="*/ 6489589 w 6542752"/>
              <a:gd name="connsiteY44" fmla="*/ 666460 h 2460618"/>
              <a:gd name="connsiteX45" fmla="*/ 6510854 w 6542752"/>
              <a:gd name="connsiteY45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33198 w 6542752"/>
              <a:gd name="connsiteY40" fmla="*/ 1942367 h 2460618"/>
              <a:gd name="connsiteX41" fmla="*/ 5532659 w 6542752"/>
              <a:gd name="connsiteY41" fmla="*/ 1974264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1974"/>
              <a:gd name="connsiteX1" fmla="*/ 556621 w 6542752"/>
              <a:gd name="connsiteY1" fmla="*/ 570767 h 2461974"/>
              <a:gd name="connsiteX2" fmla="*/ 208428 w 6542752"/>
              <a:gd name="connsiteY2" fmla="*/ 526110 h 2461974"/>
              <a:gd name="connsiteX3" fmla="*/ 25179 w 6542752"/>
              <a:gd name="connsiteY3" fmla="*/ 658509 h 2461974"/>
              <a:gd name="connsiteX4" fmla="*/ 57354 w 6542752"/>
              <a:gd name="connsiteY4" fmla="*/ 868017 h 2461974"/>
              <a:gd name="connsiteX5" fmla="*/ 168672 w 6542752"/>
              <a:gd name="connsiteY5" fmla="*/ 971384 h 2461974"/>
              <a:gd name="connsiteX6" fmla="*/ 248278 w 6542752"/>
              <a:gd name="connsiteY6" fmla="*/ 1038599 h 2461974"/>
              <a:gd name="connsiteX7" fmla="*/ 261406 w 6542752"/>
              <a:gd name="connsiteY7" fmla="*/ 1841497 h 2461974"/>
              <a:gd name="connsiteX8" fmla="*/ 386501 w 6542752"/>
              <a:gd name="connsiteY8" fmla="*/ 2176283 h 2461974"/>
              <a:gd name="connsiteX9" fmla="*/ 615147 w 6542752"/>
              <a:gd name="connsiteY9" fmla="*/ 2155111 h 2461974"/>
              <a:gd name="connsiteX10" fmla="*/ 765021 w 6542752"/>
              <a:gd name="connsiteY10" fmla="*/ 2315153 h 2461974"/>
              <a:gd name="connsiteX11" fmla="*/ 1019092 w 6542752"/>
              <a:gd name="connsiteY11" fmla="*/ 2459293 h 2461974"/>
              <a:gd name="connsiteX12" fmla="*/ 1273903 w 6542752"/>
              <a:gd name="connsiteY12" fmla="*/ 2323105 h 2461974"/>
              <a:gd name="connsiteX13" fmla="*/ 1449757 w 6542752"/>
              <a:gd name="connsiteY13" fmla="*/ 2155019 h 2461974"/>
              <a:gd name="connsiteX14" fmla="*/ 2119608 w 6542752"/>
              <a:gd name="connsiteY14" fmla="*/ 2144385 h 2461974"/>
              <a:gd name="connsiteX15" fmla="*/ 2106201 w 6542752"/>
              <a:gd name="connsiteY15" fmla="*/ 2133753 h 2461974"/>
              <a:gd name="connsiteX16" fmla="*/ 2108975 w 6542752"/>
              <a:gd name="connsiteY16" fmla="*/ 1984897 h 2461974"/>
              <a:gd name="connsiteX17" fmla="*/ 2114337 w 6542752"/>
              <a:gd name="connsiteY17" fmla="*/ 1711131 h 2461974"/>
              <a:gd name="connsiteX18" fmla="*/ 2098342 w 6542752"/>
              <a:gd name="connsiteY18" fmla="*/ 1113027 h 2461974"/>
              <a:gd name="connsiteX19" fmla="*/ 2236011 w 6542752"/>
              <a:gd name="connsiteY19" fmla="*/ 923676 h 2461974"/>
              <a:gd name="connsiteX20" fmla="*/ 2315524 w 6542752"/>
              <a:gd name="connsiteY20" fmla="*/ 780553 h 2461974"/>
              <a:gd name="connsiteX21" fmla="*/ 2267817 w 6542752"/>
              <a:gd name="connsiteY21" fmla="*/ 605624 h 2461974"/>
              <a:gd name="connsiteX22" fmla="*/ 2108790 w 6542752"/>
              <a:gd name="connsiteY22" fmla="*/ 486354 h 2461974"/>
              <a:gd name="connsiteX23" fmla="*/ 2119607 w 6542752"/>
              <a:gd name="connsiteY23" fmla="*/ 294320 h 2461974"/>
              <a:gd name="connsiteX24" fmla="*/ 2124693 w 6542752"/>
              <a:gd name="connsiteY24" fmla="*/ 160351 h 2461974"/>
              <a:gd name="connsiteX25" fmla="*/ 2382833 w 6542752"/>
              <a:gd name="connsiteY25" fmla="*/ 163955 h 2461974"/>
              <a:gd name="connsiteX26" fmla="*/ 2569966 w 6542752"/>
              <a:gd name="connsiteY26" fmla="*/ 25179 h 2461974"/>
              <a:gd name="connsiteX27" fmla="*/ 2911872 w 6542752"/>
              <a:gd name="connsiteY27" fmla="*/ 176254 h 2461974"/>
              <a:gd name="connsiteX28" fmla="*/ 3738808 w 6542752"/>
              <a:gd name="connsiteY28" fmla="*/ 176253 h 2461974"/>
              <a:gd name="connsiteX29" fmla="*/ 3881932 w 6542752"/>
              <a:gd name="connsiteY29" fmla="*/ 25179 h 2461974"/>
              <a:gd name="connsiteX30" fmla="*/ 3953494 w 6542752"/>
              <a:gd name="connsiteY30" fmla="*/ 25178 h 2461974"/>
              <a:gd name="connsiteX31" fmla="*/ 4033006 w 6542752"/>
              <a:gd name="connsiteY31" fmla="*/ 56983 h 2461974"/>
              <a:gd name="connsiteX32" fmla="*/ 4179735 w 6542752"/>
              <a:gd name="connsiteY32" fmla="*/ 166545 h 2461974"/>
              <a:gd name="connsiteX33" fmla="*/ 4424283 w 6542752"/>
              <a:gd name="connsiteY33" fmla="*/ 161737 h 2461974"/>
              <a:gd name="connsiteX34" fmla="*/ 4430571 w 6542752"/>
              <a:gd name="connsiteY34" fmla="*/ 478402 h 2461974"/>
              <a:gd name="connsiteX35" fmla="*/ 4605500 w 6542752"/>
              <a:gd name="connsiteY35" fmla="*/ 629477 h 2461974"/>
              <a:gd name="connsiteX36" fmla="*/ 4661159 w 6542752"/>
              <a:gd name="connsiteY36" fmla="*/ 740795 h 2461974"/>
              <a:gd name="connsiteX37" fmla="*/ 4605500 w 6542752"/>
              <a:gd name="connsiteY37" fmla="*/ 899821 h 2461974"/>
              <a:gd name="connsiteX38" fmla="*/ 4438523 w 6542752"/>
              <a:gd name="connsiteY38" fmla="*/ 1090653 h 2461974"/>
              <a:gd name="connsiteX39" fmla="*/ 4480035 w 6542752"/>
              <a:gd name="connsiteY39" fmla="*/ 1814776 h 2461974"/>
              <a:gd name="connsiteX40" fmla="*/ 4533198 w 6542752"/>
              <a:gd name="connsiteY40" fmla="*/ 1942367 h 2461974"/>
              <a:gd name="connsiteX41" fmla="*/ 5429292 w 6542752"/>
              <a:gd name="connsiteY41" fmla="*/ 2451342 h 2461974"/>
              <a:gd name="connsiteX42" fmla="*/ 6117449 w 6542752"/>
              <a:gd name="connsiteY42" fmla="*/ 2006162 h 2461974"/>
              <a:gd name="connsiteX43" fmla="*/ 6159980 w 6542752"/>
              <a:gd name="connsiteY43" fmla="*/ 911009 h 2461974"/>
              <a:gd name="connsiteX44" fmla="*/ 6191877 w 6542752"/>
              <a:gd name="connsiteY44" fmla="*/ 666460 h 2461974"/>
              <a:gd name="connsiteX45" fmla="*/ 6489589 w 6542752"/>
              <a:gd name="connsiteY45" fmla="*/ 666460 h 2461974"/>
              <a:gd name="connsiteX46" fmla="*/ 6510854 w 6542752"/>
              <a:gd name="connsiteY46" fmla="*/ 326218 h 246197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541149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16424 w 6542752"/>
              <a:gd name="connsiteY39" fmla="*/ 1806824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80312"/>
              <a:gd name="connsiteX1" fmla="*/ 556621 w 6542752"/>
              <a:gd name="connsiteY1" fmla="*/ 570767 h 2480312"/>
              <a:gd name="connsiteX2" fmla="*/ 208428 w 6542752"/>
              <a:gd name="connsiteY2" fmla="*/ 526110 h 2480312"/>
              <a:gd name="connsiteX3" fmla="*/ 25179 w 6542752"/>
              <a:gd name="connsiteY3" fmla="*/ 658509 h 2480312"/>
              <a:gd name="connsiteX4" fmla="*/ 57354 w 6542752"/>
              <a:gd name="connsiteY4" fmla="*/ 868017 h 2480312"/>
              <a:gd name="connsiteX5" fmla="*/ 168672 w 6542752"/>
              <a:gd name="connsiteY5" fmla="*/ 971384 h 2480312"/>
              <a:gd name="connsiteX6" fmla="*/ 248278 w 6542752"/>
              <a:gd name="connsiteY6" fmla="*/ 1038599 h 2480312"/>
              <a:gd name="connsiteX7" fmla="*/ 261406 w 6542752"/>
              <a:gd name="connsiteY7" fmla="*/ 1841497 h 2480312"/>
              <a:gd name="connsiteX8" fmla="*/ 386501 w 6542752"/>
              <a:gd name="connsiteY8" fmla="*/ 2176283 h 2480312"/>
              <a:gd name="connsiteX9" fmla="*/ 615147 w 6542752"/>
              <a:gd name="connsiteY9" fmla="*/ 2155111 h 2480312"/>
              <a:gd name="connsiteX10" fmla="*/ 765021 w 6542752"/>
              <a:gd name="connsiteY10" fmla="*/ 2315153 h 2480312"/>
              <a:gd name="connsiteX11" fmla="*/ 1019092 w 6542752"/>
              <a:gd name="connsiteY11" fmla="*/ 2459293 h 2480312"/>
              <a:gd name="connsiteX12" fmla="*/ 1273903 w 6542752"/>
              <a:gd name="connsiteY12" fmla="*/ 2323105 h 2480312"/>
              <a:gd name="connsiteX13" fmla="*/ 1449757 w 6542752"/>
              <a:gd name="connsiteY13" fmla="*/ 2155019 h 2480312"/>
              <a:gd name="connsiteX14" fmla="*/ 2119608 w 6542752"/>
              <a:gd name="connsiteY14" fmla="*/ 2144385 h 2480312"/>
              <a:gd name="connsiteX15" fmla="*/ 2106201 w 6542752"/>
              <a:gd name="connsiteY15" fmla="*/ 2133753 h 2480312"/>
              <a:gd name="connsiteX16" fmla="*/ 2108975 w 6542752"/>
              <a:gd name="connsiteY16" fmla="*/ 1984897 h 2480312"/>
              <a:gd name="connsiteX17" fmla="*/ 2114337 w 6542752"/>
              <a:gd name="connsiteY17" fmla="*/ 1711131 h 2480312"/>
              <a:gd name="connsiteX18" fmla="*/ 2098342 w 6542752"/>
              <a:gd name="connsiteY18" fmla="*/ 1113027 h 2480312"/>
              <a:gd name="connsiteX19" fmla="*/ 2236011 w 6542752"/>
              <a:gd name="connsiteY19" fmla="*/ 923676 h 2480312"/>
              <a:gd name="connsiteX20" fmla="*/ 2315524 w 6542752"/>
              <a:gd name="connsiteY20" fmla="*/ 780553 h 2480312"/>
              <a:gd name="connsiteX21" fmla="*/ 2267817 w 6542752"/>
              <a:gd name="connsiteY21" fmla="*/ 605624 h 2480312"/>
              <a:gd name="connsiteX22" fmla="*/ 2108790 w 6542752"/>
              <a:gd name="connsiteY22" fmla="*/ 486354 h 2480312"/>
              <a:gd name="connsiteX23" fmla="*/ 2119607 w 6542752"/>
              <a:gd name="connsiteY23" fmla="*/ 294320 h 2480312"/>
              <a:gd name="connsiteX24" fmla="*/ 2124693 w 6542752"/>
              <a:gd name="connsiteY24" fmla="*/ 160351 h 2480312"/>
              <a:gd name="connsiteX25" fmla="*/ 2382833 w 6542752"/>
              <a:gd name="connsiteY25" fmla="*/ 163955 h 2480312"/>
              <a:gd name="connsiteX26" fmla="*/ 2569966 w 6542752"/>
              <a:gd name="connsiteY26" fmla="*/ 25179 h 2480312"/>
              <a:gd name="connsiteX27" fmla="*/ 2911872 w 6542752"/>
              <a:gd name="connsiteY27" fmla="*/ 176254 h 2480312"/>
              <a:gd name="connsiteX28" fmla="*/ 3738808 w 6542752"/>
              <a:gd name="connsiteY28" fmla="*/ 176253 h 2480312"/>
              <a:gd name="connsiteX29" fmla="*/ 3881932 w 6542752"/>
              <a:gd name="connsiteY29" fmla="*/ 25179 h 2480312"/>
              <a:gd name="connsiteX30" fmla="*/ 3953494 w 6542752"/>
              <a:gd name="connsiteY30" fmla="*/ 25178 h 2480312"/>
              <a:gd name="connsiteX31" fmla="*/ 4033006 w 6542752"/>
              <a:gd name="connsiteY31" fmla="*/ 56983 h 2480312"/>
              <a:gd name="connsiteX32" fmla="*/ 4179735 w 6542752"/>
              <a:gd name="connsiteY32" fmla="*/ 166545 h 2480312"/>
              <a:gd name="connsiteX33" fmla="*/ 4424283 w 6542752"/>
              <a:gd name="connsiteY33" fmla="*/ 161737 h 2480312"/>
              <a:gd name="connsiteX34" fmla="*/ 4430571 w 6542752"/>
              <a:gd name="connsiteY34" fmla="*/ 478402 h 2480312"/>
              <a:gd name="connsiteX35" fmla="*/ 4605500 w 6542752"/>
              <a:gd name="connsiteY35" fmla="*/ 629477 h 2480312"/>
              <a:gd name="connsiteX36" fmla="*/ 4661159 w 6542752"/>
              <a:gd name="connsiteY36" fmla="*/ 740795 h 2480312"/>
              <a:gd name="connsiteX37" fmla="*/ 4605500 w 6542752"/>
              <a:gd name="connsiteY37" fmla="*/ 899821 h 2480312"/>
              <a:gd name="connsiteX38" fmla="*/ 4438523 w 6542752"/>
              <a:gd name="connsiteY38" fmla="*/ 1090653 h 2480312"/>
              <a:gd name="connsiteX39" fmla="*/ 4416424 w 6542752"/>
              <a:gd name="connsiteY39" fmla="*/ 1806824 h 2480312"/>
              <a:gd name="connsiteX40" fmla="*/ 4461636 w 6542752"/>
              <a:gd name="connsiteY40" fmla="*/ 2133198 h 2480312"/>
              <a:gd name="connsiteX41" fmla="*/ 4979211 w 6542752"/>
              <a:gd name="connsiteY41" fmla="*/ 2179981 h 2480312"/>
              <a:gd name="connsiteX42" fmla="*/ 5429292 w 6542752"/>
              <a:gd name="connsiteY42" fmla="*/ 2451342 h 2480312"/>
              <a:gd name="connsiteX43" fmla="*/ 6117449 w 6542752"/>
              <a:gd name="connsiteY43" fmla="*/ 2006162 h 2480312"/>
              <a:gd name="connsiteX44" fmla="*/ 6159980 w 6542752"/>
              <a:gd name="connsiteY44" fmla="*/ 911009 h 2480312"/>
              <a:gd name="connsiteX45" fmla="*/ 6191877 w 6542752"/>
              <a:gd name="connsiteY45" fmla="*/ 666460 h 2480312"/>
              <a:gd name="connsiteX46" fmla="*/ 6489589 w 6542752"/>
              <a:gd name="connsiteY46" fmla="*/ 666460 h 2480312"/>
              <a:gd name="connsiteX47" fmla="*/ 6510854 w 6542752"/>
              <a:gd name="connsiteY47" fmla="*/ 326218 h 2480312"/>
              <a:gd name="connsiteX0" fmla="*/ 545989 w 6542752"/>
              <a:gd name="connsiteY0" fmla="*/ 262422 h 2477661"/>
              <a:gd name="connsiteX1" fmla="*/ 556621 w 6542752"/>
              <a:gd name="connsiteY1" fmla="*/ 570767 h 2477661"/>
              <a:gd name="connsiteX2" fmla="*/ 208428 w 6542752"/>
              <a:gd name="connsiteY2" fmla="*/ 526110 h 2477661"/>
              <a:gd name="connsiteX3" fmla="*/ 25179 w 6542752"/>
              <a:gd name="connsiteY3" fmla="*/ 658509 h 2477661"/>
              <a:gd name="connsiteX4" fmla="*/ 57354 w 6542752"/>
              <a:gd name="connsiteY4" fmla="*/ 868017 h 2477661"/>
              <a:gd name="connsiteX5" fmla="*/ 168672 w 6542752"/>
              <a:gd name="connsiteY5" fmla="*/ 971384 h 2477661"/>
              <a:gd name="connsiteX6" fmla="*/ 248278 w 6542752"/>
              <a:gd name="connsiteY6" fmla="*/ 1038599 h 2477661"/>
              <a:gd name="connsiteX7" fmla="*/ 261406 w 6542752"/>
              <a:gd name="connsiteY7" fmla="*/ 1841497 h 2477661"/>
              <a:gd name="connsiteX8" fmla="*/ 386501 w 6542752"/>
              <a:gd name="connsiteY8" fmla="*/ 2176283 h 2477661"/>
              <a:gd name="connsiteX9" fmla="*/ 615147 w 6542752"/>
              <a:gd name="connsiteY9" fmla="*/ 2155111 h 2477661"/>
              <a:gd name="connsiteX10" fmla="*/ 765021 w 6542752"/>
              <a:gd name="connsiteY10" fmla="*/ 2315153 h 2477661"/>
              <a:gd name="connsiteX11" fmla="*/ 1019092 w 6542752"/>
              <a:gd name="connsiteY11" fmla="*/ 2459293 h 2477661"/>
              <a:gd name="connsiteX12" fmla="*/ 1273903 w 6542752"/>
              <a:gd name="connsiteY12" fmla="*/ 2323105 h 2477661"/>
              <a:gd name="connsiteX13" fmla="*/ 1449757 w 6542752"/>
              <a:gd name="connsiteY13" fmla="*/ 2155019 h 2477661"/>
              <a:gd name="connsiteX14" fmla="*/ 2119608 w 6542752"/>
              <a:gd name="connsiteY14" fmla="*/ 2144385 h 2477661"/>
              <a:gd name="connsiteX15" fmla="*/ 2106201 w 6542752"/>
              <a:gd name="connsiteY15" fmla="*/ 2133753 h 2477661"/>
              <a:gd name="connsiteX16" fmla="*/ 2108975 w 6542752"/>
              <a:gd name="connsiteY16" fmla="*/ 1984897 h 2477661"/>
              <a:gd name="connsiteX17" fmla="*/ 2114337 w 6542752"/>
              <a:gd name="connsiteY17" fmla="*/ 1711131 h 2477661"/>
              <a:gd name="connsiteX18" fmla="*/ 2098342 w 6542752"/>
              <a:gd name="connsiteY18" fmla="*/ 1113027 h 2477661"/>
              <a:gd name="connsiteX19" fmla="*/ 2236011 w 6542752"/>
              <a:gd name="connsiteY19" fmla="*/ 923676 h 2477661"/>
              <a:gd name="connsiteX20" fmla="*/ 2315524 w 6542752"/>
              <a:gd name="connsiteY20" fmla="*/ 780553 h 2477661"/>
              <a:gd name="connsiteX21" fmla="*/ 2267817 w 6542752"/>
              <a:gd name="connsiteY21" fmla="*/ 605624 h 2477661"/>
              <a:gd name="connsiteX22" fmla="*/ 2108790 w 6542752"/>
              <a:gd name="connsiteY22" fmla="*/ 486354 h 2477661"/>
              <a:gd name="connsiteX23" fmla="*/ 2119607 w 6542752"/>
              <a:gd name="connsiteY23" fmla="*/ 294320 h 2477661"/>
              <a:gd name="connsiteX24" fmla="*/ 2124693 w 6542752"/>
              <a:gd name="connsiteY24" fmla="*/ 160351 h 2477661"/>
              <a:gd name="connsiteX25" fmla="*/ 2382833 w 6542752"/>
              <a:gd name="connsiteY25" fmla="*/ 163955 h 2477661"/>
              <a:gd name="connsiteX26" fmla="*/ 2569966 w 6542752"/>
              <a:gd name="connsiteY26" fmla="*/ 25179 h 2477661"/>
              <a:gd name="connsiteX27" fmla="*/ 2911872 w 6542752"/>
              <a:gd name="connsiteY27" fmla="*/ 176254 h 2477661"/>
              <a:gd name="connsiteX28" fmla="*/ 3738808 w 6542752"/>
              <a:gd name="connsiteY28" fmla="*/ 176253 h 2477661"/>
              <a:gd name="connsiteX29" fmla="*/ 3881932 w 6542752"/>
              <a:gd name="connsiteY29" fmla="*/ 25179 h 2477661"/>
              <a:gd name="connsiteX30" fmla="*/ 3953494 w 6542752"/>
              <a:gd name="connsiteY30" fmla="*/ 25178 h 2477661"/>
              <a:gd name="connsiteX31" fmla="*/ 4033006 w 6542752"/>
              <a:gd name="connsiteY31" fmla="*/ 56983 h 2477661"/>
              <a:gd name="connsiteX32" fmla="*/ 4179735 w 6542752"/>
              <a:gd name="connsiteY32" fmla="*/ 166545 h 2477661"/>
              <a:gd name="connsiteX33" fmla="*/ 4424283 w 6542752"/>
              <a:gd name="connsiteY33" fmla="*/ 161737 h 2477661"/>
              <a:gd name="connsiteX34" fmla="*/ 4430571 w 6542752"/>
              <a:gd name="connsiteY34" fmla="*/ 478402 h 2477661"/>
              <a:gd name="connsiteX35" fmla="*/ 4605500 w 6542752"/>
              <a:gd name="connsiteY35" fmla="*/ 629477 h 2477661"/>
              <a:gd name="connsiteX36" fmla="*/ 4661159 w 6542752"/>
              <a:gd name="connsiteY36" fmla="*/ 740795 h 2477661"/>
              <a:gd name="connsiteX37" fmla="*/ 4605500 w 6542752"/>
              <a:gd name="connsiteY37" fmla="*/ 899821 h 2477661"/>
              <a:gd name="connsiteX38" fmla="*/ 4438523 w 6542752"/>
              <a:gd name="connsiteY38" fmla="*/ 1090653 h 2477661"/>
              <a:gd name="connsiteX39" fmla="*/ 4416424 w 6542752"/>
              <a:gd name="connsiteY39" fmla="*/ 1806824 h 2477661"/>
              <a:gd name="connsiteX40" fmla="*/ 4461636 w 6542752"/>
              <a:gd name="connsiteY40" fmla="*/ 2133198 h 2477661"/>
              <a:gd name="connsiteX41" fmla="*/ 5074626 w 6542752"/>
              <a:gd name="connsiteY41" fmla="*/ 2164078 h 2477661"/>
              <a:gd name="connsiteX42" fmla="*/ 5429292 w 6542752"/>
              <a:gd name="connsiteY42" fmla="*/ 2451342 h 2477661"/>
              <a:gd name="connsiteX43" fmla="*/ 6117449 w 6542752"/>
              <a:gd name="connsiteY43" fmla="*/ 2006162 h 2477661"/>
              <a:gd name="connsiteX44" fmla="*/ 6159980 w 6542752"/>
              <a:gd name="connsiteY44" fmla="*/ 911009 h 2477661"/>
              <a:gd name="connsiteX45" fmla="*/ 6191877 w 6542752"/>
              <a:gd name="connsiteY45" fmla="*/ 666460 h 2477661"/>
              <a:gd name="connsiteX46" fmla="*/ 6489589 w 6542752"/>
              <a:gd name="connsiteY46" fmla="*/ 666460 h 2477661"/>
              <a:gd name="connsiteX47" fmla="*/ 6510854 w 6542752"/>
              <a:gd name="connsiteY47" fmla="*/ 326218 h 2477661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154140 w 6542752"/>
              <a:gd name="connsiteY42" fmla="*/ 2362861 h 2510792"/>
              <a:gd name="connsiteX43" fmla="*/ 5429292 w 6542752"/>
              <a:gd name="connsiteY43" fmla="*/ 2451342 h 2510792"/>
              <a:gd name="connsiteX44" fmla="*/ 6117449 w 6542752"/>
              <a:gd name="connsiteY44" fmla="*/ 2006162 h 2510792"/>
              <a:gd name="connsiteX45" fmla="*/ 6159980 w 6542752"/>
              <a:gd name="connsiteY45" fmla="*/ 911009 h 2510792"/>
              <a:gd name="connsiteX46" fmla="*/ 6191877 w 6542752"/>
              <a:gd name="connsiteY46" fmla="*/ 666460 h 2510792"/>
              <a:gd name="connsiteX47" fmla="*/ 6489589 w 6542752"/>
              <a:gd name="connsiteY47" fmla="*/ 666460 h 2510792"/>
              <a:gd name="connsiteX48" fmla="*/ 6510854 w 6542752"/>
              <a:gd name="connsiteY48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082578 w 6542752"/>
              <a:gd name="connsiteY42" fmla="*/ 2251542 h 2510792"/>
              <a:gd name="connsiteX43" fmla="*/ 5154140 w 6542752"/>
              <a:gd name="connsiteY43" fmla="*/ 2362861 h 2510792"/>
              <a:gd name="connsiteX44" fmla="*/ 5429292 w 6542752"/>
              <a:gd name="connsiteY44" fmla="*/ 2451342 h 2510792"/>
              <a:gd name="connsiteX45" fmla="*/ 6117449 w 6542752"/>
              <a:gd name="connsiteY45" fmla="*/ 2006162 h 2510792"/>
              <a:gd name="connsiteX46" fmla="*/ 6159980 w 6542752"/>
              <a:gd name="connsiteY46" fmla="*/ 911009 h 2510792"/>
              <a:gd name="connsiteX47" fmla="*/ 6191877 w 6542752"/>
              <a:gd name="connsiteY47" fmla="*/ 666460 h 2510792"/>
              <a:gd name="connsiteX48" fmla="*/ 6489589 w 6542752"/>
              <a:gd name="connsiteY48" fmla="*/ 666460 h 2510792"/>
              <a:gd name="connsiteX49" fmla="*/ 6510854 w 6542752"/>
              <a:gd name="connsiteY49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87123"/>
              <a:gd name="connsiteX1" fmla="*/ 556621 w 6542752"/>
              <a:gd name="connsiteY1" fmla="*/ 570767 h 2487123"/>
              <a:gd name="connsiteX2" fmla="*/ 208428 w 6542752"/>
              <a:gd name="connsiteY2" fmla="*/ 526110 h 2487123"/>
              <a:gd name="connsiteX3" fmla="*/ 25179 w 6542752"/>
              <a:gd name="connsiteY3" fmla="*/ 658509 h 2487123"/>
              <a:gd name="connsiteX4" fmla="*/ 57354 w 6542752"/>
              <a:gd name="connsiteY4" fmla="*/ 868017 h 2487123"/>
              <a:gd name="connsiteX5" fmla="*/ 168672 w 6542752"/>
              <a:gd name="connsiteY5" fmla="*/ 971384 h 2487123"/>
              <a:gd name="connsiteX6" fmla="*/ 248278 w 6542752"/>
              <a:gd name="connsiteY6" fmla="*/ 1038599 h 2487123"/>
              <a:gd name="connsiteX7" fmla="*/ 261406 w 6542752"/>
              <a:gd name="connsiteY7" fmla="*/ 1841497 h 2487123"/>
              <a:gd name="connsiteX8" fmla="*/ 386501 w 6542752"/>
              <a:gd name="connsiteY8" fmla="*/ 2176283 h 2487123"/>
              <a:gd name="connsiteX9" fmla="*/ 615147 w 6542752"/>
              <a:gd name="connsiteY9" fmla="*/ 2155111 h 2487123"/>
              <a:gd name="connsiteX10" fmla="*/ 765021 w 6542752"/>
              <a:gd name="connsiteY10" fmla="*/ 2315153 h 2487123"/>
              <a:gd name="connsiteX11" fmla="*/ 1019092 w 6542752"/>
              <a:gd name="connsiteY11" fmla="*/ 2459293 h 2487123"/>
              <a:gd name="connsiteX12" fmla="*/ 1273903 w 6542752"/>
              <a:gd name="connsiteY12" fmla="*/ 2323105 h 2487123"/>
              <a:gd name="connsiteX13" fmla="*/ 1449757 w 6542752"/>
              <a:gd name="connsiteY13" fmla="*/ 2155019 h 2487123"/>
              <a:gd name="connsiteX14" fmla="*/ 2119608 w 6542752"/>
              <a:gd name="connsiteY14" fmla="*/ 2144385 h 2487123"/>
              <a:gd name="connsiteX15" fmla="*/ 2106201 w 6542752"/>
              <a:gd name="connsiteY15" fmla="*/ 2133753 h 2487123"/>
              <a:gd name="connsiteX16" fmla="*/ 2108975 w 6542752"/>
              <a:gd name="connsiteY16" fmla="*/ 1984897 h 2487123"/>
              <a:gd name="connsiteX17" fmla="*/ 2114337 w 6542752"/>
              <a:gd name="connsiteY17" fmla="*/ 1711131 h 2487123"/>
              <a:gd name="connsiteX18" fmla="*/ 2098342 w 6542752"/>
              <a:gd name="connsiteY18" fmla="*/ 1113027 h 2487123"/>
              <a:gd name="connsiteX19" fmla="*/ 2236011 w 6542752"/>
              <a:gd name="connsiteY19" fmla="*/ 923676 h 2487123"/>
              <a:gd name="connsiteX20" fmla="*/ 2315524 w 6542752"/>
              <a:gd name="connsiteY20" fmla="*/ 780553 h 2487123"/>
              <a:gd name="connsiteX21" fmla="*/ 2267817 w 6542752"/>
              <a:gd name="connsiteY21" fmla="*/ 605624 h 2487123"/>
              <a:gd name="connsiteX22" fmla="*/ 2108790 w 6542752"/>
              <a:gd name="connsiteY22" fmla="*/ 486354 h 2487123"/>
              <a:gd name="connsiteX23" fmla="*/ 2119607 w 6542752"/>
              <a:gd name="connsiteY23" fmla="*/ 294320 h 2487123"/>
              <a:gd name="connsiteX24" fmla="*/ 2124693 w 6542752"/>
              <a:gd name="connsiteY24" fmla="*/ 160351 h 2487123"/>
              <a:gd name="connsiteX25" fmla="*/ 2382833 w 6542752"/>
              <a:gd name="connsiteY25" fmla="*/ 163955 h 2487123"/>
              <a:gd name="connsiteX26" fmla="*/ 2569966 w 6542752"/>
              <a:gd name="connsiteY26" fmla="*/ 25179 h 2487123"/>
              <a:gd name="connsiteX27" fmla="*/ 2911872 w 6542752"/>
              <a:gd name="connsiteY27" fmla="*/ 176254 h 2487123"/>
              <a:gd name="connsiteX28" fmla="*/ 3738808 w 6542752"/>
              <a:gd name="connsiteY28" fmla="*/ 176253 h 2487123"/>
              <a:gd name="connsiteX29" fmla="*/ 3881932 w 6542752"/>
              <a:gd name="connsiteY29" fmla="*/ 25179 h 2487123"/>
              <a:gd name="connsiteX30" fmla="*/ 3953494 w 6542752"/>
              <a:gd name="connsiteY30" fmla="*/ 25178 h 2487123"/>
              <a:gd name="connsiteX31" fmla="*/ 4033006 w 6542752"/>
              <a:gd name="connsiteY31" fmla="*/ 56983 h 2487123"/>
              <a:gd name="connsiteX32" fmla="*/ 4179735 w 6542752"/>
              <a:gd name="connsiteY32" fmla="*/ 166545 h 2487123"/>
              <a:gd name="connsiteX33" fmla="*/ 4424283 w 6542752"/>
              <a:gd name="connsiteY33" fmla="*/ 161737 h 2487123"/>
              <a:gd name="connsiteX34" fmla="*/ 4430571 w 6542752"/>
              <a:gd name="connsiteY34" fmla="*/ 478402 h 2487123"/>
              <a:gd name="connsiteX35" fmla="*/ 4605500 w 6542752"/>
              <a:gd name="connsiteY35" fmla="*/ 629477 h 2487123"/>
              <a:gd name="connsiteX36" fmla="*/ 4661159 w 6542752"/>
              <a:gd name="connsiteY36" fmla="*/ 740795 h 2487123"/>
              <a:gd name="connsiteX37" fmla="*/ 4605500 w 6542752"/>
              <a:gd name="connsiteY37" fmla="*/ 899821 h 2487123"/>
              <a:gd name="connsiteX38" fmla="*/ 4438523 w 6542752"/>
              <a:gd name="connsiteY38" fmla="*/ 1090653 h 2487123"/>
              <a:gd name="connsiteX39" fmla="*/ 4416424 w 6542752"/>
              <a:gd name="connsiteY39" fmla="*/ 1806824 h 2487123"/>
              <a:gd name="connsiteX40" fmla="*/ 4413928 w 6542752"/>
              <a:gd name="connsiteY40" fmla="*/ 2133198 h 2487123"/>
              <a:gd name="connsiteX41" fmla="*/ 4820185 w 6542752"/>
              <a:gd name="connsiteY41" fmla="*/ 2140224 h 2487123"/>
              <a:gd name="connsiteX42" fmla="*/ 5074626 w 6542752"/>
              <a:gd name="connsiteY42" fmla="*/ 2164078 h 2487123"/>
              <a:gd name="connsiteX43" fmla="*/ 5082578 w 6542752"/>
              <a:gd name="connsiteY43" fmla="*/ 2251542 h 2487123"/>
              <a:gd name="connsiteX44" fmla="*/ 5154140 w 6542752"/>
              <a:gd name="connsiteY44" fmla="*/ 2362861 h 2487123"/>
              <a:gd name="connsiteX45" fmla="*/ 5429292 w 6542752"/>
              <a:gd name="connsiteY45" fmla="*/ 2451342 h 2487123"/>
              <a:gd name="connsiteX46" fmla="*/ 5798196 w 6542752"/>
              <a:gd name="connsiteY46" fmla="*/ 2148175 h 2487123"/>
              <a:gd name="connsiteX47" fmla="*/ 6292378 w 6542752"/>
              <a:gd name="connsiteY47" fmla="*/ 2093626 h 2487123"/>
              <a:gd name="connsiteX48" fmla="*/ 6159980 w 6542752"/>
              <a:gd name="connsiteY48" fmla="*/ 911009 h 2487123"/>
              <a:gd name="connsiteX49" fmla="*/ 6191877 w 6542752"/>
              <a:gd name="connsiteY49" fmla="*/ 666460 h 2487123"/>
              <a:gd name="connsiteX50" fmla="*/ 6489589 w 6542752"/>
              <a:gd name="connsiteY50" fmla="*/ 666460 h 2487123"/>
              <a:gd name="connsiteX51" fmla="*/ 6510854 w 6542752"/>
              <a:gd name="connsiteY51" fmla="*/ 326218 h 2487123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92378 w 6542752"/>
              <a:gd name="connsiteY48" fmla="*/ 209362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159980 w 6542752"/>
              <a:gd name="connsiteY51" fmla="*/ 911009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048661 w 6542752"/>
              <a:gd name="connsiteY51" fmla="*/ 903057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7329500"/>
              <a:gd name="connsiteY0" fmla="*/ 262422 h 2460618"/>
              <a:gd name="connsiteX1" fmla="*/ 556621 w 7329500"/>
              <a:gd name="connsiteY1" fmla="*/ 570767 h 2460618"/>
              <a:gd name="connsiteX2" fmla="*/ 208428 w 7329500"/>
              <a:gd name="connsiteY2" fmla="*/ 526110 h 2460618"/>
              <a:gd name="connsiteX3" fmla="*/ 25179 w 7329500"/>
              <a:gd name="connsiteY3" fmla="*/ 658509 h 2460618"/>
              <a:gd name="connsiteX4" fmla="*/ 57354 w 7329500"/>
              <a:gd name="connsiteY4" fmla="*/ 868017 h 2460618"/>
              <a:gd name="connsiteX5" fmla="*/ 168672 w 7329500"/>
              <a:gd name="connsiteY5" fmla="*/ 971384 h 2460618"/>
              <a:gd name="connsiteX6" fmla="*/ 248278 w 7329500"/>
              <a:gd name="connsiteY6" fmla="*/ 1038599 h 2460618"/>
              <a:gd name="connsiteX7" fmla="*/ 261406 w 7329500"/>
              <a:gd name="connsiteY7" fmla="*/ 1841497 h 2460618"/>
              <a:gd name="connsiteX8" fmla="*/ 386501 w 7329500"/>
              <a:gd name="connsiteY8" fmla="*/ 2176283 h 2460618"/>
              <a:gd name="connsiteX9" fmla="*/ 615147 w 7329500"/>
              <a:gd name="connsiteY9" fmla="*/ 2155111 h 2460618"/>
              <a:gd name="connsiteX10" fmla="*/ 765021 w 7329500"/>
              <a:gd name="connsiteY10" fmla="*/ 2315153 h 2460618"/>
              <a:gd name="connsiteX11" fmla="*/ 1019092 w 7329500"/>
              <a:gd name="connsiteY11" fmla="*/ 2459293 h 2460618"/>
              <a:gd name="connsiteX12" fmla="*/ 1273903 w 7329500"/>
              <a:gd name="connsiteY12" fmla="*/ 2323105 h 2460618"/>
              <a:gd name="connsiteX13" fmla="*/ 1449757 w 7329500"/>
              <a:gd name="connsiteY13" fmla="*/ 2155019 h 2460618"/>
              <a:gd name="connsiteX14" fmla="*/ 2119608 w 7329500"/>
              <a:gd name="connsiteY14" fmla="*/ 2144385 h 2460618"/>
              <a:gd name="connsiteX15" fmla="*/ 2106201 w 7329500"/>
              <a:gd name="connsiteY15" fmla="*/ 2133753 h 2460618"/>
              <a:gd name="connsiteX16" fmla="*/ 2108975 w 7329500"/>
              <a:gd name="connsiteY16" fmla="*/ 1984897 h 2460618"/>
              <a:gd name="connsiteX17" fmla="*/ 2114337 w 7329500"/>
              <a:gd name="connsiteY17" fmla="*/ 1711131 h 2460618"/>
              <a:gd name="connsiteX18" fmla="*/ 2098342 w 7329500"/>
              <a:gd name="connsiteY18" fmla="*/ 1113027 h 2460618"/>
              <a:gd name="connsiteX19" fmla="*/ 2236011 w 7329500"/>
              <a:gd name="connsiteY19" fmla="*/ 923676 h 2460618"/>
              <a:gd name="connsiteX20" fmla="*/ 2315524 w 7329500"/>
              <a:gd name="connsiteY20" fmla="*/ 780553 h 2460618"/>
              <a:gd name="connsiteX21" fmla="*/ 2267817 w 7329500"/>
              <a:gd name="connsiteY21" fmla="*/ 605624 h 2460618"/>
              <a:gd name="connsiteX22" fmla="*/ 2108790 w 7329500"/>
              <a:gd name="connsiteY22" fmla="*/ 486354 h 2460618"/>
              <a:gd name="connsiteX23" fmla="*/ 2119607 w 7329500"/>
              <a:gd name="connsiteY23" fmla="*/ 294320 h 2460618"/>
              <a:gd name="connsiteX24" fmla="*/ 2124693 w 7329500"/>
              <a:gd name="connsiteY24" fmla="*/ 160351 h 2460618"/>
              <a:gd name="connsiteX25" fmla="*/ 2382833 w 7329500"/>
              <a:gd name="connsiteY25" fmla="*/ 163955 h 2460618"/>
              <a:gd name="connsiteX26" fmla="*/ 2569966 w 7329500"/>
              <a:gd name="connsiteY26" fmla="*/ 25179 h 2460618"/>
              <a:gd name="connsiteX27" fmla="*/ 2911872 w 7329500"/>
              <a:gd name="connsiteY27" fmla="*/ 176254 h 2460618"/>
              <a:gd name="connsiteX28" fmla="*/ 3738808 w 7329500"/>
              <a:gd name="connsiteY28" fmla="*/ 176253 h 2460618"/>
              <a:gd name="connsiteX29" fmla="*/ 3881932 w 7329500"/>
              <a:gd name="connsiteY29" fmla="*/ 25179 h 2460618"/>
              <a:gd name="connsiteX30" fmla="*/ 3953494 w 7329500"/>
              <a:gd name="connsiteY30" fmla="*/ 25178 h 2460618"/>
              <a:gd name="connsiteX31" fmla="*/ 4033006 w 7329500"/>
              <a:gd name="connsiteY31" fmla="*/ 56983 h 2460618"/>
              <a:gd name="connsiteX32" fmla="*/ 4179735 w 7329500"/>
              <a:gd name="connsiteY32" fmla="*/ 166545 h 2460618"/>
              <a:gd name="connsiteX33" fmla="*/ 4424283 w 7329500"/>
              <a:gd name="connsiteY33" fmla="*/ 161737 h 2460618"/>
              <a:gd name="connsiteX34" fmla="*/ 4430571 w 7329500"/>
              <a:gd name="connsiteY34" fmla="*/ 478402 h 2460618"/>
              <a:gd name="connsiteX35" fmla="*/ 4605500 w 7329500"/>
              <a:gd name="connsiteY35" fmla="*/ 629477 h 2460618"/>
              <a:gd name="connsiteX36" fmla="*/ 4661159 w 7329500"/>
              <a:gd name="connsiteY36" fmla="*/ 740795 h 2460618"/>
              <a:gd name="connsiteX37" fmla="*/ 4605500 w 7329500"/>
              <a:gd name="connsiteY37" fmla="*/ 899821 h 2460618"/>
              <a:gd name="connsiteX38" fmla="*/ 4438523 w 7329500"/>
              <a:gd name="connsiteY38" fmla="*/ 1090653 h 2460618"/>
              <a:gd name="connsiteX39" fmla="*/ 4416424 w 7329500"/>
              <a:gd name="connsiteY39" fmla="*/ 1806824 h 2460618"/>
              <a:gd name="connsiteX40" fmla="*/ 4413928 w 7329500"/>
              <a:gd name="connsiteY40" fmla="*/ 2133198 h 2460618"/>
              <a:gd name="connsiteX41" fmla="*/ 4820185 w 7329500"/>
              <a:gd name="connsiteY41" fmla="*/ 2140224 h 2460618"/>
              <a:gd name="connsiteX42" fmla="*/ 5074626 w 7329500"/>
              <a:gd name="connsiteY42" fmla="*/ 2164078 h 2460618"/>
              <a:gd name="connsiteX43" fmla="*/ 5082578 w 7329500"/>
              <a:gd name="connsiteY43" fmla="*/ 2251542 h 2460618"/>
              <a:gd name="connsiteX44" fmla="*/ 5154140 w 7329500"/>
              <a:gd name="connsiteY44" fmla="*/ 2362861 h 2460618"/>
              <a:gd name="connsiteX45" fmla="*/ 5429292 w 7329500"/>
              <a:gd name="connsiteY45" fmla="*/ 2451342 h 2460618"/>
              <a:gd name="connsiteX46" fmla="*/ 5710731 w 7329500"/>
              <a:gd name="connsiteY46" fmla="*/ 2346959 h 2460618"/>
              <a:gd name="connsiteX47" fmla="*/ 5798196 w 7329500"/>
              <a:gd name="connsiteY47" fmla="*/ 2148175 h 2460618"/>
              <a:gd name="connsiteX48" fmla="*/ 6267322 w 7329500"/>
              <a:gd name="connsiteY48" fmla="*/ 2156128 h 2460618"/>
              <a:gd name="connsiteX49" fmla="*/ 6268524 w 7329500"/>
              <a:gd name="connsiteY49" fmla="*/ 1974356 h 2460618"/>
              <a:gd name="connsiteX50" fmla="*/ 6235517 w 7329500"/>
              <a:gd name="connsiteY50" fmla="*/ 1074750 h 2460618"/>
              <a:gd name="connsiteX51" fmla="*/ 6390567 w 7329500"/>
              <a:gd name="connsiteY51" fmla="*/ 918960 h 2460618"/>
              <a:gd name="connsiteX52" fmla="*/ 6191877 w 7329500"/>
              <a:gd name="connsiteY52" fmla="*/ 666460 h 2460618"/>
              <a:gd name="connsiteX53" fmla="*/ 6489589 w 7329500"/>
              <a:gd name="connsiteY53" fmla="*/ 666460 h 2460618"/>
              <a:gd name="connsiteX54" fmla="*/ 6510854 w 7329500"/>
              <a:gd name="connsiteY54" fmla="*/ 326218 h 2460618"/>
              <a:gd name="connsiteX0" fmla="*/ 545989 w 6835162"/>
              <a:gd name="connsiteY0" fmla="*/ 262422 h 2460618"/>
              <a:gd name="connsiteX1" fmla="*/ 556621 w 6835162"/>
              <a:gd name="connsiteY1" fmla="*/ 570767 h 2460618"/>
              <a:gd name="connsiteX2" fmla="*/ 208428 w 6835162"/>
              <a:gd name="connsiteY2" fmla="*/ 526110 h 2460618"/>
              <a:gd name="connsiteX3" fmla="*/ 25179 w 6835162"/>
              <a:gd name="connsiteY3" fmla="*/ 658509 h 2460618"/>
              <a:gd name="connsiteX4" fmla="*/ 57354 w 6835162"/>
              <a:gd name="connsiteY4" fmla="*/ 868017 h 2460618"/>
              <a:gd name="connsiteX5" fmla="*/ 168672 w 6835162"/>
              <a:gd name="connsiteY5" fmla="*/ 971384 h 2460618"/>
              <a:gd name="connsiteX6" fmla="*/ 248278 w 6835162"/>
              <a:gd name="connsiteY6" fmla="*/ 1038599 h 2460618"/>
              <a:gd name="connsiteX7" fmla="*/ 261406 w 6835162"/>
              <a:gd name="connsiteY7" fmla="*/ 1841497 h 2460618"/>
              <a:gd name="connsiteX8" fmla="*/ 386501 w 6835162"/>
              <a:gd name="connsiteY8" fmla="*/ 2176283 h 2460618"/>
              <a:gd name="connsiteX9" fmla="*/ 615147 w 6835162"/>
              <a:gd name="connsiteY9" fmla="*/ 2155111 h 2460618"/>
              <a:gd name="connsiteX10" fmla="*/ 765021 w 6835162"/>
              <a:gd name="connsiteY10" fmla="*/ 2315153 h 2460618"/>
              <a:gd name="connsiteX11" fmla="*/ 1019092 w 6835162"/>
              <a:gd name="connsiteY11" fmla="*/ 2459293 h 2460618"/>
              <a:gd name="connsiteX12" fmla="*/ 1273903 w 6835162"/>
              <a:gd name="connsiteY12" fmla="*/ 2323105 h 2460618"/>
              <a:gd name="connsiteX13" fmla="*/ 1449757 w 6835162"/>
              <a:gd name="connsiteY13" fmla="*/ 2155019 h 2460618"/>
              <a:gd name="connsiteX14" fmla="*/ 2119608 w 6835162"/>
              <a:gd name="connsiteY14" fmla="*/ 2144385 h 2460618"/>
              <a:gd name="connsiteX15" fmla="*/ 2106201 w 6835162"/>
              <a:gd name="connsiteY15" fmla="*/ 2133753 h 2460618"/>
              <a:gd name="connsiteX16" fmla="*/ 2108975 w 6835162"/>
              <a:gd name="connsiteY16" fmla="*/ 1984897 h 2460618"/>
              <a:gd name="connsiteX17" fmla="*/ 2114337 w 6835162"/>
              <a:gd name="connsiteY17" fmla="*/ 1711131 h 2460618"/>
              <a:gd name="connsiteX18" fmla="*/ 2098342 w 6835162"/>
              <a:gd name="connsiteY18" fmla="*/ 1113027 h 2460618"/>
              <a:gd name="connsiteX19" fmla="*/ 2236011 w 6835162"/>
              <a:gd name="connsiteY19" fmla="*/ 923676 h 2460618"/>
              <a:gd name="connsiteX20" fmla="*/ 2315524 w 6835162"/>
              <a:gd name="connsiteY20" fmla="*/ 780553 h 2460618"/>
              <a:gd name="connsiteX21" fmla="*/ 2267817 w 6835162"/>
              <a:gd name="connsiteY21" fmla="*/ 605624 h 2460618"/>
              <a:gd name="connsiteX22" fmla="*/ 2108790 w 6835162"/>
              <a:gd name="connsiteY22" fmla="*/ 486354 h 2460618"/>
              <a:gd name="connsiteX23" fmla="*/ 2119607 w 6835162"/>
              <a:gd name="connsiteY23" fmla="*/ 294320 h 2460618"/>
              <a:gd name="connsiteX24" fmla="*/ 2124693 w 6835162"/>
              <a:gd name="connsiteY24" fmla="*/ 160351 h 2460618"/>
              <a:gd name="connsiteX25" fmla="*/ 2382833 w 6835162"/>
              <a:gd name="connsiteY25" fmla="*/ 163955 h 2460618"/>
              <a:gd name="connsiteX26" fmla="*/ 2569966 w 6835162"/>
              <a:gd name="connsiteY26" fmla="*/ 25179 h 2460618"/>
              <a:gd name="connsiteX27" fmla="*/ 2911872 w 6835162"/>
              <a:gd name="connsiteY27" fmla="*/ 176254 h 2460618"/>
              <a:gd name="connsiteX28" fmla="*/ 3738808 w 6835162"/>
              <a:gd name="connsiteY28" fmla="*/ 176253 h 2460618"/>
              <a:gd name="connsiteX29" fmla="*/ 3881932 w 6835162"/>
              <a:gd name="connsiteY29" fmla="*/ 25179 h 2460618"/>
              <a:gd name="connsiteX30" fmla="*/ 3953494 w 6835162"/>
              <a:gd name="connsiteY30" fmla="*/ 25178 h 2460618"/>
              <a:gd name="connsiteX31" fmla="*/ 4033006 w 6835162"/>
              <a:gd name="connsiteY31" fmla="*/ 56983 h 2460618"/>
              <a:gd name="connsiteX32" fmla="*/ 4179735 w 6835162"/>
              <a:gd name="connsiteY32" fmla="*/ 166545 h 2460618"/>
              <a:gd name="connsiteX33" fmla="*/ 4424283 w 6835162"/>
              <a:gd name="connsiteY33" fmla="*/ 161737 h 2460618"/>
              <a:gd name="connsiteX34" fmla="*/ 4430571 w 6835162"/>
              <a:gd name="connsiteY34" fmla="*/ 478402 h 2460618"/>
              <a:gd name="connsiteX35" fmla="*/ 4605500 w 6835162"/>
              <a:gd name="connsiteY35" fmla="*/ 629477 h 2460618"/>
              <a:gd name="connsiteX36" fmla="*/ 4661159 w 6835162"/>
              <a:gd name="connsiteY36" fmla="*/ 740795 h 2460618"/>
              <a:gd name="connsiteX37" fmla="*/ 4605500 w 6835162"/>
              <a:gd name="connsiteY37" fmla="*/ 899821 h 2460618"/>
              <a:gd name="connsiteX38" fmla="*/ 4438523 w 6835162"/>
              <a:gd name="connsiteY38" fmla="*/ 1090653 h 2460618"/>
              <a:gd name="connsiteX39" fmla="*/ 4416424 w 6835162"/>
              <a:gd name="connsiteY39" fmla="*/ 1806824 h 2460618"/>
              <a:gd name="connsiteX40" fmla="*/ 4413928 w 6835162"/>
              <a:gd name="connsiteY40" fmla="*/ 2133198 h 2460618"/>
              <a:gd name="connsiteX41" fmla="*/ 4820185 w 6835162"/>
              <a:gd name="connsiteY41" fmla="*/ 2140224 h 2460618"/>
              <a:gd name="connsiteX42" fmla="*/ 5074626 w 6835162"/>
              <a:gd name="connsiteY42" fmla="*/ 2164078 h 2460618"/>
              <a:gd name="connsiteX43" fmla="*/ 5082578 w 6835162"/>
              <a:gd name="connsiteY43" fmla="*/ 2251542 h 2460618"/>
              <a:gd name="connsiteX44" fmla="*/ 5154140 w 6835162"/>
              <a:gd name="connsiteY44" fmla="*/ 2362861 h 2460618"/>
              <a:gd name="connsiteX45" fmla="*/ 5429292 w 6835162"/>
              <a:gd name="connsiteY45" fmla="*/ 2451342 h 2460618"/>
              <a:gd name="connsiteX46" fmla="*/ 5710731 w 6835162"/>
              <a:gd name="connsiteY46" fmla="*/ 2346959 h 2460618"/>
              <a:gd name="connsiteX47" fmla="*/ 5798196 w 6835162"/>
              <a:gd name="connsiteY47" fmla="*/ 2148175 h 2460618"/>
              <a:gd name="connsiteX48" fmla="*/ 6267322 w 6835162"/>
              <a:gd name="connsiteY48" fmla="*/ 2156128 h 2460618"/>
              <a:gd name="connsiteX49" fmla="*/ 6268524 w 6835162"/>
              <a:gd name="connsiteY49" fmla="*/ 1974356 h 2460618"/>
              <a:gd name="connsiteX50" fmla="*/ 6235517 w 6835162"/>
              <a:gd name="connsiteY50" fmla="*/ 1074750 h 2460618"/>
              <a:gd name="connsiteX51" fmla="*/ 6390567 w 6835162"/>
              <a:gd name="connsiteY51" fmla="*/ 918960 h 2460618"/>
              <a:gd name="connsiteX52" fmla="*/ 6191877 w 6835162"/>
              <a:gd name="connsiteY52" fmla="*/ 666460 h 2460618"/>
              <a:gd name="connsiteX53" fmla="*/ 6489589 w 6835162"/>
              <a:gd name="connsiteY53" fmla="*/ 666460 h 2460618"/>
              <a:gd name="connsiteX54" fmla="*/ 6510854 w 6835162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191877 w 6574126"/>
              <a:gd name="connsiteY52" fmla="*/ 666460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613897"/>
              <a:gd name="connsiteY0" fmla="*/ 262422 h 2460618"/>
              <a:gd name="connsiteX1" fmla="*/ 556621 w 6613897"/>
              <a:gd name="connsiteY1" fmla="*/ 570767 h 2460618"/>
              <a:gd name="connsiteX2" fmla="*/ 208428 w 6613897"/>
              <a:gd name="connsiteY2" fmla="*/ 526110 h 2460618"/>
              <a:gd name="connsiteX3" fmla="*/ 25179 w 6613897"/>
              <a:gd name="connsiteY3" fmla="*/ 658509 h 2460618"/>
              <a:gd name="connsiteX4" fmla="*/ 57354 w 6613897"/>
              <a:gd name="connsiteY4" fmla="*/ 868017 h 2460618"/>
              <a:gd name="connsiteX5" fmla="*/ 168672 w 6613897"/>
              <a:gd name="connsiteY5" fmla="*/ 971384 h 2460618"/>
              <a:gd name="connsiteX6" fmla="*/ 248278 w 6613897"/>
              <a:gd name="connsiteY6" fmla="*/ 1038599 h 2460618"/>
              <a:gd name="connsiteX7" fmla="*/ 261406 w 6613897"/>
              <a:gd name="connsiteY7" fmla="*/ 1841497 h 2460618"/>
              <a:gd name="connsiteX8" fmla="*/ 386501 w 6613897"/>
              <a:gd name="connsiteY8" fmla="*/ 2176283 h 2460618"/>
              <a:gd name="connsiteX9" fmla="*/ 615147 w 6613897"/>
              <a:gd name="connsiteY9" fmla="*/ 2155111 h 2460618"/>
              <a:gd name="connsiteX10" fmla="*/ 765021 w 6613897"/>
              <a:gd name="connsiteY10" fmla="*/ 2315153 h 2460618"/>
              <a:gd name="connsiteX11" fmla="*/ 1019092 w 6613897"/>
              <a:gd name="connsiteY11" fmla="*/ 2459293 h 2460618"/>
              <a:gd name="connsiteX12" fmla="*/ 1273903 w 6613897"/>
              <a:gd name="connsiteY12" fmla="*/ 2323105 h 2460618"/>
              <a:gd name="connsiteX13" fmla="*/ 1449757 w 6613897"/>
              <a:gd name="connsiteY13" fmla="*/ 2155019 h 2460618"/>
              <a:gd name="connsiteX14" fmla="*/ 2119608 w 6613897"/>
              <a:gd name="connsiteY14" fmla="*/ 2144385 h 2460618"/>
              <a:gd name="connsiteX15" fmla="*/ 2106201 w 6613897"/>
              <a:gd name="connsiteY15" fmla="*/ 2133753 h 2460618"/>
              <a:gd name="connsiteX16" fmla="*/ 2108975 w 6613897"/>
              <a:gd name="connsiteY16" fmla="*/ 1984897 h 2460618"/>
              <a:gd name="connsiteX17" fmla="*/ 2114337 w 6613897"/>
              <a:gd name="connsiteY17" fmla="*/ 1711131 h 2460618"/>
              <a:gd name="connsiteX18" fmla="*/ 2098342 w 6613897"/>
              <a:gd name="connsiteY18" fmla="*/ 1113027 h 2460618"/>
              <a:gd name="connsiteX19" fmla="*/ 2236011 w 6613897"/>
              <a:gd name="connsiteY19" fmla="*/ 923676 h 2460618"/>
              <a:gd name="connsiteX20" fmla="*/ 2315524 w 6613897"/>
              <a:gd name="connsiteY20" fmla="*/ 780553 h 2460618"/>
              <a:gd name="connsiteX21" fmla="*/ 2267817 w 6613897"/>
              <a:gd name="connsiteY21" fmla="*/ 605624 h 2460618"/>
              <a:gd name="connsiteX22" fmla="*/ 2108790 w 6613897"/>
              <a:gd name="connsiteY22" fmla="*/ 486354 h 2460618"/>
              <a:gd name="connsiteX23" fmla="*/ 2119607 w 6613897"/>
              <a:gd name="connsiteY23" fmla="*/ 294320 h 2460618"/>
              <a:gd name="connsiteX24" fmla="*/ 2124693 w 6613897"/>
              <a:gd name="connsiteY24" fmla="*/ 160351 h 2460618"/>
              <a:gd name="connsiteX25" fmla="*/ 2382833 w 6613897"/>
              <a:gd name="connsiteY25" fmla="*/ 163955 h 2460618"/>
              <a:gd name="connsiteX26" fmla="*/ 2569966 w 6613897"/>
              <a:gd name="connsiteY26" fmla="*/ 25179 h 2460618"/>
              <a:gd name="connsiteX27" fmla="*/ 2911872 w 6613897"/>
              <a:gd name="connsiteY27" fmla="*/ 176254 h 2460618"/>
              <a:gd name="connsiteX28" fmla="*/ 3738808 w 6613897"/>
              <a:gd name="connsiteY28" fmla="*/ 176253 h 2460618"/>
              <a:gd name="connsiteX29" fmla="*/ 3881932 w 6613897"/>
              <a:gd name="connsiteY29" fmla="*/ 25179 h 2460618"/>
              <a:gd name="connsiteX30" fmla="*/ 3953494 w 6613897"/>
              <a:gd name="connsiteY30" fmla="*/ 25178 h 2460618"/>
              <a:gd name="connsiteX31" fmla="*/ 4033006 w 6613897"/>
              <a:gd name="connsiteY31" fmla="*/ 56983 h 2460618"/>
              <a:gd name="connsiteX32" fmla="*/ 4179735 w 6613897"/>
              <a:gd name="connsiteY32" fmla="*/ 166545 h 2460618"/>
              <a:gd name="connsiteX33" fmla="*/ 4424283 w 6613897"/>
              <a:gd name="connsiteY33" fmla="*/ 161737 h 2460618"/>
              <a:gd name="connsiteX34" fmla="*/ 4430571 w 6613897"/>
              <a:gd name="connsiteY34" fmla="*/ 478402 h 2460618"/>
              <a:gd name="connsiteX35" fmla="*/ 4605500 w 6613897"/>
              <a:gd name="connsiteY35" fmla="*/ 629477 h 2460618"/>
              <a:gd name="connsiteX36" fmla="*/ 4661159 w 6613897"/>
              <a:gd name="connsiteY36" fmla="*/ 740795 h 2460618"/>
              <a:gd name="connsiteX37" fmla="*/ 4605500 w 6613897"/>
              <a:gd name="connsiteY37" fmla="*/ 899821 h 2460618"/>
              <a:gd name="connsiteX38" fmla="*/ 4438523 w 6613897"/>
              <a:gd name="connsiteY38" fmla="*/ 1090653 h 2460618"/>
              <a:gd name="connsiteX39" fmla="*/ 4416424 w 6613897"/>
              <a:gd name="connsiteY39" fmla="*/ 1806824 h 2460618"/>
              <a:gd name="connsiteX40" fmla="*/ 4413928 w 6613897"/>
              <a:gd name="connsiteY40" fmla="*/ 2133198 h 2460618"/>
              <a:gd name="connsiteX41" fmla="*/ 4820185 w 6613897"/>
              <a:gd name="connsiteY41" fmla="*/ 2140224 h 2460618"/>
              <a:gd name="connsiteX42" fmla="*/ 5074626 w 6613897"/>
              <a:gd name="connsiteY42" fmla="*/ 2164078 h 2460618"/>
              <a:gd name="connsiteX43" fmla="*/ 5082578 w 6613897"/>
              <a:gd name="connsiteY43" fmla="*/ 2251542 h 2460618"/>
              <a:gd name="connsiteX44" fmla="*/ 5154140 w 6613897"/>
              <a:gd name="connsiteY44" fmla="*/ 2362861 h 2460618"/>
              <a:gd name="connsiteX45" fmla="*/ 5429292 w 6613897"/>
              <a:gd name="connsiteY45" fmla="*/ 2451342 h 2460618"/>
              <a:gd name="connsiteX46" fmla="*/ 5710731 w 6613897"/>
              <a:gd name="connsiteY46" fmla="*/ 2346959 h 2460618"/>
              <a:gd name="connsiteX47" fmla="*/ 5798196 w 6613897"/>
              <a:gd name="connsiteY47" fmla="*/ 2148175 h 2460618"/>
              <a:gd name="connsiteX48" fmla="*/ 6267322 w 6613897"/>
              <a:gd name="connsiteY48" fmla="*/ 2156128 h 2460618"/>
              <a:gd name="connsiteX49" fmla="*/ 6268524 w 6613897"/>
              <a:gd name="connsiteY49" fmla="*/ 1974356 h 2460618"/>
              <a:gd name="connsiteX50" fmla="*/ 6235517 w 6613897"/>
              <a:gd name="connsiteY50" fmla="*/ 1074750 h 2460618"/>
              <a:gd name="connsiteX51" fmla="*/ 6390567 w 6613897"/>
              <a:gd name="connsiteY51" fmla="*/ 918960 h 2460618"/>
              <a:gd name="connsiteX52" fmla="*/ 6581490 w 6613897"/>
              <a:gd name="connsiteY52" fmla="*/ 745973 h 2460618"/>
              <a:gd name="connsiteX53" fmla="*/ 6489589 w 6613897"/>
              <a:gd name="connsiteY53" fmla="*/ 666460 h 2460618"/>
              <a:gd name="connsiteX54" fmla="*/ 6510854 w 6613897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489589 w 6581490"/>
              <a:gd name="connsiteY53" fmla="*/ 666460 h 2460618"/>
              <a:gd name="connsiteX54" fmla="*/ 6510854 w 6581490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569102 w 6581490"/>
              <a:gd name="connsiteY53" fmla="*/ 674412 h 2460618"/>
              <a:gd name="connsiteX54" fmla="*/ 6510854 w 6581490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33782 w 6574126"/>
              <a:gd name="connsiteY52" fmla="*/ 745973 h 2460618"/>
              <a:gd name="connsiteX53" fmla="*/ 6569102 w 6574126"/>
              <a:gd name="connsiteY53" fmla="*/ 674412 h 2460618"/>
              <a:gd name="connsiteX54" fmla="*/ 6510854 w 6574126"/>
              <a:gd name="connsiteY54" fmla="*/ 326218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69102 w 6598364"/>
              <a:gd name="connsiteY53" fmla="*/ 674412 h 2460618"/>
              <a:gd name="connsiteX54" fmla="*/ 6582415 w 6598364"/>
              <a:gd name="connsiteY54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85375 w 6598364"/>
              <a:gd name="connsiteY53" fmla="*/ 613574 h 2460618"/>
              <a:gd name="connsiteX54" fmla="*/ 6569102 w 6598364"/>
              <a:gd name="connsiteY54" fmla="*/ 674412 h 2460618"/>
              <a:gd name="connsiteX55" fmla="*/ 6582415 w 6598364"/>
              <a:gd name="connsiteY55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489959 w 6598364"/>
              <a:gd name="connsiteY52" fmla="*/ 844162 h 2460618"/>
              <a:gd name="connsiteX53" fmla="*/ 6533782 w 6598364"/>
              <a:gd name="connsiteY53" fmla="*/ 745973 h 2460618"/>
              <a:gd name="connsiteX54" fmla="*/ 6585375 w 6598364"/>
              <a:gd name="connsiteY54" fmla="*/ 613574 h 2460618"/>
              <a:gd name="connsiteX55" fmla="*/ 6569102 w 6598364"/>
              <a:gd name="connsiteY55" fmla="*/ 674412 h 2460618"/>
              <a:gd name="connsiteX56" fmla="*/ 6582415 w 6598364"/>
              <a:gd name="connsiteY56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33782 w 6598364"/>
              <a:gd name="connsiteY54" fmla="*/ 745973 h 2460618"/>
              <a:gd name="connsiteX55" fmla="*/ 6585375 w 6598364"/>
              <a:gd name="connsiteY55" fmla="*/ 613574 h 2460618"/>
              <a:gd name="connsiteX56" fmla="*/ 6569102 w 6598364"/>
              <a:gd name="connsiteY56" fmla="*/ 674412 h 2460618"/>
              <a:gd name="connsiteX57" fmla="*/ 6582415 w 6598364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600705"/>
              <a:gd name="connsiteY0" fmla="*/ 262422 h 2460618"/>
              <a:gd name="connsiteX1" fmla="*/ 556621 w 6600705"/>
              <a:gd name="connsiteY1" fmla="*/ 570767 h 2460618"/>
              <a:gd name="connsiteX2" fmla="*/ 208428 w 6600705"/>
              <a:gd name="connsiteY2" fmla="*/ 526110 h 2460618"/>
              <a:gd name="connsiteX3" fmla="*/ 25179 w 6600705"/>
              <a:gd name="connsiteY3" fmla="*/ 658509 h 2460618"/>
              <a:gd name="connsiteX4" fmla="*/ 57354 w 6600705"/>
              <a:gd name="connsiteY4" fmla="*/ 868017 h 2460618"/>
              <a:gd name="connsiteX5" fmla="*/ 168672 w 6600705"/>
              <a:gd name="connsiteY5" fmla="*/ 971384 h 2460618"/>
              <a:gd name="connsiteX6" fmla="*/ 248278 w 6600705"/>
              <a:gd name="connsiteY6" fmla="*/ 1038599 h 2460618"/>
              <a:gd name="connsiteX7" fmla="*/ 261406 w 6600705"/>
              <a:gd name="connsiteY7" fmla="*/ 1841497 h 2460618"/>
              <a:gd name="connsiteX8" fmla="*/ 386501 w 6600705"/>
              <a:gd name="connsiteY8" fmla="*/ 2176283 h 2460618"/>
              <a:gd name="connsiteX9" fmla="*/ 615147 w 6600705"/>
              <a:gd name="connsiteY9" fmla="*/ 2155111 h 2460618"/>
              <a:gd name="connsiteX10" fmla="*/ 765021 w 6600705"/>
              <a:gd name="connsiteY10" fmla="*/ 2315153 h 2460618"/>
              <a:gd name="connsiteX11" fmla="*/ 1019092 w 6600705"/>
              <a:gd name="connsiteY11" fmla="*/ 2459293 h 2460618"/>
              <a:gd name="connsiteX12" fmla="*/ 1273903 w 6600705"/>
              <a:gd name="connsiteY12" fmla="*/ 2323105 h 2460618"/>
              <a:gd name="connsiteX13" fmla="*/ 1449757 w 6600705"/>
              <a:gd name="connsiteY13" fmla="*/ 2155019 h 2460618"/>
              <a:gd name="connsiteX14" fmla="*/ 2119608 w 6600705"/>
              <a:gd name="connsiteY14" fmla="*/ 2144385 h 2460618"/>
              <a:gd name="connsiteX15" fmla="*/ 2106201 w 6600705"/>
              <a:gd name="connsiteY15" fmla="*/ 2133753 h 2460618"/>
              <a:gd name="connsiteX16" fmla="*/ 2108975 w 6600705"/>
              <a:gd name="connsiteY16" fmla="*/ 1984897 h 2460618"/>
              <a:gd name="connsiteX17" fmla="*/ 2114337 w 6600705"/>
              <a:gd name="connsiteY17" fmla="*/ 1711131 h 2460618"/>
              <a:gd name="connsiteX18" fmla="*/ 2098342 w 6600705"/>
              <a:gd name="connsiteY18" fmla="*/ 1113027 h 2460618"/>
              <a:gd name="connsiteX19" fmla="*/ 2236011 w 6600705"/>
              <a:gd name="connsiteY19" fmla="*/ 923676 h 2460618"/>
              <a:gd name="connsiteX20" fmla="*/ 2315524 w 6600705"/>
              <a:gd name="connsiteY20" fmla="*/ 780553 h 2460618"/>
              <a:gd name="connsiteX21" fmla="*/ 2267817 w 6600705"/>
              <a:gd name="connsiteY21" fmla="*/ 605624 h 2460618"/>
              <a:gd name="connsiteX22" fmla="*/ 2108790 w 6600705"/>
              <a:gd name="connsiteY22" fmla="*/ 486354 h 2460618"/>
              <a:gd name="connsiteX23" fmla="*/ 2119607 w 6600705"/>
              <a:gd name="connsiteY23" fmla="*/ 294320 h 2460618"/>
              <a:gd name="connsiteX24" fmla="*/ 2124693 w 6600705"/>
              <a:gd name="connsiteY24" fmla="*/ 160351 h 2460618"/>
              <a:gd name="connsiteX25" fmla="*/ 2382833 w 6600705"/>
              <a:gd name="connsiteY25" fmla="*/ 163955 h 2460618"/>
              <a:gd name="connsiteX26" fmla="*/ 2569966 w 6600705"/>
              <a:gd name="connsiteY26" fmla="*/ 25179 h 2460618"/>
              <a:gd name="connsiteX27" fmla="*/ 2911872 w 6600705"/>
              <a:gd name="connsiteY27" fmla="*/ 176254 h 2460618"/>
              <a:gd name="connsiteX28" fmla="*/ 3738808 w 6600705"/>
              <a:gd name="connsiteY28" fmla="*/ 176253 h 2460618"/>
              <a:gd name="connsiteX29" fmla="*/ 3881932 w 6600705"/>
              <a:gd name="connsiteY29" fmla="*/ 25179 h 2460618"/>
              <a:gd name="connsiteX30" fmla="*/ 3953494 w 6600705"/>
              <a:gd name="connsiteY30" fmla="*/ 25178 h 2460618"/>
              <a:gd name="connsiteX31" fmla="*/ 4033006 w 6600705"/>
              <a:gd name="connsiteY31" fmla="*/ 56983 h 2460618"/>
              <a:gd name="connsiteX32" fmla="*/ 4179735 w 6600705"/>
              <a:gd name="connsiteY32" fmla="*/ 166545 h 2460618"/>
              <a:gd name="connsiteX33" fmla="*/ 4424283 w 6600705"/>
              <a:gd name="connsiteY33" fmla="*/ 161737 h 2460618"/>
              <a:gd name="connsiteX34" fmla="*/ 4430571 w 6600705"/>
              <a:gd name="connsiteY34" fmla="*/ 478402 h 2460618"/>
              <a:gd name="connsiteX35" fmla="*/ 4605500 w 6600705"/>
              <a:gd name="connsiteY35" fmla="*/ 629477 h 2460618"/>
              <a:gd name="connsiteX36" fmla="*/ 4661159 w 6600705"/>
              <a:gd name="connsiteY36" fmla="*/ 740795 h 2460618"/>
              <a:gd name="connsiteX37" fmla="*/ 4605500 w 6600705"/>
              <a:gd name="connsiteY37" fmla="*/ 899821 h 2460618"/>
              <a:gd name="connsiteX38" fmla="*/ 4438523 w 6600705"/>
              <a:gd name="connsiteY38" fmla="*/ 1090653 h 2460618"/>
              <a:gd name="connsiteX39" fmla="*/ 4416424 w 6600705"/>
              <a:gd name="connsiteY39" fmla="*/ 1806824 h 2460618"/>
              <a:gd name="connsiteX40" fmla="*/ 4413928 w 6600705"/>
              <a:gd name="connsiteY40" fmla="*/ 2133198 h 2460618"/>
              <a:gd name="connsiteX41" fmla="*/ 4820185 w 6600705"/>
              <a:gd name="connsiteY41" fmla="*/ 2140224 h 2460618"/>
              <a:gd name="connsiteX42" fmla="*/ 5074626 w 6600705"/>
              <a:gd name="connsiteY42" fmla="*/ 2164078 h 2460618"/>
              <a:gd name="connsiteX43" fmla="*/ 5082578 w 6600705"/>
              <a:gd name="connsiteY43" fmla="*/ 2251542 h 2460618"/>
              <a:gd name="connsiteX44" fmla="*/ 5154140 w 6600705"/>
              <a:gd name="connsiteY44" fmla="*/ 2362861 h 2460618"/>
              <a:gd name="connsiteX45" fmla="*/ 5429292 w 6600705"/>
              <a:gd name="connsiteY45" fmla="*/ 2451342 h 2460618"/>
              <a:gd name="connsiteX46" fmla="*/ 5710731 w 6600705"/>
              <a:gd name="connsiteY46" fmla="*/ 2346959 h 2460618"/>
              <a:gd name="connsiteX47" fmla="*/ 5798196 w 6600705"/>
              <a:gd name="connsiteY47" fmla="*/ 2148175 h 2460618"/>
              <a:gd name="connsiteX48" fmla="*/ 6267322 w 6600705"/>
              <a:gd name="connsiteY48" fmla="*/ 2156128 h 2460618"/>
              <a:gd name="connsiteX49" fmla="*/ 6268524 w 6600705"/>
              <a:gd name="connsiteY49" fmla="*/ 1974356 h 2460618"/>
              <a:gd name="connsiteX50" fmla="*/ 6235517 w 6600705"/>
              <a:gd name="connsiteY50" fmla="*/ 1074750 h 2460618"/>
              <a:gd name="connsiteX51" fmla="*/ 6315030 w 6600705"/>
              <a:gd name="connsiteY51" fmla="*/ 963432 h 2460618"/>
              <a:gd name="connsiteX52" fmla="*/ 6390567 w 6600705"/>
              <a:gd name="connsiteY52" fmla="*/ 918960 h 2460618"/>
              <a:gd name="connsiteX53" fmla="*/ 6489959 w 6600705"/>
              <a:gd name="connsiteY53" fmla="*/ 844162 h 2460618"/>
              <a:gd name="connsiteX54" fmla="*/ 6486074 w 6600705"/>
              <a:gd name="connsiteY54" fmla="*/ 714167 h 2460618"/>
              <a:gd name="connsiteX55" fmla="*/ 6585375 w 6600705"/>
              <a:gd name="connsiteY55" fmla="*/ 613574 h 2460618"/>
              <a:gd name="connsiteX56" fmla="*/ 6569102 w 6600705"/>
              <a:gd name="connsiteY56" fmla="*/ 674412 h 2460618"/>
              <a:gd name="connsiteX57" fmla="*/ 6582415 w 6600705"/>
              <a:gd name="connsiteY57" fmla="*/ 405731 h 2460618"/>
              <a:gd name="connsiteX0" fmla="*/ 545989 w 6601864"/>
              <a:gd name="connsiteY0" fmla="*/ 262422 h 2460618"/>
              <a:gd name="connsiteX1" fmla="*/ 556621 w 6601864"/>
              <a:gd name="connsiteY1" fmla="*/ 570767 h 2460618"/>
              <a:gd name="connsiteX2" fmla="*/ 208428 w 6601864"/>
              <a:gd name="connsiteY2" fmla="*/ 526110 h 2460618"/>
              <a:gd name="connsiteX3" fmla="*/ 25179 w 6601864"/>
              <a:gd name="connsiteY3" fmla="*/ 658509 h 2460618"/>
              <a:gd name="connsiteX4" fmla="*/ 57354 w 6601864"/>
              <a:gd name="connsiteY4" fmla="*/ 868017 h 2460618"/>
              <a:gd name="connsiteX5" fmla="*/ 168672 w 6601864"/>
              <a:gd name="connsiteY5" fmla="*/ 971384 h 2460618"/>
              <a:gd name="connsiteX6" fmla="*/ 248278 w 6601864"/>
              <a:gd name="connsiteY6" fmla="*/ 1038599 h 2460618"/>
              <a:gd name="connsiteX7" fmla="*/ 261406 w 6601864"/>
              <a:gd name="connsiteY7" fmla="*/ 1841497 h 2460618"/>
              <a:gd name="connsiteX8" fmla="*/ 386501 w 6601864"/>
              <a:gd name="connsiteY8" fmla="*/ 2176283 h 2460618"/>
              <a:gd name="connsiteX9" fmla="*/ 615147 w 6601864"/>
              <a:gd name="connsiteY9" fmla="*/ 2155111 h 2460618"/>
              <a:gd name="connsiteX10" fmla="*/ 765021 w 6601864"/>
              <a:gd name="connsiteY10" fmla="*/ 2315153 h 2460618"/>
              <a:gd name="connsiteX11" fmla="*/ 1019092 w 6601864"/>
              <a:gd name="connsiteY11" fmla="*/ 2459293 h 2460618"/>
              <a:gd name="connsiteX12" fmla="*/ 1273903 w 6601864"/>
              <a:gd name="connsiteY12" fmla="*/ 2323105 h 2460618"/>
              <a:gd name="connsiteX13" fmla="*/ 1449757 w 6601864"/>
              <a:gd name="connsiteY13" fmla="*/ 2155019 h 2460618"/>
              <a:gd name="connsiteX14" fmla="*/ 2119608 w 6601864"/>
              <a:gd name="connsiteY14" fmla="*/ 2144385 h 2460618"/>
              <a:gd name="connsiteX15" fmla="*/ 2106201 w 6601864"/>
              <a:gd name="connsiteY15" fmla="*/ 2133753 h 2460618"/>
              <a:gd name="connsiteX16" fmla="*/ 2108975 w 6601864"/>
              <a:gd name="connsiteY16" fmla="*/ 1984897 h 2460618"/>
              <a:gd name="connsiteX17" fmla="*/ 2114337 w 6601864"/>
              <a:gd name="connsiteY17" fmla="*/ 1711131 h 2460618"/>
              <a:gd name="connsiteX18" fmla="*/ 2098342 w 6601864"/>
              <a:gd name="connsiteY18" fmla="*/ 1113027 h 2460618"/>
              <a:gd name="connsiteX19" fmla="*/ 2236011 w 6601864"/>
              <a:gd name="connsiteY19" fmla="*/ 923676 h 2460618"/>
              <a:gd name="connsiteX20" fmla="*/ 2315524 w 6601864"/>
              <a:gd name="connsiteY20" fmla="*/ 780553 h 2460618"/>
              <a:gd name="connsiteX21" fmla="*/ 2267817 w 6601864"/>
              <a:gd name="connsiteY21" fmla="*/ 605624 h 2460618"/>
              <a:gd name="connsiteX22" fmla="*/ 2108790 w 6601864"/>
              <a:gd name="connsiteY22" fmla="*/ 486354 h 2460618"/>
              <a:gd name="connsiteX23" fmla="*/ 2119607 w 6601864"/>
              <a:gd name="connsiteY23" fmla="*/ 294320 h 2460618"/>
              <a:gd name="connsiteX24" fmla="*/ 2124693 w 6601864"/>
              <a:gd name="connsiteY24" fmla="*/ 160351 h 2460618"/>
              <a:gd name="connsiteX25" fmla="*/ 2382833 w 6601864"/>
              <a:gd name="connsiteY25" fmla="*/ 163955 h 2460618"/>
              <a:gd name="connsiteX26" fmla="*/ 2569966 w 6601864"/>
              <a:gd name="connsiteY26" fmla="*/ 25179 h 2460618"/>
              <a:gd name="connsiteX27" fmla="*/ 2911872 w 6601864"/>
              <a:gd name="connsiteY27" fmla="*/ 176254 h 2460618"/>
              <a:gd name="connsiteX28" fmla="*/ 3738808 w 6601864"/>
              <a:gd name="connsiteY28" fmla="*/ 176253 h 2460618"/>
              <a:gd name="connsiteX29" fmla="*/ 3881932 w 6601864"/>
              <a:gd name="connsiteY29" fmla="*/ 25179 h 2460618"/>
              <a:gd name="connsiteX30" fmla="*/ 3953494 w 6601864"/>
              <a:gd name="connsiteY30" fmla="*/ 25178 h 2460618"/>
              <a:gd name="connsiteX31" fmla="*/ 4033006 w 6601864"/>
              <a:gd name="connsiteY31" fmla="*/ 56983 h 2460618"/>
              <a:gd name="connsiteX32" fmla="*/ 4179735 w 6601864"/>
              <a:gd name="connsiteY32" fmla="*/ 166545 h 2460618"/>
              <a:gd name="connsiteX33" fmla="*/ 4424283 w 6601864"/>
              <a:gd name="connsiteY33" fmla="*/ 161737 h 2460618"/>
              <a:gd name="connsiteX34" fmla="*/ 4430571 w 6601864"/>
              <a:gd name="connsiteY34" fmla="*/ 478402 h 2460618"/>
              <a:gd name="connsiteX35" fmla="*/ 4605500 w 6601864"/>
              <a:gd name="connsiteY35" fmla="*/ 629477 h 2460618"/>
              <a:gd name="connsiteX36" fmla="*/ 4661159 w 6601864"/>
              <a:gd name="connsiteY36" fmla="*/ 740795 h 2460618"/>
              <a:gd name="connsiteX37" fmla="*/ 4605500 w 6601864"/>
              <a:gd name="connsiteY37" fmla="*/ 899821 h 2460618"/>
              <a:gd name="connsiteX38" fmla="*/ 4438523 w 6601864"/>
              <a:gd name="connsiteY38" fmla="*/ 1090653 h 2460618"/>
              <a:gd name="connsiteX39" fmla="*/ 4416424 w 6601864"/>
              <a:gd name="connsiteY39" fmla="*/ 1806824 h 2460618"/>
              <a:gd name="connsiteX40" fmla="*/ 4413928 w 6601864"/>
              <a:gd name="connsiteY40" fmla="*/ 2133198 h 2460618"/>
              <a:gd name="connsiteX41" fmla="*/ 4820185 w 6601864"/>
              <a:gd name="connsiteY41" fmla="*/ 2140224 h 2460618"/>
              <a:gd name="connsiteX42" fmla="*/ 5074626 w 6601864"/>
              <a:gd name="connsiteY42" fmla="*/ 2164078 h 2460618"/>
              <a:gd name="connsiteX43" fmla="*/ 5082578 w 6601864"/>
              <a:gd name="connsiteY43" fmla="*/ 2251542 h 2460618"/>
              <a:gd name="connsiteX44" fmla="*/ 5154140 w 6601864"/>
              <a:gd name="connsiteY44" fmla="*/ 2362861 h 2460618"/>
              <a:gd name="connsiteX45" fmla="*/ 5429292 w 6601864"/>
              <a:gd name="connsiteY45" fmla="*/ 2451342 h 2460618"/>
              <a:gd name="connsiteX46" fmla="*/ 5710731 w 6601864"/>
              <a:gd name="connsiteY46" fmla="*/ 2346959 h 2460618"/>
              <a:gd name="connsiteX47" fmla="*/ 5798196 w 6601864"/>
              <a:gd name="connsiteY47" fmla="*/ 2148175 h 2460618"/>
              <a:gd name="connsiteX48" fmla="*/ 6267322 w 6601864"/>
              <a:gd name="connsiteY48" fmla="*/ 2156128 h 2460618"/>
              <a:gd name="connsiteX49" fmla="*/ 6268524 w 6601864"/>
              <a:gd name="connsiteY49" fmla="*/ 1974356 h 2460618"/>
              <a:gd name="connsiteX50" fmla="*/ 6235517 w 6601864"/>
              <a:gd name="connsiteY50" fmla="*/ 1074750 h 2460618"/>
              <a:gd name="connsiteX51" fmla="*/ 6315030 w 6601864"/>
              <a:gd name="connsiteY51" fmla="*/ 963432 h 2460618"/>
              <a:gd name="connsiteX52" fmla="*/ 6390567 w 6601864"/>
              <a:gd name="connsiteY52" fmla="*/ 918960 h 2460618"/>
              <a:gd name="connsiteX53" fmla="*/ 6489959 w 6601864"/>
              <a:gd name="connsiteY53" fmla="*/ 844162 h 2460618"/>
              <a:gd name="connsiteX54" fmla="*/ 6486074 w 6601864"/>
              <a:gd name="connsiteY54" fmla="*/ 714167 h 2460618"/>
              <a:gd name="connsiteX55" fmla="*/ 6585375 w 6601864"/>
              <a:gd name="connsiteY55" fmla="*/ 613574 h 2460618"/>
              <a:gd name="connsiteX56" fmla="*/ 6585005 w 6601864"/>
              <a:gd name="connsiteY56" fmla="*/ 745974 h 2460618"/>
              <a:gd name="connsiteX57" fmla="*/ 6582415 w 6601864"/>
              <a:gd name="connsiteY57" fmla="*/ 405731 h 2460618"/>
              <a:gd name="connsiteX0" fmla="*/ 545989 w 6640462"/>
              <a:gd name="connsiteY0" fmla="*/ 262422 h 2460618"/>
              <a:gd name="connsiteX1" fmla="*/ 556621 w 6640462"/>
              <a:gd name="connsiteY1" fmla="*/ 570767 h 2460618"/>
              <a:gd name="connsiteX2" fmla="*/ 208428 w 6640462"/>
              <a:gd name="connsiteY2" fmla="*/ 526110 h 2460618"/>
              <a:gd name="connsiteX3" fmla="*/ 25179 w 6640462"/>
              <a:gd name="connsiteY3" fmla="*/ 658509 h 2460618"/>
              <a:gd name="connsiteX4" fmla="*/ 57354 w 6640462"/>
              <a:gd name="connsiteY4" fmla="*/ 868017 h 2460618"/>
              <a:gd name="connsiteX5" fmla="*/ 168672 w 6640462"/>
              <a:gd name="connsiteY5" fmla="*/ 971384 h 2460618"/>
              <a:gd name="connsiteX6" fmla="*/ 248278 w 6640462"/>
              <a:gd name="connsiteY6" fmla="*/ 1038599 h 2460618"/>
              <a:gd name="connsiteX7" fmla="*/ 261406 w 6640462"/>
              <a:gd name="connsiteY7" fmla="*/ 1841497 h 2460618"/>
              <a:gd name="connsiteX8" fmla="*/ 386501 w 6640462"/>
              <a:gd name="connsiteY8" fmla="*/ 2176283 h 2460618"/>
              <a:gd name="connsiteX9" fmla="*/ 615147 w 6640462"/>
              <a:gd name="connsiteY9" fmla="*/ 2155111 h 2460618"/>
              <a:gd name="connsiteX10" fmla="*/ 765021 w 6640462"/>
              <a:gd name="connsiteY10" fmla="*/ 2315153 h 2460618"/>
              <a:gd name="connsiteX11" fmla="*/ 1019092 w 6640462"/>
              <a:gd name="connsiteY11" fmla="*/ 2459293 h 2460618"/>
              <a:gd name="connsiteX12" fmla="*/ 1273903 w 6640462"/>
              <a:gd name="connsiteY12" fmla="*/ 2323105 h 2460618"/>
              <a:gd name="connsiteX13" fmla="*/ 1449757 w 6640462"/>
              <a:gd name="connsiteY13" fmla="*/ 2155019 h 2460618"/>
              <a:gd name="connsiteX14" fmla="*/ 2119608 w 6640462"/>
              <a:gd name="connsiteY14" fmla="*/ 2144385 h 2460618"/>
              <a:gd name="connsiteX15" fmla="*/ 2106201 w 6640462"/>
              <a:gd name="connsiteY15" fmla="*/ 2133753 h 2460618"/>
              <a:gd name="connsiteX16" fmla="*/ 2108975 w 6640462"/>
              <a:gd name="connsiteY16" fmla="*/ 1984897 h 2460618"/>
              <a:gd name="connsiteX17" fmla="*/ 2114337 w 6640462"/>
              <a:gd name="connsiteY17" fmla="*/ 1711131 h 2460618"/>
              <a:gd name="connsiteX18" fmla="*/ 2098342 w 6640462"/>
              <a:gd name="connsiteY18" fmla="*/ 1113027 h 2460618"/>
              <a:gd name="connsiteX19" fmla="*/ 2236011 w 6640462"/>
              <a:gd name="connsiteY19" fmla="*/ 923676 h 2460618"/>
              <a:gd name="connsiteX20" fmla="*/ 2315524 w 6640462"/>
              <a:gd name="connsiteY20" fmla="*/ 780553 h 2460618"/>
              <a:gd name="connsiteX21" fmla="*/ 2267817 w 6640462"/>
              <a:gd name="connsiteY21" fmla="*/ 605624 h 2460618"/>
              <a:gd name="connsiteX22" fmla="*/ 2108790 w 6640462"/>
              <a:gd name="connsiteY22" fmla="*/ 486354 h 2460618"/>
              <a:gd name="connsiteX23" fmla="*/ 2119607 w 6640462"/>
              <a:gd name="connsiteY23" fmla="*/ 294320 h 2460618"/>
              <a:gd name="connsiteX24" fmla="*/ 2124693 w 6640462"/>
              <a:gd name="connsiteY24" fmla="*/ 160351 h 2460618"/>
              <a:gd name="connsiteX25" fmla="*/ 2382833 w 6640462"/>
              <a:gd name="connsiteY25" fmla="*/ 163955 h 2460618"/>
              <a:gd name="connsiteX26" fmla="*/ 2569966 w 6640462"/>
              <a:gd name="connsiteY26" fmla="*/ 25179 h 2460618"/>
              <a:gd name="connsiteX27" fmla="*/ 2911872 w 6640462"/>
              <a:gd name="connsiteY27" fmla="*/ 176254 h 2460618"/>
              <a:gd name="connsiteX28" fmla="*/ 3738808 w 6640462"/>
              <a:gd name="connsiteY28" fmla="*/ 176253 h 2460618"/>
              <a:gd name="connsiteX29" fmla="*/ 3881932 w 6640462"/>
              <a:gd name="connsiteY29" fmla="*/ 25179 h 2460618"/>
              <a:gd name="connsiteX30" fmla="*/ 3953494 w 6640462"/>
              <a:gd name="connsiteY30" fmla="*/ 25178 h 2460618"/>
              <a:gd name="connsiteX31" fmla="*/ 4033006 w 6640462"/>
              <a:gd name="connsiteY31" fmla="*/ 56983 h 2460618"/>
              <a:gd name="connsiteX32" fmla="*/ 4179735 w 6640462"/>
              <a:gd name="connsiteY32" fmla="*/ 166545 h 2460618"/>
              <a:gd name="connsiteX33" fmla="*/ 4424283 w 6640462"/>
              <a:gd name="connsiteY33" fmla="*/ 161737 h 2460618"/>
              <a:gd name="connsiteX34" fmla="*/ 4430571 w 6640462"/>
              <a:gd name="connsiteY34" fmla="*/ 478402 h 2460618"/>
              <a:gd name="connsiteX35" fmla="*/ 4605500 w 6640462"/>
              <a:gd name="connsiteY35" fmla="*/ 629477 h 2460618"/>
              <a:gd name="connsiteX36" fmla="*/ 4661159 w 6640462"/>
              <a:gd name="connsiteY36" fmla="*/ 740795 h 2460618"/>
              <a:gd name="connsiteX37" fmla="*/ 4605500 w 6640462"/>
              <a:gd name="connsiteY37" fmla="*/ 899821 h 2460618"/>
              <a:gd name="connsiteX38" fmla="*/ 4438523 w 6640462"/>
              <a:gd name="connsiteY38" fmla="*/ 1090653 h 2460618"/>
              <a:gd name="connsiteX39" fmla="*/ 4416424 w 6640462"/>
              <a:gd name="connsiteY39" fmla="*/ 1806824 h 2460618"/>
              <a:gd name="connsiteX40" fmla="*/ 4413928 w 6640462"/>
              <a:gd name="connsiteY40" fmla="*/ 2133198 h 2460618"/>
              <a:gd name="connsiteX41" fmla="*/ 4820185 w 6640462"/>
              <a:gd name="connsiteY41" fmla="*/ 2140224 h 2460618"/>
              <a:gd name="connsiteX42" fmla="*/ 5074626 w 6640462"/>
              <a:gd name="connsiteY42" fmla="*/ 2164078 h 2460618"/>
              <a:gd name="connsiteX43" fmla="*/ 5082578 w 6640462"/>
              <a:gd name="connsiteY43" fmla="*/ 2251542 h 2460618"/>
              <a:gd name="connsiteX44" fmla="*/ 5154140 w 6640462"/>
              <a:gd name="connsiteY44" fmla="*/ 2362861 h 2460618"/>
              <a:gd name="connsiteX45" fmla="*/ 5429292 w 6640462"/>
              <a:gd name="connsiteY45" fmla="*/ 2451342 h 2460618"/>
              <a:gd name="connsiteX46" fmla="*/ 5710731 w 6640462"/>
              <a:gd name="connsiteY46" fmla="*/ 2346959 h 2460618"/>
              <a:gd name="connsiteX47" fmla="*/ 5798196 w 6640462"/>
              <a:gd name="connsiteY47" fmla="*/ 2148175 h 2460618"/>
              <a:gd name="connsiteX48" fmla="*/ 6267322 w 6640462"/>
              <a:gd name="connsiteY48" fmla="*/ 2156128 h 2460618"/>
              <a:gd name="connsiteX49" fmla="*/ 6268524 w 6640462"/>
              <a:gd name="connsiteY49" fmla="*/ 1974356 h 2460618"/>
              <a:gd name="connsiteX50" fmla="*/ 6235517 w 6640462"/>
              <a:gd name="connsiteY50" fmla="*/ 1074750 h 2460618"/>
              <a:gd name="connsiteX51" fmla="*/ 6315030 w 6640462"/>
              <a:gd name="connsiteY51" fmla="*/ 963432 h 2460618"/>
              <a:gd name="connsiteX52" fmla="*/ 6390567 w 6640462"/>
              <a:gd name="connsiteY52" fmla="*/ 918960 h 2460618"/>
              <a:gd name="connsiteX53" fmla="*/ 6489959 w 6640462"/>
              <a:gd name="connsiteY53" fmla="*/ 844162 h 2460618"/>
              <a:gd name="connsiteX54" fmla="*/ 6525831 w 6640462"/>
              <a:gd name="connsiteY54" fmla="*/ 761875 h 2460618"/>
              <a:gd name="connsiteX55" fmla="*/ 6585375 w 6640462"/>
              <a:gd name="connsiteY55" fmla="*/ 613574 h 2460618"/>
              <a:gd name="connsiteX56" fmla="*/ 6585005 w 6640462"/>
              <a:gd name="connsiteY56" fmla="*/ 745974 h 2460618"/>
              <a:gd name="connsiteX57" fmla="*/ 6582415 w 6640462"/>
              <a:gd name="connsiteY57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25831 w 6598364"/>
              <a:gd name="connsiteY54" fmla="*/ 761875 h 2460618"/>
              <a:gd name="connsiteX55" fmla="*/ 6585375 w 6598364"/>
              <a:gd name="connsiteY55" fmla="*/ 613574 h 2460618"/>
              <a:gd name="connsiteX56" fmla="*/ 6585005 w 6598364"/>
              <a:gd name="connsiteY56" fmla="*/ 745974 h 2460618"/>
              <a:gd name="connsiteX57" fmla="*/ 6582415 w 6598364"/>
              <a:gd name="connsiteY57" fmla="*/ 405731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6201 w 6595237"/>
              <a:gd name="connsiteY15" fmla="*/ 2133753 h 2460618"/>
              <a:gd name="connsiteX16" fmla="*/ 2108975 w 6595237"/>
              <a:gd name="connsiteY16" fmla="*/ 1984897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133753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00558 w 6595237"/>
              <a:gd name="connsiteY14" fmla="*/ 215200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08790 w 6595237"/>
              <a:gd name="connsiteY15" fmla="*/ 188114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026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3480"/>
              <a:gd name="connsiteY0" fmla="*/ 262422 h 2460618"/>
              <a:gd name="connsiteX1" fmla="*/ 556621 w 6593480"/>
              <a:gd name="connsiteY1" fmla="*/ 570767 h 2460618"/>
              <a:gd name="connsiteX2" fmla="*/ 208428 w 6593480"/>
              <a:gd name="connsiteY2" fmla="*/ 526110 h 2460618"/>
              <a:gd name="connsiteX3" fmla="*/ 25179 w 6593480"/>
              <a:gd name="connsiteY3" fmla="*/ 658509 h 2460618"/>
              <a:gd name="connsiteX4" fmla="*/ 57354 w 6593480"/>
              <a:gd name="connsiteY4" fmla="*/ 868017 h 2460618"/>
              <a:gd name="connsiteX5" fmla="*/ 168672 w 6593480"/>
              <a:gd name="connsiteY5" fmla="*/ 971384 h 2460618"/>
              <a:gd name="connsiteX6" fmla="*/ 248278 w 6593480"/>
              <a:gd name="connsiteY6" fmla="*/ 1038599 h 2460618"/>
              <a:gd name="connsiteX7" fmla="*/ 261406 w 6593480"/>
              <a:gd name="connsiteY7" fmla="*/ 1841497 h 2460618"/>
              <a:gd name="connsiteX8" fmla="*/ 386501 w 6593480"/>
              <a:gd name="connsiteY8" fmla="*/ 2176283 h 2460618"/>
              <a:gd name="connsiteX9" fmla="*/ 615147 w 6593480"/>
              <a:gd name="connsiteY9" fmla="*/ 2155111 h 2460618"/>
              <a:gd name="connsiteX10" fmla="*/ 765021 w 6593480"/>
              <a:gd name="connsiteY10" fmla="*/ 2315153 h 2460618"/>
              <a:gd name="connsiteX11" fmla="*/ 1019092 w 6593480"/>
              <a:gd name="connsiteY11" fmla="*/ 2459293 h 2460618"/>
              <a:gd name="connsiteX12" fmla="*/ 1273903 w 6593480"/>
              <a:gd name="connsiteY12" fmla="*/ 2323105 h 2460618"/>
              <a:gd name="connsiteX13" fmla="*/ 1449757 w 6593480"/>
              <a:gd name="connsiteY13" fmla="*/ 2155019 h 2460618"/>
              <a:gd name="connsiteX14" fmla="*/ 2111988 w 6593480"/>
              <a:gd name="connsiteY14" fmla="*/ 2159625 h 2460618"/>
              <a:gd name="connsiteX15" fmla="*/ 2114337 w 6593480"/>
              <a:gd name="connsiteY15" fmla="*/ 1711131 h 2460618"/>
              <a:gd name="connsiteX16" fmla="*/ 2098342 w 6593480"/>
              <a:gd name="connsiteY16" fmla="*/ 1113027 h 2460618"/>
              <a:gd name="connsiteX17" fmla="*/ 2236011 w 6593480"/>
              <a:gd name="connsiteY17" fmla="*/ 923676 h 2460618"/>
              <a:gd name="connsiteX18" fmla="*/ 2315524 w 6593480"/>
              <a:gd name="connsiteY18" fmla="*/ 780553 h 2460618"/>
              <a:gd name="connsiteX19" fmla="*/ 2267817 w 6593480"/>
              <a:gd name="connsiteY19" fmla="*/ 605624 h 2460618"/>
              <a:gd name="connsiteX20" fmla="*/ 2108790 w 6593480"/>
              <a:gd name="connsiteY20" fmla="*/ 486354 h 2460618"/>
              <a:gd name="connsiteX21" fmla="*/ 2119607 w 6593480"/>
              <a:gd name="connsiteY21" fmla="*/ 294320 h 2460618"/>
              <a:gd name="connsiteX22" fmla="*/ 2124693 w 6593480"/>
              <a:gd name="connsiteY22" fmla="*/ 160351 h 2460618"/>
              <a:gd name="connsiteX23" fmla="*/ 2382833 w 6593480"/>
              <a:gd name="connsiteY23" fmla="*/ 163955 h 2460618"/>
              <a:gd name="connsiteX24" fmla="*/ 2569966 w 6593480"/>
              <a:gd name="connsiteY24" fmla="*/ 25179 h 2460618"/>
              <a:gd name="connsiteX25" fmla="*/ 2911872 w 6593480"/>
              <a:gd name="connsiteY25" fmla="*/ 176254 h 2460618"/>
              <a:gd name="connsiteX26" fmla="*/ 3738808 w 6593480"/>
              <a:gd name="connsiteY26" fmla="*/ 176253 h 2460618"/>
              <a:gd name="connsiteX27" fmla="*/ 3881932 w 6593480"/>
              <a:gd name="connsiteY27" fmla="*/ 25179 h 2460618"/>
              <a:gd name="connsiteX28" fmla="*/ 3953494 w 6593480"/>
              <a:gd name="connsiteY28" fmla="*/ 25178 h 2460618"/>
              <a:gd name="connsiteX29" fmla="*/ 4033006 w 6593480"/>
              <a:gd name="connsiteY29" fmla="*/ 56983 h 2460618"/>
              <a:gd name="connsiteX30" fmla="*/ 4179735 w 6593480"/>
              <a:gd name="connsiteY30" fmla="*/ 166545 h 2460618"/>
              <a:gd name="connsiteX31" fmla="*/ 4424283 w 6593480"/>
              <a:gd name="connsiteY31" fmla="*/ 161737 h 2460618"/>
              <a:gd name="connsiteX32" fmla="*/ 4430571 w 6593480"/>
              <a:gd name="connsiteY32" fmla="*/ 478402 h 2460618"/>
              <a:gd name="connsiteX33" fmla="*/ 4605500 w 6593480"/>
              <a:gd name="connsiteY33" fmla="*/ 629477 h 2460618"/>
              <a:gd name="connsiteX34" fmla="*/ 4661159 w 6593480"/>
              <a:gd name="connsiteY34" fmla="*/ 740795 h 2460618"/>
              <a:gd name="connsiteX35" fmla="*/ 4605500 w 6593480"/>
              <a:gd name="connsiteY35" fmla="*/ 899821 h 2460618"/>
              <a:gd name="connsiteX36" fmla="*/ 4411853 w 6593480"/>
              <a:gd name="connsiteY36" fmla="*/ 1071603 h 2460618"/>
              <a:gd name="connsiteX37" fmla="*/ 4416424 w 6593480"/>
              <a:gd name="connsiteY37" fmla="*/ 1806824 h 2460618"/>
              <a:gd name="connsiteX38" fmla="*/ 4413928 w 6593480"/>
              <a:gd name="connsiteY38" fmla="*/ 2133198 h 2460618"/>
              <a:gd name="connsiteX39" fmla="*/ 4820185 w 6593480"/>
              <a:gd name="connsiteY39" fmla="*/ 2140224 h 2460618"/>
              <a:gd name="connsiteX40" fmla="*/ 5036526 w 6593480"/>
              <a:gd name="connsiteY40" fmla="*/ 2141218 h 2460618"/>
              <a:gd name="connsiteX41" fmla="*/ 5082578 w 6593480"/>
              <a:gd name="connsiteY41" fmla="*/ 2251542 h 2460618"/>
              <a:gd name="connsiteX42" fmla="*/ 5154140 w 6593480"/>
              <a:gd name="connsiteY42" fmla="*/ 2362861 h 2460618"/>
              <a:gd name="connsiteX43" fmla="*/ 5429292 w 6593480"/>
              <a:gd name="connsiteY43" fmla="*/ 2451342 h 2460618"/>
              <a:gd name="connsiteX44" fmla="*/ 5710731 w 6593480"/>
              <a:gd name="connsiteY44" fmla="*/ 2346959 h 2460618"/>
              <a:gd name="connsiteX45" fmla="*/ 5798196 w 6593480"/>
              <a:gd name="connsiteY45" fmla="*/ 2148175 h 2460618"/>
              <a:gd name="connsiteX46" fmla="*/ 6255892 w 6593480"/>
              <a:gd name="connsiteY46" fmla="*/ 2133268 h 2460618"/>
              <a:gd name="connsiteX47" fmla="*/ 6239327 w 6593480"/>
              <a:gd name="connsiteY47" fmla="*/ 987120 h 2460618"/>
              <a:gd name="connsiteX48" fmla="*/ 6315030 w 6593480"/>
              <a:gd name="connsiteY48" fmla="*/ 963432 h 2460618"/>
              <a:gd name="connsiteX49" fmla="*/ 6390567 w 6593480"/>
              <a:gd name="connsiteY49" fmla="*/ 918960 h 2460618"/>
              <a:gd name="connsiteX50" fmla="*/ 6489959 w 6593480"/>
              <a:gd name="connsiteY50" fmla="*/ 844162 h 2460618"/>
              <a:gd name="connsiteX51" fmla="*/ 6525831 w 6593480"/>
              <a:gd name="connsiteY51" fmla="*/ 761875 h 2460618"/>
              <a:gd name="connsiteX52" fmla="*/ 6585375 w 6593480"/>
              <a:gd name="connsiteY52" fmla="*/ 613574 h 2460618"/>
              <a:gd name="connsiteX53" fmla="*/ 6574464 w 6593480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5355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179735 w 6592754"/>
              <a:gd name="connsiteY28" fmla="*/ 166545 h 2460618"/>
              <a:gd name="connsiteX29" fmla="*/ 4424283 w 6592754"/>
              <a:gd name="connsiteY29" fmla="*/ 161737 h 2460618"/>
              <a:gd name="connsiteX30" fmla="*/ 4430571 w 6592754"/>
              <a:gd name="connsiteY30" fmla="*/ 478402 h 2460618"/>
              <a:gd name="connsiteX31" fmla="*/ 4605500 w 6592754"/>
              <a:gd name="connsiteY31" fmla="*/ 629477 h 2460618"/>
              <a:gd name="connsiteX32" fmla="*/ 4661159 w 6592754"/>
              <a:gd name="connsiteY32" fmla="*/ 740795 h 2460618"/>
              <a:gd name="connsiteX33" fmla="*/ 4605500 w 6592754"/>
              <a:gd name="connsiteY33" fmla="*/ 899821 h 2460618"/>
              <a:gd name="connsiteX34" fmla="*/ 4411853 w 6592754"/>
              <a:gd name="connsiteY34" fmla="*/ 1071603 h 2460618"/>
              <a:gd name="connsiteX35" fmla="*/ 4416424 w 6592754"/>
              <a:gd name="connsiteY35" fmla="*/ 1806824 h 2460618"/>
              <a:gd name="connsiteX36" fmla="*/ 4413928 w 6592754"/>
              <a:gd name="connsiteY36" fmla="*/ 2133198 h 2460618"/>
              <a:gd name="connsiteX37" fmla="*/ 4820185 w 6592754"/>
              <a:gd name="connsiteY37" fmla="*/ 2140224 h 2460618"/>
              <a:gd name="connsiteX38" fmla="*/ 5036526 w 6592754"/>
              <a:gd name="connsiteY38" fmla="*/ 2141218 h 2460618"/>
              <a:gd name="connsiteX39" fmla="*/ 5082578 w 6592754"/>
              <a:gd name="connsiteY39" fmla="*/ 2251542 h 2460618"/>
              <a:gd name="connsiteX40" fmla="*/ 5154140 w 6592754"/>
              <a:gd name="connsiteY40" fmla="*/ 2362861 h 2460618"/>
              <a:gd name="connsiteX41" fmla="*/ 5429292 w 6592754"/>
              <a:gd name="connsiteY41" fmla="*/ 2451342 h 2460618"/>
              <a:gd name="connsiteX42" fmla="*/ 5710731 w 6592754"/>
              <a:gd name="connsiteY42" fmla="*/ 2346959 h 2460618"/>
              <a:gd name="connsiteX43" fmla="*/ 5798196 w 6592754"/>
              <a:gd name="connsiteY43" fmla="*/ 2148175 h 2460618"/>
              <a:gd name="connsiteX44" fmla="*/ 6255892 w 6592754"/>
              <a:gd name="connsiteY44" fmla="*/ 2133268 h 2460618"/>
              <a:gd name="connsiteX45" fmla="*/ 6239327 w 6592754"/>
              <a:gd name="connsiteY45" fmla="*/ 987120 h 2460618"/>
              <a:gd name="connsiteX46" fmla="*/ 6315030 w 6592754"/>
              <a:gd name="connsiteY46" fmla="*/ 963432 h 2460618"/>
              <a:gd name="connsiteX47" fmla="*/ 6390567 w 6592754"/>
              <a:gd name="connsiteY47" fmla="*/ 918960 h 2460618"/>
              <a:gd name="connsiteX48" fmla="*/ 6489959 w 6592754"/>
              <a:gd name="connsiteY48" fmla="*/ 844162 h 2460618"/>
              <a:gd name="connsiteX49" fmla="*/ 6525831 w 6592754"/>
              <a:gd name="connsiteY49" fmla="*/ 761875 h 2460618"/>
              <a:gd name="connsiteX50" fmla="*/ 6555313 w 6592754"/>
              <a:gd name="connsiteY50" fmla="*/ 761380 h 2460618"/>
              <a:gd name="connsiteX51" fmla="*/ 6546906 w 6592754"/>
              <a:gd name="connsiteY51" fmla="*/ 495701 h 2460618"/>
              <a:gd name="connsiteX0" fmla="*/ 545989 w 6592754"/>
              <a:gd name="connsiteY0" fmla="*/ 238861 h 2437057"/>
              <a:gd name="connsiteX1" fmla="*/ 556621 w 6592754"/>
              <a:gd name="connsiteY1" fmla="*/ 547206 h 2437057"/>
              <a:gd name="connsiteX2" fmla="*/ 208428 w 6592754"/>
              <a:gd name="connsiteY2" fmla="*/ 502549 h 2437057"/>
              <a:gd name="connsiteX3" fmla="*/ 25179 w 6592754"/>
              <a:gd name="connsiteY3" fmla="*/ 634948 h 2437057"/>
              <a:gd name="connsiteX4" fmla="*/ 57354 w 6592754"/>
              <a:gd name="connsiteY4" fmla="*/ 844456 h 2437057"/>
              <a:gd name="connsiteX5" fmla="*/ 168672 w 6592754"/>
              <a:gd name="connsiteY5" fmla="*/ 947823 h 2437057"/>
              <a:gd name="connsiteX6" fmla="*/ 255794 w 6592754"/>
              <a:gd name="connsiteY6" fmla="*/ 977460 h 2437057"/>
              <a:gd name="connsiteX7" fmla="*/ 261406 w 6592754"/>
              <a:gd name="connsiteY7" fmla="*/ 1817936 h 2437057"/>
              <a:gd name="connsiteX8" fmla="*/ 386501 w 6592754"/>
              <a:gd name="connsiteY8" fmla="*/ 2152722 h 2437057"/>
              <a:gd name="connsiteX9" fmla="*/ 615147 w 6592754"/>
              <a:gd name="connsiteY9" fmla="*/ 2131550 h 2437057"/>
              <a:gd name="connsiteX10" fmla="*/ 765021 w 6592754"/>
              <a:gd name="connsiteY10" fmla="*/ 2291592 h 2437057"/>
              <a:gd name="connsiteX11" fmla="*/ 1019092 w 6592754"/>
              <a:gd name="connsiteY11" fmla="*/ 2435732 h 2437057"/>
              <a:gd name="connsiteX12" fmla="*/ 1273903 w 6592754"/>
              <a:gd name="connsiteY12" fmla="*/ 2299544 h 2437057"/>
              <a:gd name="connsiteX13" fmla="*/ 1449757 w 6592754"/>
              <a:gd name="connsiteY13" fmla="*/ 2131458 h 2437057"/>
              <a:gd name="connsiteX14" fmla="*/ 2111988 w 6592754"/>
              <a:gd name="connsiteY14" fmla="*/ 2136064 h 2437057"/>
              <a:gd name="connsiteX15" fmla="*/ 2114337 w 6592754"/>
              <a:gd name="connsiteY15" fmla="*/ 1687570 h 2437057"/>
              <a:gd name="connsiteX16" fmla="*/ 2098342 w 6592754"/>
              <a:gd name="connsiteY16" fmla="*/ 1089466 h 2437057"/>
              <a:gd name="connsiteX17" fmla="*/ 2236011 w 6592754"/>
              <a:gd name="connsiteY17" fmla="*/ 900115 h 2437057"/>
              <a:gd name="connsiteX18" fmla="*/ 2315524 w 6592754"/>
              <a:gd name="connsiteY18" fmla="*/ 756992 h 2437057"/>
              <a:gd name="connsiteX19" fmla="*/ 2267817 w 6592754"/>
              <a:gd name="connsiteY19" fmla="*/ 582063 h 2437057"/>
              <a:gd name="connsiteX20" fmla="*/ 2108790 w 6592754"/>
              <a:gd name="connsiteY20" fmla="*/ 462793 h 2437057"/>
              <a:gd name="connsiteX21" fmla="*/ 2109662 w 6592754"/>
              <a:gd name="connsiteY21" fmla="*/ 136790 h 2437057"/>
              <a:gd name="connsiteX22" fmla="*/ 2382833 w 6592754"/>
              <a:gd name="connsiteY22" fmla="*/ 140394 h 2437057"/>
              <a:gd name="connsiteX23" fmla="*/ 2597523 w 6592754"/>
              <a:gd name="connsiteY23" fmla="*/ 1618 h 2437057"/>
              <a:gd name="connsiteX24" fmla="*/ 2781601 w 6592754"/>
              <a:gd name="connsiteY24" fmla="*/ 142672 h 2437057"/>
              <a:gd name="connsiteX25" fmla="*/ 3738808 w 6592754"/>
              <a:gd name="connsiteY25" fmla="*/ 152692 h 2437057"/>
              <a:gd name="connsiteX26" fmla="*/ 3881932 w 6592754"/>
              <a:gd name="connsiteY26" fmla="*/ 1618 h 2437057"/>
              <a:gd name="connsiteX27" fmla="*/ 4179735 w 6592754"/>
              <a:gd name="connsiteY27" fmla="*/ 142984 h 2437057"/>
              <a:gd name="connsiteX28" fmla="*/ 4424283 w 6592754"/>
              <a:gd name="connsiteY28" fmla="*/ 138176 h 2437057"/>
              <a:gd name="connsiteX29" fmla="*/ 4430571 w 6592754"/>
              <a:gd name="connsiteY29" fmla="*/ 454841 h 2437057"/>
              <a:gd name="connsiteX30" fmla="*/ 4605500 w 6592754"/>
              <a:gd name="connsiteY30" fmla="*/ 605916 h 2437057"/>
              <a:gd name="connsiteX31" fmla="*/ 4661159 w 6592754"/>
              <a:gd name="connsiteY31" fmla="*/ 717234 h 2437057"/>
              <a:gd name="connsiteX32" fmla="*/ 4605500 w 6592754"/>
              <a:gd name="connsiteY32" fmla="*/ 876260 h 2437057"/>
              <a:gd name="connsiteX33" fmla="*/ 4411853 w 6592754"/>
              <a:gd name="connsiteY33" fmla="*/ 1048042 h 2437057"/>
              <a:gd name="connsiteX34" fmla="*/ 4416424 w 6592754"/>
              <a:gd name="connsiteY34" fmla="*/ 1783263 h 2437057"/>
              <a:gd name="connsiteX35" fmla="*/ 4413928 w 6592754"/>
              <a:gd name="connsiteY35" fmla="*/ 2109637 h 2437057"/>
              <a:gd name="connsiteX36" fmla="*/ 4820185 w 6592754"/>
              <a:gd name="connsiteY36" fmla="*/ 2116663 h 2437057"/>
              <a:gd name="connsiteX37" fmla="*/ 5036526 w 6592754"/>
              <a:gd name="connsiteY37" fmla="*/ 2117657 h 2437057"/>
              <a:gd name="connsiteX38" fmla="*/ 5082578 w 6592754"/>
              <a:gd name="connsiteY38" fmla="*/ 2227981 h 2437057"/>
              <a:gd name="connsiteX39" fmla="*/ 5154140 w 6592754"/>
              <a:gd name="connsiteY39" fmla="*/ 2339300 h 2437057"/>
              <a:gd name="connsiteX40" fmla="*/ 5429292 w 6592754"/>
              <a:gd name="connsiteY40" fmla="*/ 2427781 h 2437057"/>
              <a:gd name="connsiteX41" fmla="*/ 5710731 w 6592754"/>
              <a:gd name="connsiteY41" fmla="*/ 2323398 h 2437057"/>
              <a:gd name="connsiteX42" fmla="*/ 5798196 w 6592754"/>
              <a:gd name="connsiteY42" fmla="*/ 2124614 h 2437057"/>
              <a:gd name="connsiteX43" fmla="*/ 6255892 w 6592754"/>
              <a:gd name="connsiteY43" fmla="*/ 2109707 h 2437057"/>
              <a:gd name="connsiteX44" fmla="*/ 6239327 w 6592754"/>
              <a:gd name="connsiteY44" fmla="*/ 963559 h 2437057"/>
              <a:gd name="connsiteX45" fmla="*/ 6315030 w 6592754"/>
              <a:gd name="connsiteY45" fmla="*/ 939871 h 2437057"/>
              <a:gd name="connsiteX46" fmla="*/ 6390567 w 6592754"/>
              <a:gd name="connsiteY46" fmla="*/ 895399 h 2437057"/>
              <a:gd name="connsiteX47" fmla="*/ 6489959 w 6592754"/>
              <a:gd name="connsiteY47" fmla="*/ 820601 h 2437057"/>
              <a:gd name="connsiteX48" fmla="*/ 6525831 w 6592754"/>
              <a:gd name="connsiteY48" fmla="*/ 738314 h 2437057"/>
              <a:gd name="connsiteX49" fmla="*/ 6555313 w 6592754"/>
              <a:gd name="connsiteY49" fmla="*/ 737819 h 2437057"/>
              <a:gd name="connsiteX50" fmla="*/ 6546906 w 6592754"/>
              <a:gd name="connsiteY50" fmla="*/ 472140 h 2437057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592754" h="2436640">
                <a:moveTo>
                  <a:pt x="545989" y="238444"/>
                </a:moveTo>
                <a:cubicBezTo>
                  <a:pt x="570798" y="358946"/>
                  <a:pt x="632821" y="479449"/>
                  <a:pt x="556621" y="546789"/>
                </a:cubicBezTo>
                <a:cubicBezTo>
                  <a:pt x="508312" y="610616"/>
                  <a:pt x="297002" y="487508"/>
                  <a:pt x="208428" y="502132"/>
                </a:cubicBezTo>
                <a:cubicBezTo>
                  <a:pt x="119854" y="516756"/>
                  <a:pt x="50358" y="577547"/>
                  <a:pt x="25179" y="634531"/>
                </a:cubicBezTo>
                <a:cubicBezTo>
                  <a:pt x="0" y="691516"/>
                  <a:pt x="33439" y="791893"/>
                  <a:pt x="57354" y="844039"/>
                </a:cubicBezTo>
                <a:cubicBezTo>
                  <a:pt x="81269" y="896185"/>
                  <a:pt x="135599" y="925239"/>
                  <a:pt x="168672" y="947406"/>
                </a:cubicBezTo>
                <a:cubicBezTo>
                  <a:pt x="201745" y="969573"/>
                  <a:pt x="175202" y="942253"/>
                  <a:pt x="255794" y="977043"/>
                </a:cubicBezTo>
                <a:cubicBezTo>
                  <a:pt x="253714" y="1122062"/>
                  <a:pt x="222420" y="1640310"/>
                  <a:pt x="261406" y="1817519"/>
                </a:cubicBezTo>
                <a:cubicBezTo>
                  <a:pt x="215609" y="2132767"/>
                  <a:pt x="319162" y="2116863"/>
                  <a:pt x="386501" y="2152305"/>
                </a:cubicBezTo>
                <a:cubicBezTo>
                  <a:pt x="464473" y="2113319"/>
                  <a:pt x="512366" y="2170119"/>
                  <a:pt x="615147" y="2131133"/>
                </a:cubicBezTo>
                <a:cubicBezTo>
                  <a:pt x="690160" y="2143676"/>
                  <a:pt x="697697" y="2240478"/>
                  <a:pt x="765021" y="2291175"/>
                </a:cubicBezTo>
                <a:cubicBezTo>
                  <a:pt x="832345" y="2341872"/>
                  <a:pt x="934278" y="2433990"/>
                  <a:pt x="1019092" y="2435315"/>
                </a:cubicBezTo>
                <a:cubicBezTo>
                  <a:pt x="1103906" y="2436640"/>
                  <a:pt x="1202126" y="2349839"/>
                  <a:pt x="1273903" y="2299127"/>
                </a:cubicBezTo>
                <a:cubicBezTo>
                  <a:pt x="1345680" y="2248415"/>
                  <a:pt x="1310076" y="2158288"/>
                  <a:pt x="1449757" y="2131041"/>
                </a:cubicBezTo>
                <a:cubicBezTo>
                  <a:pt x="1589438" y="2103794"/>
                  <a:pt x="1953889" y="2138748"/>
                  <a:pt x="2111988" y="2135647"/>
                </a:cubicBezTo>
                <a:cubicBezTo>
                  <a:pt x="2116071" y="1993086"/>
                  <a:pt x="2116611" y="1861586"/>
                  <a:pt x="2114337" y="1687153"/>
                </a:cubicBezTo>
                <a:cubicBezTo>
                  <a:pt x="2112063" y="1512720"/>
                  <a:pt x="2078063" y="1220291"/>
                  <a:pt x="2098342" y="1089049"/>
                </a:cubicBezTo>
                <a:cubicBezTo>
                  <a:pt x="2118621" y="957807"/>
                  <a:pt x="2199814" y="955110"/>
                  <a:pt x="2236011" y="899698"/>
                </a:cubicBezTo>
                <a:cubicBezTo>
                  <a:pt x="2272208" y="844286"/>
                  <a:pt x="2310223" y="809584"/>
                  <a:pt x="2315524" y="756575"/>
                </a:cubicBezTo>
                <a:cubicBezTo>
                  <a:pt x="2320825" y="703566"/>
                  <a:pt x="2302273" y="630679"/>
                  <a:pt x="2267817" y="581646"/>
                </a:cubicBezTo>
                <a:cubicBezTo>
                  <a:pt x="2233361" y="532613"/>
                  <a:pt x="2135149" y="536588"/>
                  <a:pt x="2108790" y="462376"/>
                </a:cubicBezTo>
                <a:cubicBezTo>
                  <a:pt x="2117504" y="375638"/>
                  <a:pt x="2106577" y="237705"/>
                  <a:pt x="2109662" y="136373"/>
                </a:cubicBezTo>
                <a:cubicBezTo>
                  <a:pt x="2207946" y="130239"/>
                  <a:pt x="2301523" y="162506"/>
                  <a:pt x="2382833" y="139977"/>
                </a:cubicBezTo>
                <a:cubicBezTo>
                  <a:pt x="2464143" y="117448"/>
                  <a:pt x="2531062" y="821"/>
                  <a:pt x="2597523" y="1201"/>
                </a:cubicBezTo>
                <a:cubicBezTo>
                  <a:pt x="2663984" y="1581"/>
                  <a:pt x="2681992" y="44426"/>
                  <a:pt x="2781601" y="142255"/>
                </a:cubicBezTo>
                <a:cubicBezTo>
                  <a:pt x="2978913" y="149898"/>
                  <a:pt x="3577132" y="155797"/>
                  <a:pt x="3738808" y="152275"/>
                </a:cubicBezTo>
                <a:cubicBezTo>
                  <a:pt x="3797118" y="30356"/>
                  <a:pt x="3865228" y="7412"/>
                  <a:pt x="3927025" y="3706"/>
                </a:cubicBezTo>
                <a:cubicBezTo>
                  <a:pt x="3988822" y="0"/>
                  <a:pt x="4041744" y="87239"/>
                  <a:pt x="4109589" y="130041"/>
                </a:cubicBezTo>
                <a:cubicBezTo>
                  <a:pt x="4177308" y="132469"/>
                  <a:pt x="4294795" y="120857"/>
                  <a:pt x="4401736" y="127739"/>
                </a:cubicBezTo>
                <a:cubicBezTo>
                  <a:pt x="4410865" y="257376"/>
                  <a:pt x="4393597" y="165012"/>
                  <a:pt x="4410530" y="489496"/>
                </a:cubicBezTo>
                <a:cubicBezTo>
                  <a:pt x="4455328" y="548445"/>
                  <a:pt x="4563729" y="567612"/>
                  <a:pt x="4605500" y="605499"/>
                </a:cubicBezTo>
                <a:cubicBezTo>
                  <a:pt x="4647271" y="643386"/>
                  <a:pt x="4664499" y="665914"/>
                  <a:pt x="4661159" y="716817"/>
                </a:cubicBezTo>
                <a:cubicBezTo>
                  <a:pt x="4657819" y="767720"/>
                  <a:pt x="4664587" y="810686"/>
                  <a:pt x="4585458" y="910915"/>
                </a:cubicBezTo>
                <a:cubicBezTo>
                  <a:pt x="4543907" y="966050"/>
                  <a:pt x="4443366" y="896458"/>
                  <a:pt x="4411853" y="1047625"/>
                </a:cubicBezTo>
                <a:cubicBezTo>
                  <a:pt x="4403200" y="1202602"/>
                  <a:pt x="4416078" y="1605914"/>
                  <a:pt x="4416424" y="1782846"/>
                </a:cubicBezTo>
                <a:cubicBezTo>
                  <a:pt x="4416770" y="1959778"/>
                  <a:pt x="4410245" y="2045702"/>
                  <a:pt x="4413928" y="2109220"/>
                </a:cubicBezTo>
                <a:cubicBezTo>
                  <a:pt x="4534562" y="2115257"/>
                  <a:pt x="4716419" y="2114909"/>
                  <a:pt x="4820185" y="2116246"/>
                </a:cubicBezTo>
                <a:cubicBezTo>
                  <a:pt x="4923951" y="2117583"/>
                  <a:pt x="4966124" y="2113927"/>
                  <a:pt x="5036526" y="2117240"/>
                </a:cubicBezTo>
                <a:cubicBezTo>
                  <a:pt x="5080258" y="2135793"/>
                  <a:pt x="5062976" y="2190624"/>
                  <a:pt x="5082578" y="2227564"/>
                </a:cubicBezTo>
                <a:cubicBezTo>
                  <a:pt x="5102180" y="2264504"/>
                  <a:pt x="5096354" y="2305583"/>
                  <a:pt x="5154140" y="2338883"/>
                </a:cubicBezTo>
                <a:cubicBezTo>
                  <a:pt x="5211926" y="2372183"/>
                  <a:pt x="5336527" y="2430014"/>
                  <a:pt x="5429292" y="2427364"/>
                </a:cubicBezTo>
                <a:cubicBezTo>
                  <a:pt x="5522057" y="2424714"/>
                  <a:pt x="5649247" y="2373509"/>
                  <a:pt x="5710731" y="2322981"/>
                </a:cubicBezTo>
                <a:cubicBezTo>
                  <a:pt x="5772215" y="2272453"/>
                  <a:pt x="5707336" y="2159812"/>
                  <a:pt x="5798196" y="2124197"/>
                </a:cubicBezTo>
                <a:cubicBezTo>
                  <a:pt x="5889056" y="2088582"/>
                  <a:pt x="6006054" y="2111590"/>
                  <a:pt x="6255892" y="2109290"/>
                </a:cubicBezTo>
                <a:cubicBezTo>
                  <a:pt x="6264009" y="1888476"/>
                  <a:pt x="6229471" y="1158115"/>
                  <a:pt x="6239327" y="963142"/>
                </a:cubicBezTo>
                <a:cubicBezTo>
                  <a:pt x="6306333" y="939619"/>
                  <a:pt x="6289823" y="950814"/>
                  <a:pt x="6315030" y="939454"/>
                </a:cubicBezTo>
                <a:cubicBezTo>
                  <a:pt x="6340237" y="928094"/>
                  <a:pt x="6361412" y="914860"/>
                  <a:pt x="6390567" y="894982"/>
                </a:cubicBezTo>
                <a:cubicBezTo>
                  <a:pt x="6419722" y="875104"/>
                  <a:pt x="6467415" y="846365"/>
                  <a:pt x="6489959" y="820184"/>
                </a:cubicBezTo>
                <a:cubicBezTo>
                  <a:pt x="6512503" y="794003"/>
                  <a:pt x="6501977" y="772353"/>
                  <a:pt x="6525831" y="737897"/>
                </a:cubicBezTo>
                <a:cubicBezTo>
                  <a:pt x="6592754" y="730732"/>
                  <a:pt x="6492093" y="744603"/>
                  <a:pt x="6555313" y="737402"/>
                </a:cubicBezTo>
                <a:cubicBezTo>
                  <a:pt x="6563418" y="692622"/>
                  <a:pt x="6549179" y="496802"/>
                  <a:pt x="6546906" y="471723"/>
                </a:cubicBezTo>
              </a:path>
            </a:pathLst>
          </a:custGeom>
          <a:ln w="44450" cmpd="dbl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Callout 1 (No Border) 74"/>
          <p:cNvSpPr/>
          <p:nvPr/>
        </p:nvSpPr>
        <p:spPr>
          <a:xfrm>
            <a:off x="7148621" y="1786271"/>
            <a:ext cx="1041991" cy="688256"/>
          </a:xfrm>
          <a:prstGeom prst="callout1">
            <a:avLst>
              <a:gd name="adj1" fmla="val 101091"/>
              <a:gd name="adj2" fmla="val 35497"/>
              <a:gd name="adj3" fmla="val 237523"/>
              <a:gd name="adj4" fmla="val 88259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Observer</a:t>
            </a:r>
            <a:endParaRPr lang="en-US" sz="1000" dirty="0"/>
          </a:p>
        </p:txBody>
      </p:sp>
      <p:sp>
        <p:nvSpPr>
          <p:cNvPr id="113" name="Oval 112"/>
          <p:cNvSpPr/>
          <p:nvPr/>
        </p:nvSpPr>
        <p:spPr>
          <a:xfrm>
            <a:off x="2064448" y="3242812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61057" y="3204381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3" name="Line Callout 1 (No Border) 132"/>
          <p:cNvSpPr/>
          <p:nvPr/>
        </p:nvSpPr>
        <p:spPr>
          <a:xfrm>
            <a:off x="4056490" y="4969905"/>
            <a:ext cx="1622066" cy="534368"/>
          </a:xfrm>
          <a:prstGeom prst="callout1">
            <a:avLst>
              <a:gd name="adj1" fmla="val 53201"/>
              <a:gd name="adj2" fmla="val 103864"/>
              <a:gd name="adj3" fmla="val 20080"/>
              <a:gd name="adj4" fmla="val 117572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Observer</a:t>
            </a:r>
            <a:endParaRPr lang="en-US" sz="10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 flipH="1" flipV="1">
            <a:off x="3800723" y="5080883"/>
            <a:ext cx="255767" cy="15620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2039" y="250507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3" name="Rounded Rectangle 22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4605" y="44858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914400"/>
            <a:ext cx="8548577" cy="1848141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2732567"/>
            <a:ext cx="8548577" cy="3615070"/>
          </a:xfrm>
          <a:prstGeom prst="rect">
            <a:avLst/>
          </a:pr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1134" y="2743200"/>
            <a:ext cx="3014931" cy="3593981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24623" y="2743200"/>
            <a:ext cx="2913321" cy="3597829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2743200"/>
            <a:ext cx="8548577" cy="1648047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Framework </a:t>
            </a:r>
            <a:r>
              <a:rPr lang="pt-PT" dirty="0" err="1" smtClean="0"/>
              <a:t>implementation</a:t>
            </a:r>
            <a:endParaRPr lang="en-US" dirty="0"/>
          </a:p>
        </p:txBody>
      </p:sp>
      <p:cxnSp>
        <p:nvCxnSpPr>
          <p:cNvPr id="30" name="Elbow Connector 13"/>
          <p:cNvCxnSpPr>
            <a:stCxn id="246" idx="0"/>
            <a:endCxn id="10" idx="6"/>
          </p:cNvCxnSpPr>
          <p:nvPr/>
        </p:nvCxnSpPr>
        <p:spPr>
          <a:xfrm rot="16200000" flipV="1">
            <a:off x="5911716" y="1619780"/>
            <a:ext cx="768884" cy="106662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8474" y="1063257"/>
            <a:ext cx="1754372" cy="1410786"/>
          </a:xfrm>
          <a:prstGeom prst="ellipse">
            <a:avLst/>
          </a:prstGeom>
          <a:solidFill>
            <a:srgbClr val="215968">
              <a:alpha val="6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1" y="1025586"/>
            <a:ext cx="3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910079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/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smtClean="0">
                <a:solidFill>
                  <a:schemeClr val="bg1"/>
                </a:solidFill>
              </a:rPr>
              <a:t>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175" idx="0"/>
            <a:endCxn id="10" idx="2"/>
          </p:cNvCxnSpPr>
          <p:nvPr/>
        </p:nvCxnSpPr>
        <p:spPr>
          <a:xfrm rot="5400000" flipH="1" flipV="1">
            <a:off x="3083455" y="1608972"/>
            <a:ext cx="765340" cy="1084697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113184" y="2766388"/>
            <a:ext cx="1391178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69667" y="345024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948348" y="2902351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285990" y="2911060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30550" y="2748968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26" name="Elbow Connector 13"/>
          <p:cNvCxnSpPr>
            <a:stCxn id="116" idx="4"/>
            <a:endCxn id="115" idx="6"/>
          </p:cNvCxnSpPr>
          <p:nvPr/>
        </p:nvCxnSpPr>
        <p:spPr>
          <a:xfrm rot="5400000">
            <a:off x="1993025" y="3537084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4"/>
            <a:endCxn id="115" idx="2"/>
          </p:cNvCxnSpPr>
          <p:nvPr/>
        </p:nvCxnSpPr>
        <p:spPr>
          <a:xfrm rot="16200000" flipH="1">
            <a:off x="1365754" y="3517095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rot="5400000">
            <a:off x="4664564" y="789948"/>
            <a:ext cx="484714" cy="152045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Subscription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73"/>
          <p:cNvGrpSpPr/>
          <p:nvPr/>
        </p:nvGrpSpPr>
        <p:grpSpPr>
          <a:xfrm>
            <a:off x="2664499" y="251221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Block Arc 175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4" name="Oval 193"/>
          <p:cNvSpPr/>
          <p:nvPr/>
        </p:nvSpPr>
        <p:spPr>
          <a:xfrm>
            <a:off x="2625834" y="34325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320902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04" name="Elbow Connector 13"/>
          <p:cNvCxnSpPr>
            <a:stCxn id="206" idx="6"/>
            <a:endCxn id="209" idx="2"/>
          </p:cNvCxnSpPr>
          <p:nvPr/>
        </p:nvCxnSpPr>
        <p:spPr>
          <a:xfrm>
            <a:off x="4381813" y="3124306"/>
            <a:ext cx="976354" cy="35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4025553" y="2969927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7" name="Block Arc 206"/>
          <p:cNvSpPr/>
          <p:nvPr/>
        </p:nvSpPr>
        <p:spPr>
          <a:xfrm rot="16200000">
            <a:off x="3891241" y="2916259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416188" y="345733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11" name="Elbow Connector 13"/>
          <p:cNvCxnSpPr>
            <a:endCxn id="194" idx="0"/>
          </p:cNvCxnSpPr>
          <p:nvPr/>
        </p:nvCxnSpPr>
        <p:spPr>
          <a:xfrm>
            <a:off x="2913321" y="3009014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13"/>
          <p:cNvCxnSpPr>
            <a:endCxn id="210" idx="0"/>
          </p:cNvCxnSpPr>
          <p:nvPr/>
        </p:nvCxnSpPr>
        <p:spPr>
          <a:xfrm rot="5400000">
            <a:off x="3649027" y="3161685"/>
            <a:ext cx="363261" cy="228045"/>
          </a:xfrm>
          <a:prstGeom prst="bentConnector3">
            <a:avLst>
              <a:gd name="adj1" fmla="val 3169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243401" y="2769933"/>
            <a:ext cx="1282531" cy="1610681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7559340" y="344316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7938021" y="2895263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7275663" y="2903972"/>
            <a:ext cx="457200" cy="457200"/>
          </a:xfrm>
          <a:prstGeom prst="ellipse">
            <a:avLst/>
          </a:prstGeom>
          <a:solidFill>
            <a:srgbClr val="C00000">
              <a:alpha val="46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26" name="Elbow Connector 13"/>
          <p:cNvCxnSpPr>
            <a:stCxn id="224" idx="4"/>
            <a:endCxn id="223" idx="6"/>
          </p:cNvCxnSpPr>
          <p:nvPr/>
        </p:nvCxnSpPr>
        <p:spPr>
          <a:xfrm rot="5400000">
            <a:off x="7982698" y="3529996"/>
            <a:ext cx="361457" cy="63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13"/>
          <p:cNvCxnSpPr>
            <a:stCxn id="225" idx="4"/>
            <a:endCxn id="223" idx="2"/>
          </p:cNvCxnSpPr>
          <p:nvPr/>
        </p:nvCxnSpPr>
        <p:spPr>
          <a:xfrm rot="16200000" flipH="1">
            <a:off x="7355427" y="3510007"/>
            <a:ext cx="352748" cy="550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5621079" y="2756057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5716365" y="346088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31" name="Elbow Connector 13"/>
          <p:cNvCxnSpPr>
            <a:endCxn id="230" idx="0"/>
          </p:cNvCxnSpPr>
          <p:nvPr/>
        </p:nvCxnSpPr>
        <p:spPr>
          <a:xfrm rot="16200000" flipH="1">
            <a:off x="5743638" y="3187710"/>
            <a:ext cx="356176" cy="190169"/>
          </a:xfrm>
          <a:prstGeom prst="bentConnector3">
            <a:avLst>
              <a:gd name="adj1" fmla="val -3734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Block Arc 207"/>
          <p:cNvSpPr/>
          <p:nvPr/>
        </p:nvSpPr>
        <p:spPr>
          <a:xfrm rot="5400000">
            <a:off x="5362078" y="2941068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5358167" y="297347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436243" y="2752512"/>
            <a:ext cx="797442" cy="1629605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4" name="Group 244"/>
          <p:cNvGrpSpPr/>
          <p:nvPr/>
        </p:nvGrpSpPr>
        <p:grpSpPr>
          <a:xfrm>
            <a:off x="6570192" y="2515763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46" name="Oval 24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7" name="Block Arc 24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48" name="Oval 247"/>
          <p:cNvSpPr/>
          <p:nvPr/>
        </p:nvSpPr>
        <p:spPr>
          <a:xfrm>
            <a:off x="6531527" y="343607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49" name="Elbow Connector 13"/>
          <p:cNvCxnSpPr>
            <a:endCxn id="248" idx="0"/>
          </p:cNvCxnSpPr>
          <p:nvPr/>
        </p:nvCxnSpPr>
        <p:spPr>
          <a:xfrm>
            <a:off x="6819014" y="3012558"/>
            <a:ext cx="12959" cy="4235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2267773" y="4744027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2" name="Elbow Connector 13"/>
          <p:cNvCxnSpPr>
            <a:stCxn id="210" idx="4"/>
            <a:endCxn id="251" idx="6"/>
          </p:cNvCxnSpPr>
          <p:nvPr/>
        </p:nvCxnSpPr>
        <p:spPr>
          <a:xfrm rot="5400000">
            <a:off x="2812986" y="4193869"/>
            <a:ext cx="1098662" cy="7086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"/>
          <p:cNvCxnSpPr>
            <a:stCxn id="115" idx="4"/>
            <a:endCxn id="251" idx="2"/>
          </p:cNvCxnSpPr>
          <p:nvPr/>
        </p:nvCxnSpPr>
        <p:spPr>
          <a:xfrm rot="16200000" flipH="1">
            <a:off x="1516068" y="4345811"/>
            <a:ext cx="1105751" cy="39766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3"/>
          <p:cNvCxnSpPr>
            <a:stCxn id="194" idx="4"/>
            <a:endCxn id="251" idx="0"/>
          </p:cNvCxnSpPr>
          <p:nvPr/>
        </p:nvCxnSpPr>
        <p:spPr>
          <a:xfrm rot="5400000">
            <a:off x="2397094" y="4214840"/>
            <a:ext cx="769981" cy="2883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 rot="5400000">
            <a:off x="2380426" y="5127402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6651934" y="473425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77" name="Elbow Connector 13"/>
          <p:cNvCxnSpPr>
            <a:stCxn id="223" idx="4"/>
            <a:endCxn id="276" idx="6"/>
          </p:cNvCxnSpPr>
          <p:nvPr/>
        </p:nvCxnSpPr>
        <p:spPr>
          <a:xfrm rot="5400000">
            <a:off x="7074439" y="4302401"/>
            <a:ext cx="1103071" cy="46762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13"/>
          <p:cNvCxnSpPr>
            <a:stCxn id="230" idx="4"/>
            <a:endCxn id="276" idx="2"/>
          </p:cNvCxnSpPr>
          <p:nvPr/>
        </p:nvCxnSpPr>
        <p:spPr>
          <a:xfrm rot="16200000" flipH="1">
            <a:off x="5791698" y="4227512"/>
            <a:ext cx="1085349" cy="63512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"/>
          <p:cNvCxnSpPr>
            <a:stCxn id="248" idx="4"/>
            <a:endCxn id="276" idx="0"/>
          </p:cNvCxnSpPr>
          <p:nvPr/>
        </p:nvCxnSpPr>
        <p:spPr>
          <a:xfrm rot="16200000" flipH="1">
            <a:off x="6548676" y="4260886"/>
            <a:ext cx="756669" cy="1900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 rot="5400000">
            <a:off x="6808445" y="5148895"/>
            <a:ext cx="466518" cy="101925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bg1"/>
                </a:solidFill>
              </a:rPr>
              <a:t>Sync</a:t>
            </a:r>
            <a:r>
              <a:rPr lang="pt-PT" sz="1200" b="1" dirty="0" smtClean="0">
                <a:solidFill>
                  <a:schemeClr val="bg1"/>
                </a:solidFill>
              </a:rPr>
              <a:t> Manager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0" y="474475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level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err="1" smtClean="0"/>
              <a:t>Message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Delivery</a:t>
            </a:r>
            <a:endParaRPr lang="en-US" dirty="0"/>
          </a:p>
        </p:txBody>
      </p:sp>
      <p:sp>
        <p:nvSpPr>
          <p:cNvPr id="71" name="Line Callout 1 (No Border) 70"/>
          <p:cNvSpPr/>
          <p:nvPr/>
        </p:nvSpPr>
        <p:spPr>
          <a:xfrm>
            <a:off x="4369980" y="3866708"/>
            <a:ext cx="1041991" cy="380480"/>
          </a:xfrm>
          <a:prstGeom prst="callout1">
            <a:avLst>
              <a:gd name="adj1" fmla="val 53201"/>
              <a:gd name="adj2" fmla="val 103864"/>
              <a:gd name="adj3" fmla="val 52141"/>
              <a:gd name="adj4" fmla="val 14744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Native</a:t>
            </a:r>
            <a:r>
              <a:rPr lang="pt-PT" sz="1000" dirty="0" smtClean="0"/>
              <a:t> JSON </a:t>
            </a:r>
            <a:br>
              <a:rPr lang="pt-PT" sz="1000" dirty="0" smtClean="0"/>
            </a:br>
            <a:r>
              <a:rPr lang="pt-PT" sz="1000" dirty="0" err="1" smtClean="0"/>
              <a:t>Messaging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 flipH="1" flipV="1">
            <a:off x="3806456" y="4051006"/>
            <a:ext cx="563524" cy="59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ine Callout 1 (No Border) 73"/>
          <p:cNvSpPr/>
          <p:nvPr/>
        </p:nvSpPr>
        <p:spPr>
          <a:xfrm>
            <a:off x="4384157" y="2381693"/>
            <a:ext cx="1041991" cy="534368"/>
          </a:xfrm>
          <a:prstGeom prst="callout1">
            <a:avLst>
              <a:gd name="adj1" fmla="val 53201"/>
              <a:gd name="adj2" fmla="val 103864"/>
              <a:gd name="adj3" fmla="val 10153"/>
              <a:gd name="adj4" fmla="val 228056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err="1" smtClean="0"/>
              <a:t>Any</a:t>
            </a:r>
            <a:r>
              <a:rPr lang="pt-PT" sz="1000" dirty="0" smtClean="0"/>
              <a:t> </a:t>
            </a:r>
            <a:r>
              <a:rPr lang="pt-PT" sz="1000" dirty="0" err="1" smtClean="0"/>
              <a:t>Messaging</a:t>
            </a:r>
            <a:r>
              <a:rPr lang="pt-PT" sz="1000" dirty="0" smtClean="0"/>
              <a:t> </a:t>
            </a:r>
            <a:r>
              <a:rPr lang="pt-PT" sz="1000" dirty="0" err="1" smtClean="0"/>
              <a:t>Protocol</a:t>
            </a:r>
            <a:r>
              <a:rPr lang="pt-PT" sz="1000" dirty="0" smtClean="0"/>
              <a:t> (</a:t>
            </a:r>
            <a:r>
              <a:rPr lang="pt-PT" sz="1000" dirty="0" err="1" smtClean="0"/>
              <a:t>Protofly</a:t>
            </a:r>
            <a:r>
              <a:rPr lang="pt-PT" sz="1000" dirty="0" smtClean="0"/>
              <a:t>)</a:t>
            </a:r>
            <a:endParaRPr lang="en-US" sz="1000" dirty="0"/>
          </a:p>
        </p:txBody>
      </p:sp>
      <p:cxnSp>
        <p:nvCxnSpPr>
          <p:cNvPr id="78" name="Straight Connector 77"/>
          <p:cNvCxnSpPr>
            <a:stCxn id="74" idx="2"/>
          </p:cNvCxnSpPr>
          <p:nvPr/>
        </p:nvCxnSpPr>
        <p:spPr>
          <a:xfrm flipH="1" flipV="1">
            <a:off x="3009014" y="2509284"/>
            <a:ext cx="1375143" cy="13959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4" idx="1"/>
          </p:cNvCxnSpPr>
          <p:nvPr/>
        </p:nvCxnSpPr>
        <p:spPr>
          <a:xfrm flipV="1">
            <a:off x="4896243" y="2916061"/>
            <a:ext cx="8910" cy="1603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ine Callout 1 (No Border) 93"/>
          <p:cNvSpPr/>
          <p:nvPr/>
        </p:nvSpPr>
        <p:spPr>
          <a:xfrm>
            <a:off x="4063116" y="5763710"/>
            <a:ext cx="1622066" cy="380480"/>
          </a:xfrm>
          <a:prstGeom prst="callout1">
            <a:avLst>
              <a:gd name="adj1" fmla="val 53201"/>
              <a:gd name="adj2" fmla="val 103864"/>
              <a:gd name="adj3" fmla="val 9664"/>
              <a:gd name="adj4" fmla="val 158748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Routing</a:t>
            </a:r>
            <a:r>
              <a:rPr lang="pt-PT" sz="1000" dirty="0" smtClean="0"/>
              <a:t> </a:t>
            </a:r>
            <a:r>
              <a:rPr lang="pt-PT" sz="1000" dirty="0" err="1" smtClean="0"/>
              <a:t>Path</a:t>
            </a:r>
            <a:r>
              <a:rPr lang="pt-PT" sz="1000" dirty="0" smtClean="0"/>
              <a:t>  </a:t>
            </a:r>
            <a:r>
              <a:rPr lang="pt-PT" sz="1000" dirty="0" err="1" smtClean="0"/>
              <a:t>Control</a:t>
            </a:r>
            <a:endParaRPr lang="en-US" sz="1000" dirty="0"/>
          </a:p>
        </p:txBody>
      </p:sp>
      <p:cxnSp>
        <p:nvCxnSpPr>
          <p:cNvPr id="95" name="Straight Connector 94"/>
          <p:cNvCxnSpPr>
            <a:stCxn id="94" idx="2"/>
          </p:cNvCxnSpPr>
          <p:nvPr/>
        </p:nvCxnSpPr>
        <p:spPr>
          <a:xfrm flipH="1" flipV="1">
            <a:off x="3116910" y="5748794"/>
            <a:ext cx="946206" cy="2051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612420" y="2972588"/>
            <a:ext cx="6592754" cy="2436640"/>
          </a:xfrm>
          <a:custGeom>
            <a:avLst/>
            <a:gdLst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272902 w 6269665"/>
              <a:gd name="connsiteY0" fmla="*/ 274674 h 2206256"/>
              <a:gd name="connsiteX1" fmla="*/ 283534 w 6269665"/>
              <a:gd name="connsiteY1" fmla="*/ 583019 h 2206256"/>
              <a:gd name="connsiteX2" fmla="*/ 38986 w 6269665"/>
              <a:gd name="connsiteY2" fmla="*/ 678712 h 2206256"/>
              <a:gd name="connsiteX3" fmla="*/ 49618 w 6269665"/>
              <a:gd name="connsiteY3" fmla="*/ 1805763 h 2206256"/>
              <a:gd name="connsiteX4" fmla="*/ 336697 w 6269665"/>
              <a:gd name="connsiteY4" fmla="*/ 2039679 h 2206256"/>
              <a:gd name="connsiteX5" fmla="*/ 762000 w 6269665"/>
              <a:gd name="connsiteY5" fmla="*/ 2060944 h 2206256"/>
              <a:gd name="connsiteX6" fmla="*/ 1665767 w 6269665"/>
              <a:gd name="connsiteY6" fmla="*/ 2050312 h 2206256"/>
              <a:gd name="connsiteX7" fmla="*/ 1825255 w 6269665"/>
              <a:gd name="connsiteY7" fmla="*/ 1125279 h 2206256"/>
              <a:gd name="connsiteX8" fmla="*/ 1846520 w 6269665"/>
              <a:gd name="connsiteY8" fmla="*/ 306572 h 2206256"/>
              <a:gd name="connsiteX9" fmla="*/ 2133600 w 6269665"/>
              <a:gd name="connsiteY9" fmla="*/ 136451 h 2206256"/>
              <a:gd name="connsiteX10" fmla="*/ 3930502 w 6269665"/>
              <a:gd name="connsiteY10" fmla="*/ 115186 h 2206256"/>
              <a:gd name="connsiteX11" fmla="*/ 4175051 w 6269665"/>
              <a:gd name="connsiteY11" fmla="*/ 285307 h 2206256"/>
              <a:gd name="connsiteX12" fmla="*/ 4206948 w 6269665"/>
              <a:gd name="connsiteY12" fmla="*/ 1827028 h 2206256"/>
              <a:gd name="connsiteX13" fmla="*/ 4260111 w 6269665"/>
              <a:gd name="connsiteY13" fmla="*/ 1954619 h 2206256"/>
              <a:gd name="connsiteX14" fmla="*/ 5259572 w 6269665"/>
              <a:gd name="connsiteY14" fmla="*/ 1986516 h 2206256"/>
              <a:gd name="connsiteX15" fmla="*/ 5844362 w 6269665"/>
              <a:gd name="connsiteY15" fmla="*/ 2018414 h 2206256"/>
              <a:gd name="connsiteX16" fmla="*/ 5886893 w 6269665"/>
              <a:gd name="connsiteY16" fmla="*/ 923261 h 2206256"/>
              <a:gd name="connsiteX17" fmla="*/ 5918790 w 6269665"/>
              <a:gd name="connsiteY17" fmla="*/ 678712 h 2206256"/>
              <a:gd name="connsiteX18" fmla="*/ 6216502 w 6269665"/>
              <a:gd name="connsiteY18" fmla="*/ 678712 h 2206256"/>
              <a:gd name="connsiteX19" fmla="*/ 6237767 w 6269665"/>
              <a:gd name="connsiteY19" fmla="*/ 338470 h 2206256"/>
              <a:gd name="connsiteX0" fmla="*/ 301257 w 6298020"/>
              <a:gd name="connsiteY0" fmla="*/ 274674 h 2206256"/>
              <a:gd name="connsiteX1" fmla="*/ 311889 w 6298020"/>
              <a:gd name="connsiteY1" fmla="*/ 583019 h 2206256"/>
              <a:gd name="connsiteX2" fmla="*/ 67341 w 6298020"/>
              <a:gd name="connsiteY2" fmla="*/ 678712 h 2206256"/>
              <a:gd name="connsiteX3" fmla="*/ 77973 w 6298020"/>
              <a:gd name="connsiteY3" fmla="*/ 1805763 h 2206256"/>
              <a:gd name="connsiteX4" fmla="*/ 365052 w 6298020"/>
              <a:gd name="connsiteY4" fmla="*/ 2039679 h 2206256"/>
              <a:gd name="connsiteX5" fmla="*/ 790355 w 6298020"/>
              <a:gd name="connsiteY5" fmla="*/ 2060944 h 2206256"/>
              <a:gd name="connsiteX6" fmla="*/ 1694122 w 6298020"/>
              <a:gd name="connsiteY6" fmla="*/ 2050312 h 2206256"/>
              <a:gd name="connsiteX7" fmla="*/ 1853610 w 6298020"/>
              <a:gd name="connsiteY7" fmla="*/ 1125279 h 2206256"/>
              <a:gd name="connsiteX8" fmla="*/ 1874875 w 6298020"/>
              <a:gd name="connsiteY8" fmla="*/ 306572 h 2206256"/>
              <a:gd name="connsiteX9" fmla="*/ 2161955 w 6298020"/>
              <a:gd name="connsiteY9" fmla="*/ 136451 h 2206256"/>
              <a:gd name="connsiteX10" fmla="*/ 3958857 w 6298020"/>
              <a:gd name="connsiteY10" fmla="*/ 115186 h 2206256"/>
              <a:gd name="connsiteX11" fmla="*/ 4203406 w 6298020"/>
              <a:gd name="connsiteY11" fmla="*/ 285307 h 2206256"/>
              <a:gd name="connsiteX12" fmla="*/ 4235303 w 6298020"/>
              <a:gd name="connsiteY12" fmla="*/ 1827028 h 2206256"/>
              <a:gd name="connsiteX13" fmla="*/ 4288466 w 6298020"/>
              <a:gd name="connsiteY13" fmla="*/ 1954619 h 2206256"/>
              <a:gd name="connsiteX14" fmla="*/ 5287927 w 6298020"/>
              <a:gd name="connsiteY14" fmla="*/ 1986516 h 2206256"/>
              <a:gd name="connsiteX15" fmla="*/ 5872717 w 6298020"/>
              <a:gd name="connsiteY15" fmla="*/ 2018414 h 2206256"/>
              <a:gd name="connsiteX16" fmla="*/ 5915248 w 6298020"/>
              <a:gd name="connsiteY16" fmla="*/ 923261 h 2206256"/>
              <a:gd name="connsiteX17" fmla="*/ 5947145 w 6298020"/>
              <a:gd name="connsiteY17" fmla="*/ 678712 h 2206256"/>
              <a:gd name="connsiteX18" fmla="*/ 6244857 w 6298020"/>
              <a:gd name="connsiteY18" fmla="*/ 678712 h 2206256"/>
              <a:gd name="connsiteX19" fmla="*/ 6266122 w 6298020"/>
              <a:gd name="connsiteY19" fmla="*/ 338470 h 2206256"/>
              <a:gd name="connsiteX0" fmla="*/ 301257 w 6298020"/>
              <a:gd name="connsiteY0" fmla="*/ 274674 h 2209800"/>
              <a:gd name="connsiteX1" fmla="*/ 311889 w 6298020"/>
              <a:gd name="connsiteY1" fmla="*/ 583019 h 2209800"/>
              <a:gd name="connsiteX2" fmla="*/ 67341 w 6298020"/>
              <a:gd name="connsiteY2" fmla="*/ 678712 h 2209800"/>
              <a:gd name="connsiteX3" fmla="*/ 77973 w 6298020"/>
              <a:gd name="connsiteY3" fmla="*/ 1805763 h 2209800"/>
              <a:gd name="connsiteX4" fmla="*/ 375685 w 6298020"/>
              <a:gd name="connsiteY4" fmla="*/ 2167270 h 2209800"/>
              <a:gd name="connsiteX5" fmla="*/ 790355 w 6298020"/>
              <a:gd name="connsiteY5" fmla="*/ 2060944 h 2209800"/>
              <a:gd name="connsiteX6" fmla="*/ 1694122 w 6298020"/>
              <a:gd name="connsiteY6" fmla="*/ 2050312 h 2209800"/>
              <a:gd name="connsiteX7" fmla="*/ 1853610 w 6298020"/>
              <a:gd name="connsiteY7" fmla="*/ 1125279 h 2209800"/>
              <a:gd name="connsiteX8" fmla="*/ 1874875 w 6298020"/>
              <a:gd name="connsiteY8" fmla="*/ 306572 h 2209800"/>
              <a:gd name="connsiteX9" fmla="*/ 2161955 w 6298020"/>
              <a:gd name="connsiteY9" fmla="*/ 136451 h 2209800"/>
              <a:gd name="connsiteX10" fmla="*/ 3958857 w 6298020"/>
              <a:gd name="connsiteY10" fmla="*/ 115186 h 2209800"/>
              <a:gd name="connsiteX11" fmla="*/ 4203406 w 6298020"/>
              <a:gd name="connsiteY11" fmla="*/ 285307 h 2209800"/>
              <a:gd name="connsiteX12" fmla="*/ 4235303 w 6298020"/>
              <a:gd name="connsiteY12" fmla="*/ 1827028 h 2209800"/>
              <a:gd name="connsiteX13" fmla="*/ 4288466 w 6298020"/>
              <a:gd name="connsiteY13" fmla="*/ 1954619 h 2209800"/>
              <a:gd name="connsiteX14" fmla="*/ 5287927 w 6298020"/>
              <a:gd name="connsiteY14" fmla="*/ 1986516 h 2209800"/>
              <a:gd name="connsiteX15" fmla="*/ 5872717 w 6298020"/>
              <a:gd name="connsiteY15" fmla="*/ 2018414 h 2209800"/>
              <a:gd name="connsiteX16" fmla="*/ 5915248 w 6298020"/>
              <a:gd name="connsiteY16" fmla="*/ 923261 h 2209800"/>
              <a:gd name="connsiteX17" fmla="*/ 5947145 w 6298020"/>
              <a:gd name="connsiteY17" fmla="*/ 678712 h 2209800"/>
              <a:gd name="connsiteX18" fmla="*/ 6244857 w 6298020"/>
              <a:gd name="connsiteY18" fmla="*/ 678712 h 2209800"/>
              <a:gd name="connsiteX19" fmla="*/ 6266122 w 6298020"/>
              <a:gd name="connsiteY19" fmla="*/ 338470 h 2209800"/>
              <a:gd name="connsiteX0" fmla="*/ 333154 w 6329917"/>
              <a:gd name="connsiteY0" fmla="*/ 274674 h 2209800"/>
              <a:gd name="connsiteX1" fmla="*/ 343786 w 6329917"/>
              <a:gd name="connsiteY1" fmla="*/ 583019 h 2209800"/>
              <a:gd name="connsiteX2" fmla="*/ 99238 w 6329917"/>
              <a:gd name="connsiteY2" fmla="*/ 678712 h 2209800"/>
              <a:gd name="connsiteX3" fmla="*/ 77973 w 6329917"/>
              <a:gd name="connsiteY3" fmla="*/ 1805763 h 2209800"/>
              <a:gd name="connsiteX4" fmla="*/ 407582 w 6329917"/>
              <a:gd name="connsiteY4" fmla="*/ 2167270 h 2209800"/>
              <a:gd name="connsiteX5" fmla="*/ 822252 w 6329917"/>
              <a:gd name="connsiteY5" fmla="*/ 2060944 h 2209800"/>
              <a:gd name="connsiteX6" fmla="*/ 1726019 w 6329917"/>
              <a:gd name="connsiteY6" fmla="*/ 2050312 h 2209800"/>
              <a:gd name="connsiteX7" fmla="*/ 1885507 w 6329917"/>
              <a:gd name="connsiteY7" fmla="*/ 1125279 h 2209800"/>
              <a:gd name="connsiteX8" fmla="*/ 1906772 w 6329917"/>
              <a:gd name="connsiteY8" fmla="*/ 306572 h 2209800"/>
              <a:gd name="connsiteX9" fmla="*/ 2193852 w 6329917"/>
              <a:gd name="connsiteY9" fmla="*/ 136451 h 2209800"/>
              <a:gd name="connsiteX10" fmla="*/ 3990754 w 6329917"/>
              <a:gd name="connsiteY10" fmla="*/ 115186 h 2209800"/>
              <a:gd name="connsiteX11" fmla="*/ 4235303 w 6329917"/>
              <a:gd name="connsiteY11" fmla="*/ 285307 h 2209800"/>
              <a:gd name="connsiteX12" fmla="*/ 4267200 w 6329917"/>
              <a:gd name="connsiteY12" fmla="*/ 1827028 h 2209800"/>
              <a:gd name="connsiteX13" fmla="*/ 4320363 w 6329917"/>
              <a:gd name="connsiteY13" fmla="*/ 1954619 h 2209800"/>
              <a:gd name="connsiteX14" fmla="*/ 5319824 w 6329917"/>
              <a:gd name="connsiteY14" fmla="*/ 1986516 h 2209800"/>
              <a:gd name="connsiteX15" fmla="*/ 5904614 w 6329917"/>
              <a:gd name="connsiteY15" fmla="*/ 2018414 h 2209800"/>
              <a:gd name="connsiteX16" fmla="*/ 5947145 w 6329917"/>
              <a:gd name="connsiteY16" fmla="*/ 923261 h 2209800"/>
              <a:gd name="connsiteX17" fmla="*/ 5979042 w 6329917"/>
              <a:gd name="connsiteY17" fmla="*/ 678712 h 2209800"/>
              <a:gd name="connsiteX18" fmla="*/ 6276754 w 6329917"/>
              <a:gd name="connsiteY18" fmla="*/ 678712 h 2209800"/>
              <a:gd name="connsiteX19" fmla="*/ 6298019 w 6329917"/>
              <a:gd name="connsiteY19" fmla="*/ 338470 h 2209800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86047 w 6393712"/>
              <a:gd name="connsiteY5" fmla="*/ 2060944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71377 w 6393712"/>
              <a:gd name="connsiteY4" fmla="*/ 2167270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567070 w 6393712"/>
              <a:gd name="connsiteY4" fmla="*/ 2050312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5663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789814 w 6393712"/>
              <a:gd name="connsiteY6" fmla="*/ 2050312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53339"/>
              <a:gd name="connsiteX1" fmla="*/ 407581 w 6393712"/>
              <a:gd name="connsiteY1" fmla="*/ 583019 h 2353339"/>
              <a:gd name="connsiteX2" fmla="*/ 163033 w 6393712"/>
              <a:gd name="connsiteY2" fmla="*/ 678712 h 2353339"/>
              <a:gd name="connsiteX3" fmla="*/ 77973 w 6393712"/>
              <a:gd name="connsiteY3" fmla="*/ 1986517 h 2353339"/>
              <a:gd name="connsiteX4" fmla="*/ 482009 w 6393712"/>
              <a:gd name="connsiteY4" fmla="*/ 2199168 h 2353339"/>
              <a:gd name="connsiteX5" fmla="*/ 854150 w 6393712"/>
              <a:gd name="connsiteY5" fmla="*/ 1986516 h 2353339"/>
              <a:gd name="connsiteX6" fmla="*/ 2066261 w 6393712"/>
              <a:gd name="connsiteY6" fmla="*/ 2209800 h 2353339"/>
              <a:gd name="connsiteX7" fmla="*/ 1949302 w 6393712"/>
              <a:gd name="connsiteY7" fmla="*/ 1125279 h 2353339"/>
              <a:gd name="connsiteX8" fmla="*/ 1970567 w 6393712"/>
              <a:gd name="connsiteY8" fmla="*/ 306572 h 2353339"/>
              <a:gd name="connsiteX9" fmla="*/ 2257647 w 6393712"/>
              <a:gd name="connsiteY9" fmla="*/ 136451 h 2353339"/>
              <a:gd name="connsiteX10" fmla="*/ 4054549 w 6393712"/>
              <a:gd name="connsiteY10" fmla="*/ 115186 h 2353339"/>
              <a:gd name="connsiteX11" fmla="*/ 4299098 w 6393712"/>
              <a:gd name="connsiteY11" fmla="*/ 285307 h 2353339"/>
              <a:gd name="connsiteX12" fmla="*/ 4330995 w 6393712"/>
              <a:gd name="connsiteY12" fmla="*/ 1827028 h 2353339"/>
              <a:gd name="connsiteX13" fmla="*/ 4384158 w 6393712"/>
              <a:gd name="connsiteY13" fmla="*/ 1954619 h 2353339"/>
              <a:gd name="connsiteX14" fmla="*/ 5383619 w 6393712"/>
              <a:gd name="connsiteY14" fmla="*/ 1986516 h 2353339"/>
              <a:gd name="connsiteX15" fmla="*/ 5968409 w 6393712"/>
              <a:gd name="connsiteY15" fmla="*/ 2018414 h 2353339"/>
              <a:gd name="connsiteX16" fmla="*/ 6010940 w 6393712"/>
              <a:gd name="connsiteY16" fmla="*/ 923261 h 2353339"/>
              <a:gd name="connsiteX17" fmla="*/ 6042837 w 6393712"/>
              <a:gd name="connsiteY17" fmla="*/ 678712 h 2353339"/>
              <a:gd name="connsiteX18" fmla="*/ 6340549 w 6393712"/>
              <a:gd name="connsiteY18" fmla="*/ 678712 h 2353339"/>
              <a:gd name="connsiteX19" fmla="*/ 6361814 w 6393712"/>
              <a:gd name="connsiteY19" fmla="*/ 338470 h 2353339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2066261 w 6393712"/>
              <a:gd name="connsiteY6" fmla="*/ 2209800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49302 w 6393712"/>
              <a:gd name="connsiteY7" fmla="*/ 1125279 h 2319671"/>
              <a:gd name="connsiteX8" fmla="*/ 1970567 w 6393712"/>
              <a:gd name="connsiteY8" fmla="*/ 306572 h 2319671"/>
              <a:gd name="connsiteX9" fmla="*/ 2257647 w 6393712"/>
              <a:gd name="connsiteY9" fmla="*/ 136451 h 2319671"/>
              <a:gd name="connsiteX10" fmla="*/ 4054549 w 6393712"/>
              <a:gd name="connsiteY10" fmla="*/ 115186 h 2319671"/>
              <a:gd name="connsiteX11" fmla="*/ 4299098 w 6393712"/>
              <a:gd name="connsiteY11" fmla="*/ 285307 h 2319671"/>
              <a:gd name="connsiteX12" fmla="*/ 4330995 w 6393712"/>
              <a:gd name="connsiteY12" fmla="*/ 1827028 h 2319671"/>
              <a:gd name="connsiteX13" fmla="*/ 4384158 w 6393712"/>
              <a:gd name="connsiteY13" fmla="*/ 1954619 h 2319671"/>
              <a:gd name="connsiteX14" fmla="*/ 5383619 w 6393712"/>
              <a:gd name="connsiteY14" fmla="*/ 1986516 h 2319671"/>
              <a:gd name="connsiteX15" fmla="*/ 5968409 w 6393712"/>
              <a:gd name="connsiteY15" fmla="*/ 2018414 h 2319671"/>
              <a:gd name="connsiteX16" fmla="*/ 6010940 w 6393712"/>
              <a:gd name="connsiteY16" fmla="*/ 923261 h 2319671"/>
              <a:gd name="connsiteX17" fmla="*/ 6042837 w 6393712"/>
              <a:gd name="connsiteY17" fmla="*/ 678712 h 2319671"/>
              <a:gd name="connsiteX18" fmla="*/ 6340549 w 6393712"/>
              <a:gd name="connsiteY18" fmla="*/ 678712 h 2319671"/>
              <a:gd name="connsiteX19" fmla="*/ 6361814 w 6393712"/>
              <a:gd name="connsiteY19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81200 w 6393712"/>
              <a:gd name="connsiteY7" fmla="*/ 1731335 h 2319671"/>
              <a:gd name="connsiteX8" fmla="*/ 1949302 w 6393712"/>
              <a:gd name="connsiteY8" fmla="*/ 1125279 h 2319671"/>
              <a:gd name="connsiteX9" fmla="*/ 1970567 w 6393712"/>
              <a:gd name="connsiteY9" fmla="*/ 306572 h 2319671"/>
              <a:gd name="connsiteX10" fmla="*/ 2257647 w 6393712"/>
              <a:gd name="connsiteY10" fmla="*/ 136451 h 2319671"/>
              <a:gd name="connsiteX11" fmla="*/ 4054549 w 6393712"/>
              <a:gd name="connsiteY11" fmla="*/ 115186 h 2319671"/>
              <a:gd name="connsiteX12" fmla="*/ 4299098 w 6393712"/>
              <a:gd name="connsiteY12" fmla="*/ 285307 h 2319671"/>
              <a:gd name="connsiteX13" fmla="*/ 4330995 w 6393712"/>
              <a:gd name="connsiteY13" fmla="*/ 1827028 h 2319671"/>
              <a:gd name="connsiteX14" fmla="*/ 4384158 w 6393712"/>
              <a:gd name="connsiteY14" fmla="*/ 1954619 h 2319671"/>
              <a:gd name="connsiteX15" fmla="*/ 5383619 w 6393712"/>
              <a:gd name="connsiteY15" fmla="*/ 1986516 h 2319671"/>
              <a:gd name="connsiteX16" fmla="*/ 5968409 w 6393712"/>
              <a:gd name="connsiteY16" fmla="*/ 2018414 h 2319671"/>
              <a:gd name="connsiteX17" fmla="*/ 6010940 w 6393712"/>
              <a:gd name="connsiteY17" fmla="*/ 923261 h 2319671"/>
              <a:gd name="connsiteX18" fmla="*/ 6042837 w 6393712"/>
              <a:gd name="connsiteY18" fmla="*/ 678712 h 2319671"/>
              <a:gd name="connsiteX19" fmla="*/ 6340549 w 6393712"/>
              <a:gd name="connsiteY19" fmla="*/ 678712 h 2319671"/>
              <a:gd name="connsiteX20" fmla="*/ 6361814 w 6393712"/>
              <a:gd name="connsiteY20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970568 w 6393712"/>
              <a:gd name="connsiteY6" fmla="*/ 2156637 h 2319671"/>
              <a:gd name="connsiteX7" fmla="*/ 1959935 w 6393712"/>
              <a:gd name="connsiteY7" fmla="*/ 1997149 h 2319671"/>
              <a:gd name="connsiteX8" fmla="*/ 1981200 w 6393712"/>
              <a:gd name="connsiteY8" fmla="*/ 1731335 h 2319671"/>
              <a:gd name="connsiteX9" fmla="*/ 1949302 w 6393712"/>
              <a:gd name="connsiteY9" fmla="*/ 1125279 h 2319671"/>
              <a:gd name="connsiteX10" fmla="*/ 1970567 w 6393712"/>
              <a:gd name="connsiteY10" fmla="*/ 306572 h 2319671"/>
              <a:gd name="connsiteX11" fmla="*/ 2257647 w 6393712"/>
              <a:gd name="connsiteY11" fmla="*/ 136451 h 2319671"/>
              <a:gd name="connsiteX12" fmla="*/ 4054549 w 6393712"/>
              <a:gd name="connsiteY12" fmla="*/ 115186 h 2319671"/>
              <a:gd name="connsiteX13" fmla="*/ 4299098 w 6393712"/>
              <a:gd name="connsiteY13" fmla="*/ 285307 h 2319671"/>
              <a:gd name="connsiteX14" fmla="*/ 4330995 w 6393712"/>
              <a:gd name="connsiteY14" fmla="*/ 1827028 h 2319671"/>
              <a:gd name="connsiteX15" fmla="*/ 4384158 w 6393712"/>
              <a:gd name="connsiteY15" fmla="*/ 1954619 h 2319671"/>
              <a:gd name="connsiteX16" fmla="*/ 5383619 w 6393712"/>
              <a:gd name="connsiteY16" fmla="*/ 1986516 h 2319671"/>
              <a:gd name="connsiteX17" fmla="*/ 5968409 w 6393712"/>
              <a:gd name="connsiteY17" fmla="*/ 2018414 h 2319671"/>
              <a:gd name="connsiteX18" fmla="*/ 6010940 w 6393712"/>
              <a:gd name="connsiteY18" fmla="*/ 923261 h 2319671"/>
              <a:gd name="connsiteX19" fmla="*/ 6042837 w 6393712"/>
              <a:gd name="connsiteY19" fmla="*/ 678712 h 2319671"/>
              <a:gd name="connsiteX20" fmla="*/ 6340549 w 6393712"/>
              <a:gd name="connsiteY20" fmla="*/ 678712 h 2319671"/>
              <a:gd name="connsiteX21" fmla="*/ 6361814 w 6393712"/>
              <a:gd name="connsiteY21" fmla="*/ 338470 h 2319671"/>
              <a:gd name="connsiteX0" fmla="*/ 396949 w 6393712"/>
              <a:gd name="connsiteY0" fmla="*/ 274674 h 2319671"/>
              <a:gd name="connsiteX1" fmla="*/ 407581 w 6393712"/>
              <a:gd name="connsiteY1" fmla="*/ 583019 h 2319671"/>
              <a:gd name="connsiteX2" fmla="*/ 163033 w 6393712"/>
              <a:gd name="connsiteY2" fmla="*/ 678712 h 2319671"/>
              <a:gd name="connsiteX3" fmla="*/ 77973 w 6393712"/>
              <a:gd name="connsiteY3" fmla="*/ 1986517 h 2319671"/>
              <a:gd name="connsiteX4" fmla="*/ 482009 w 6393712"/>
              <a:gd name="connsiteY4" fmla="*/ 2199168 h 2319671"/>
              <a:gd name="connsiteX5" fmla="*/ 854150 w 6393712"/>
              <a:gd name="connsiteY5" fmla="*/ 1986516 h 2319671"/>
              <a:gd name="connsiteX6" fmla="*/ 1258187 w 6393712"/>
              <a:gd name="connsiteY6" fmla="*/ 2103475 h 2319671"/>
              <a:gd name="connsiteX7" fmla="*/ 1970568 w 6393712"/>
              <a:gd name="connsiteY7" fmla="*/ 2156637 h 2319671"/>
              <a:gd name="connsiteX8" fmla="*/ 1959935 w 6393712"/>
              <a:gd name="connsiteY8" fmla="*/ 1997149 h 2319671"/>
              <a:gd name="connsiteX9" fmla="*/ 1981200 w 6393712"/>
              <a:gd name="connsiteY9" fmla="*/ 1731335 h 2319671"/>
              <a:gd name="connsiteX10" fmla="*/ 1949302 w 6393712"/>
              <a:gd name="connsiteY10" fmla="*/ 1125279 h 2319671"/>
              <a:gd name="connsiteX11" fmla="*/ 1970567 w 6393712"/>
              <a:gd name="connsiteY11" fmla="*/ 306572 h 2319671"/>
              <a:gd name="connsiteX12" fmla="*/ 2257647 w 6393712"/>
              <a:gd name="connsiteY12" fmla="*/ 136451 h 2319671"/>
              <a:gd name="connsiteX13" fmla="*/ 4054549 w 6393712"/>
              <a:gd name="connsiteY13" fmla="*/ 115186 h 2319671"/>
              <a:gd name="connsiteX14" fmla="*/ 4299098 w 6393712"/>
              <a:gd name="connsiteY14" fmla="*/ 285307 h 2319671"/>
              <a:gd name="connsiteX15" fmla="*/ 4330995 w 6393712"/>
              <a:gd name="connsiteY15" fmla="*/ 1827028 h 2319671"/>
              <a:gd name="connsiteX16" fmla="*/ 4384158 w 6393712"/>
              <a:gd name="connsiteY16" fmla="*/ 1954619 h 2319671"/>
              <a:gd name="connsiteX17" fmla="*/ 5383619 w 6393712"/>
              <a:gd name="connsiteY17" fmla="*/ 1986516 h 2319671"/>
              <a:gd name="connsiteX18" fmla="*/ 5968409 w 6393712"/>
              <a:gd name="connsiteY18" fmla="*/ 2018414 h 2319671"/>
              <a:gd name="connsiteX19" fmla="*/ 6010940 w 6393712"/>
              <a:gd name="connsiteY19" fmla="*/ 923261 h 2319671"/>
              <a:gd name="connsiteX20" fmla="*/ 6042837 w 6393712"/>
              <a:gd name="connsiteY20" fmla="*/ 678712 h 2319671"/>
              <a:gd name="connsiteX21" fmla="*/ 6340549 w 6393712"/>
              <a:gd name="connsiteY21" fmla="*/ 678712 h 2319671"/>
              <a:gd name="connsiteX22" fmla="*/ 6361814 w 6393712"/>
              <a:gd name="connsiteY22" fmla="*/ 338470 h 2319671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31381 w 6328144"/>
              <a:gd name="connsiteY0" fmla="*/ 274674 h 2238154"/>
              <a:gd name="connsiteX1" fmla="*/ 342013 w 6328144"/>
              <a:gd name="connsiteY1" fmla="*/ 583019 h 2238154"/>
              <a:gd name="connsiteX2" fmla="*/ 97465 w 6328144"/>
              <a:gd name="connsiteY2" fmla="*/ 678712 h 2238154"/>
              <a:gd name="connsiteX3" fmla="*/ 12405 w 6328144"/>
              <a:gd name="connsiteY3" fmla="*/ 1986517 h 2238154"/>
              <a:gd name="connsiteX4" fmla="*/ 171893 w 6328144"/>
              <a:gd name="connsiteY4" fmla="*/ 2188535 h 2238154"/>
              <a:gd name="connsiteX5" fmla="*/ 416441 w 6328144"/>
              <a:gd name="connsiteY5" fmla="*/ 2199168 h 2238154"/>
              <a:gd name="connsiteX6" fmla="*/ 788582 w 6328144"/>
              <a:gd name="connsiteY6" fmla="*/ 1986516 h 2238154"/>
              <a:gd name="connsiteX7" fmla="*/ 1192619 w 6328144"/>
              <a:gd name="connsiteY7" fmla="*/ 2103475 h 2238154"/>
              <a:gd name="connsiteX8" fmla="*/ 1905000 w 6328144"/>
              <a:gd name="connsiteY8" fmla="*/ 2156637 h 2238154"/>
              <a:gd name="connsiteX9" fmla="*/ 1894367 w 6328144"/>
              <a:gd name="connsiteY9" fmla="*/ 1997149 h 2238154"/>
              <a:gd name="connsiteX10" fmla="*/ 1915632 w 6328144"/>
              <a:gd name="connsiteY10" fmla="*/ 1731335 h 2238154"/>
              <a:gd name="connsiteX11" fmla="*/ 1883734 w 6328144"/>
              <a:gd name="connsiteY11" fmla="*/ 1125279 h 2238154"/>
              <a:gd name="connsiteX12" fmla="*/ 1904999 w 6328144"/>
              <a:gd name="connsiteY12" fmla="*/ 306572 h 2238154"/>
              <a:gd name="connsiteX13" fmla="*/ 2192079 w 6328144"/>
              <a:gd name="connsiteY13" fmla="*/ 136451 h 2238154"/>
              <a:gd name="connsiteX14" fmla="*/ 3988981 w 6328144"/>
              <a:gd name="connsiteY14" fmla="*/ 115186 h 2238154"/>
              <a:gd name="connsiteX15" fmla="*/ 4233530 w 6328144"/>
              <a:gd name="connsiteY15" fmla="*/ 285307 h 2238154"/>
              <a:gd name="connsiteX16" fmla="*/ 4265427 w 6328144"/>
              <a:gd name="connsiteY16" fmla="*/ 1827028 h 2238154"/>
              <a:gd name="connsiteX17" fmla="*/ 4318590 w 6328144"/>
              <a:gd name="connsiteY17" fmla="*/ 1954619 h 2238154"/>
              <a:gd name="connsiteX18" fmla="*/ 5318051 w 6328144"/>
              <a:gd name="connsiteY18" fmla="*/ 1986516 h 2238154"/>
              <a:gd name="connsiteX19" fmla="*/ 5902841 w 6328144"/>
              <a:gd name="connsiteY19" fmla="*/ 2018414 h 2238154"/>
              <a:gd name="connsiteX20" fmla="*/ 5945372 w 6328144"/>
              <a:gd name="connsiteY20" fmla="*/ 923261 h 2238154"/>
              <a:gd name="connsiteX21" fmla="*/ 5977269 w 6328144"/>
              <a:gd name="connsiteY21" fmla="*/ 678712 h 2238154"/>
              <a:gd name="connsiteX22" fmla="*/ 6274981 w 6328144"/>
              <a:gd name="connsiteY22" fmla="*/ 678712 h 2238154"/>
              <a:gd name="connsiteX23" fmla="*/ 6296246 w 6328144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171354 w 6306879"/>
              <a:gd name="connsiteY7" fmla="*/ 2103475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73102 w 6306879"/>
              <a:gd name="connsiteY9" fmla="*/ 1997149 h 2238154"/>
              <a:gd name="connsiteX10" fmla="*/ 1894367 w 6306879"/>
              <a:gd name="connsiteY10" fmla="*/ 1731335 h 2238154"/>
              <a:gd name="connsiteX11" fmla="*/ 1862469 w 6306879"/>
              <a:gd name="connsiteY11" fmla="*/ 1125279 h 2238154"/>
              <a:gd name="connsiteX12" fmla="*/ 1883734 w 6306879"/>
              <a:gd name="connsiteY12" fmla="*/ 306572 h 2238154"/>
              <a:gd name="connsiteX13" fmla="*/ 2170814 w 6306879"/>
              <a:gd name="connsiteY13" fmla="*/ 136451 h 2238154"/>
              <a:gd name="connsiteX14" fmla="*/ 3967716 w 6306879"/>
              <a:gd name="connsiteY14" fmla="*/ 115186 h 2238154"/>
              <a:gd name="connsiteX15" fmla="*/ 4212265 w 6306879"/>
              <a:gd name="connsiteY15" fmla="*/ 285307 h 2238154"/>
              <a:gd name="connsiteX16" fmla="*/ 4244162 w 6306879"/>
              <a:gd name="connsiteY16" fmla="*/ 1827028 h 2238154"/>
              <a:gd name="connsiteX17" fmla="*/ 4297325 w 6306879"/>
              <a:gd name="connsiteY17" fmla="*/ 1954619 h 2238154"/>
              <a:gd name="connsiteX18" fmla="*/ 5296786 w 6306879"/>
              <a:gd name="connsiteY18" fmla="*/ 1986516 h 2238154"/>
              <a:gd name="connsiteX19" fmla="*/ 5881576 w 6306879"/>
              <a:gd name="connsiteY19" fmla="*/ 2018414 h 2238154"/>
              <a:gd name="connsiteX20" fmla="*/ 5924107 w 6306879"/>
              <a:gd name="connsiteY20" fmla="*/ 923261 h 2238154"/>
              <a:gd name="connsiteX21" fmla="*/ 5956004 w 6306879"/>
              <a:gd name="connsiteY21" fmla="*/ 678712 h 2238154"/>
              <a:gd name="connsiteX22" fmla="*/ 6253716 w 6306879"/>
              <a:gd name="connsiteY22" fmla="*/ 678712 h 2238154"/>
              <a:gd name="connsiteX23" fmla="*/ 6274981 w 6306879"/>
              <a:gd name="connsiteY23" fmla="*/ 338470 h 2238154"/>
              <a:gd name="connsiteX0" fmla="*/ 310116 w 6306879"/>
              <a:gd name="connsiteY0" fmla="*/ 274674 h 2238154"/>
              <a:gd name="connsiteX1" fmla="*/ 320748 w 6306879"/>
              <a:gd name="connsiteY1" fmla="*/ 583019 h 2238154"/>
              <a:gd name="connsiteX2" fmla="*/ 76200 w 6306879"/>
              <a:gd name="connsiteY2" fmla="*/ 678712 h 2238154"/>
              <a:gd name="connsiteX3" fmla="*/ 12405 w 6306879"/>
              <a:gd name="connsiteY3" fmla="*/ 1986517 h 2238154"/>
              <a:gd name="connsiteX4" fmla="*/ 150628 w 6306879"/>
              <a:gd name="connsiteY4" fmla="*/ 2188535 h 2238154"/>
              <a:gd name="connsiteX5" fmla="*/ 395176 w 6306879"/>
              <a:gd name="connsiteY5" fmla="*/ 2199168 h 2238154"/>
              <a:gd name="connsiteX6" fmla="*/ 767317 w 6306879"/>
              <a:gd name="connsiteY6" fmla="*/ 1986516 h 2238154"/>
              <a:gd name="connsiteX7" fmla="*/ 1213884 w 6306879"/>
              <a:gd name="connsiteY7" fmla="*/ 2167271 h 2238154"/>
              <a:gd name="connsiteX8" fmla="*/ 1883735 w 6306879"/>
              <a:gd name="connsiteY8" fmla="*/ 2156637 h 2238154"/>
              <a:gd name="connsiteX9" fmla="*/ 1830572 w 6306879"/>
              <a:gd name="connsiteY9" fmla="*/ 2146005 h 2238154"/>
              <a:gd name="connsiteX10" fmla="*/ 1873102 w 6306879"/>
              <a:gd name="connsiteY10" fmla="*/ 1997149 h 2238154"/>
              <a:gd name="connsiteX11" fmla="*/ 1894367 w 6306879"/>
              <a:gd name="connsiteY11" fmla="*/ 1731335 h 2238154"/>
              <a:gd name="connsiteX12" fmla="*/ 1862469 w 6306879"/>
              <a:gd name="connsiteY12" fmla="*/ 1125279 h 2238154"/>
              <a:gd name="connsiteX13" fmla="*/ 1883734 w 6306879"/>
              <a:gd name="connsiteY13" fmla="*/ 306572 h 2238154"/>
              <a:gd name="connsiteX14" fmla="*/ 2170814 w 6306879"/>
              <a:gd name="connsiteY14" fmla="*/ 136451 h 2238154"/>
              <a:gd name="connsiteX15" fmla="*/ 3967716 w 6306879"/>
              <a:gd name="connsiteY15" fmla="*/ 115186 h 2238154"/>
              <a:gd name="connsiteX16" fmla="*/ 4212265 w 6306879"/>
              <a:gd name="connsiteY16" fmla="*/ 285307 h 2238154"/>
              <a:gd name="connsiteX17" fmla="*/ 4244162 w 6306879"/>
              <a:gd name="connsiteY17" fmla="*/ 1827028 h 2238154"/>
              <a:gd name="connsiteX18" fmla="*/ 4297325 w 6306879"/>
              <a:gd name="connsiteY18" fmla="*/ 1954619 h 2238154"/>
              <a:gd name="connsiteX19" fmla="*/ 5296786 w 6306879"/>
              <a:gd name="connsiteY19" fmla="*/ 1986516 h 2238154"/>
              <a:gd name="connsiteX20" fmla="*/ 5881576 w 6306879"/>
              <a:gd name="connsiteY20" fmla="*/ 2018414 h 2238154"/>
              <a:gd name="connsiteX21" fmla="*/ 5924107 w 6306879"/>
              <a:gd name="connsiteY21" fmla="*/ 923261 h 2238154"/>
              <a:gd name="connsiteX22" fmla="*/ 5956004 w 6306879"/>
              <a:gd name="connsiteY22" fmla="*/ 678712 h 2238154"/>
              <a:gd name="connsiteX23" fmla="*/ 6253716 w 6306879"/>
              <a:gd name="connsiteY23" fmla="*/ 678712 h 2238154"/>
              <a:gd name="connsiteX24" fmla="*/ 6274981 w 6306879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986517 h 2238154"/>
              <a:gd name="connsiteX4" fmla="*/ 349102 w 6505353"/>
              <a:gd name="connsiteY4" fmla="*/ 2188535 h 2238154"/>
              <a:gd name="connsiteX5" fmla="*/ 593650 w 6505353"/>
              <a:gd name="connsiteY5" fmla="*/ 2199168 h 2238154"/>
              <a:gd name="connsiteX6" fmla="*/ 965791 w 6505353"/>
              <a:gd name="connsiteY6" fmla="*/ 1986516 h 2238154"/>
              <a:gd name="connsiteX7" fmla="*/ 1412358 w 6505353"/>
              <a:gd name="connsiteY7" fmla="*/ 2167271 h 2238154"/>
              <a:gd name="connsiteX8" fmla="*/ 2082209 w 6505353"/>
              <a:gd name="connsiteY8" fmla="*/ 2156637 h 2238154"/>
              <a:gd name="connsiteX9" fmla="*/ 2029046 w 6505353"/>
              <a:gd name="connsiteY9" fmla="*/ 2146005 h 2238154"/>
              <a:gd name="connsiteX10" fmla="*/ 2071576 w 6505353"/>
              <a:gd name="connsiteY10" fmla="*/ 1997149 h 2238154"/>
              <a:gd name="connsiteX11" fmla="*/ 2092841 w 6505353"/>
              <a:gd name="connsiteY11" fmla="*/ 1731335 h 2238154"/>
              <a:gd name="connsiteX12" fmla="*/ 2060943 w 6505353"/>
              <a:gd name="connsiteY12" fmla="*/ 1125279 h 2238154"/>
              <a:gd name="connsiteX13" fmla="*/ 2082208 w 6505353"/>
              <a:gd name="connsiteY13" fmla="*/ 306572 h 2238154"/>
              <a:gd name="connsiteX14" fmla="*/ 2369288 w 6505353"/>
              <a:gd name="connsiteY14" fmla="*/ 136451 h 2238154"/>
              <a:gd name="connsiteX15" fmla="*/ 4166190 w 6505353"/>
              <a:gd name="connsiteY15" fmla="*/ 115186 h 2238154"/>
              <a:gd name="connsiteX16" fmla="*/ 4410739 w 6505353"/>
              <a:gd name="connsiteY16" fmla="*/ 285307 h 2238154"/>
              <a:gd name="connsiteX17" fmla="*/ 4442636 w 6505353"/>
              <a:gd name="connsiteY17" fmla="*/ 1827028 h 2238154"/>
              <a:gd name="connsiteX18" fmla="*/ 4495799 w 6505353"/>
              <a:gd name="connsiteY18" fmla="*/ 1954619 h 2238154"/>
              <a:gd name="connsiteX19" fmla="*/ 5495260 w 6505353"/>
              <a:gd name="connsiteY19" fmla="*/ 1986516 h 2238154"/>
              <a:gd name="connsiteX20" fmla="*/ 6080050 w 6505353"/>
              <a:gd name="connsiteY20" fmla="*/ 2018414 h 2238154"/>
              <a:gd name="connsiteX21" fmla="*/ 6122581 w 6505353"/>
              <a:gd name="connsiteY21" fmla="*/ 923261 h 2238154"/>
              <a:gd name="connsiteX22" fmla="*/ 6154478 w 6505353"/>
              <a:gd name="connsiteY22" fmla="*/ 678712 h 2238154"/>
              <a:gd name="connsiteX23" fmla="*/ 6452190 w 6505353"/>
              <a:gd name="connsiteY23" fmla="*/ 678712 h 2238154"/>
              <a:gd name="connsiteX24" fmla="*/ 6473455 w 6505353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15679 w 6512442"/>
              <a:gd name="connsiteY0" fmla="*/ 274674 h 2238154"/>
              <a:gd name="connsiteX1" fmla="*/ 526311 w 6512442"/>
              <a:gd name="connsiteY1" fmla="*/ 583019 h 2238154"/>
              <a:gd name="connsiteX2" fmla="*/ 58479 w 6512442"/>
              <a:gd name="connsiteY2" fmla="*/ 678712 h 2238154"/>
              <a:gd name="connsiteX3" fmla="*/ 175438 w 6512442"/>
              <a:gd name="connsiteY3" fmla="*/ 1901457 h 2238154"/>
              <a:gd name="connsiteX4" fmla="*/ 356191 w 6512442"/>
              <a:gd name="connsiteY4" fmla="*/ 2188535 h 2238154"/>
              <a:gd name="connsiteX5" fmla="*/ 600739 w 6512442"/>
              <a:gd name="connsiteY5" fmla="*/ 2199168 h 2238154"/>
              <a:gd name="connsiteX6" fmla="*/ 972880 w 6512442"/>
              <a:gd name="connsiteY6" fmla="*/ 1986516 h 2238154"/>
              <a:gd name="connsiteX7" fmla="*/ 1419447 w 6512442"/>
              <a:gd name="connsiteY7" fmla="*/ 2167271 h 2238154"/>
              <a:gd name="connsiteX8" fmla="*/ 2089298 w 6512442"/>
              <a:gd name="connsiteY8" fmla="*/ 2156637 h 2238154"/>
              <a:gd name="connsiteX9" fmla="*/ 2036135 w 6512442"/>
              <a:gd name="connsiteY9" fmla="*/ 2146005 h 2238154"/>
              <a:gd name="connsiteX10" fmla="*/ 2078665 w 6512442"/>
              <a:gd name="connsiteY10" fmla="*/ 1997149 h 2238154"/>
              <a:gd name="connsiteX11" fmla="*/ 2099930 w 6512442"/>
              <a:gd name="connsiteY11" fmla="*/ 1731335 h 2238154"/>
              <a:gd name="connsiteX12" fmla="*/ 2068032 w 6512442"/>
              <a:gd name="connsiteY12" fmla="*/ 1125279 h 2238154"/>
              <a:gd name="connsiteX13" fmla="*/ 2089297 w 6512442"/>
              <a:gd name="connsiteY13" fmla="*/ 306572 h 2238154"/>
              <a:gd name="connsiteX14" fmla="*/ 2376377 w 6512442"/>
              <a:gd name="connsiteY14" fmla="*/ 136451 h 2238154"/>
              <a:gd name="connsiteX15" fmla="*/ 4173279 w 6512442"/>
              <a:gd name="connsiteY15" fmla="*/ 115186 h 2238154"/>
              <a:gd name="connsiteX16" fmla="*/ 4417828 w 6512442"/>
              <a:gd name="connsiteY16" fmla="*/ 285307 h 2238154"/>
              <a:gd name="connsiteX17" fmla="*/ 4449725 w 6512442"/>
              <a:gd name="connsiteY17" fmla="*/ 1827028 h 2238154"/>
              <a:gd name="connsiteX18" fmla="*/ 4502888 w 6512442"/>
              <a:gd name="connsiteY18" fmla="*/ 1954619 h 2238154"/>
              <a:gd name="connsiteX19" fmla="*/ 5502349 w 6512442"/>
              <a:gd name="connsiteY19" fmla="*/ 1986516 h 2238154"/>
              <a:gd name="connsiteX20" fmla="*/ 6087139 w 6512442"/>
              <a:gd name="connsiteY20" fmla="*/ 2018414 h 2238154"/>
              <a:gd name="connsiteX21" fmla="*/ 6129670 w 6512442"/>
              <a:gd name="connsiteY21" fmla="*/ 923261 h 2238154"/>
              <a:gd name="connsiteX22" fmla="*/ 6161567 w 6512442"/>
              <a:gd name="connsiteY22" fmla="*/ 678712 h 2238154"/>
              <a:gd name="connsiteX23" fmla="*/ 6459279 w 6512442"/>
              <a:gd name="connsiteY23" fmla="*/ 678712 h 2238154"/>
              <a:gd name="connsiteX24" fmla="*/ 6480544 w 6512442"/>
              <a:gd name="connsiteY24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168349 w 6505353"/>
              <a:gd name="connsiteY4" fmla="*/ 1901457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55813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38154"/>
              <a:gd name="connsiteX1" fmla="*/ 519222 w 6505353"/>
              <a:gd name="connsiteY1" fmla="*/ 583019 h 2238154"/>
              <a:gd name="connsiteX2" fmla="*/ 51390 w 6505353"/>
              <a:gd name="connsiteY2" fmla="*/ 678712 h 2238154"/>
              <a:gd name="connsiteX3" fmla="*/ 210879 w 6505353"/>
              <a:gd name="connsiteY3" fmla="*/ 1050851 h 2238154"/>
              <a:gd name="connsiteX4" fmla="*/ 224007 w 6505353"/>
              <a:gd name="connsiteY4" fmla="*/ 1853749 h 2238154"/>
              <a:gd name="connsiteX5" fmla="*/ 349102 w 6505353"/>
              <a:gd name="connsiteY5" fmla="*/ 2188535 h 2238154"/>
              <a:gd name="connsiteX6" fmla="*/ 593650 w 6505353"/>
              <a:gd name="connsiteY6" fmla="*/ 2199168 h 2238154"/>
              <a:gd name="connsiteX7" fmla="*/ 965791 w 6505353"/>
              <a:gd name="connsiteY7" fmla="*/ 1986516 h 2238154"/>
              <a:gd name="connsiteX8" fmla="*/ 1412358 w 6505353"/>
              <a:gd name="connsiteY8" fmla="*/ 2167271 h 2238154"/>
              <a:gd name="connsiteX9" fmla="*/ 2082209 w 6505353"/>
              <a:gd name="connsiteY9" fmla="*/ 2156637 h 2238154"/>
              <a:gd name="connsiteX10" fmla="*/ 2029046 w 6505353"/>
              <a:gd name="connsiteY10" fmla="*/ 2146005 h 2238154"/>
              <a:gd name="connsiteX11" fmla="*/ 2071576 w 6505353"/>
              <a:gd name="connsiteY11" fmla="*/ 1997149 h 2238154"/>
              <a:gd name="connsiteX12" fmla="*/ 2092841 w 6505353"/>
              <a:gd name="connsiteY12" fmla="*/ 1731335 h 2238154"/>
              <a:gd name="connsiteX13" fmla="*/ 2060943 w 6505353"/>
              <a:gd name="connsiteY13" fmla="*/ 1125279 h 2238154"/>
              <a:gd name="connsiteX14" fmla="*/ 2082208 w 6505353"/>
              <a:gd name="connsiteY14" fmla="*/ 306572 h 2238154"/>
              <a:gd name="connsiteX15" fmla="*/ 2369288 w 6505353"/>
              <a:gd name="connsiteY15" fmla="*/ 136451 h 2238154"/>
              <a:gd name="connsiteX16" fmla="*/ 4166190 w 6505353"/>
              <a:gd name="connsiteY16" fmla="*/ 115186 h 2238154"/>
              <a:gd name="connsiteX17" fmla="*/ 4410739 w 6505353"/>
              <a:gd name="connsiteY17" fmla="*/ 285307 h 2238154"/>
              <a:gd name="connsiteX18" fmla="*/ 4442636 w 6505353"/>
              <a:gd name="connsiteY18" fmla="*/ 1827028 h 2238154"/>
              <a:gd name="connsiteX19" fmla="*/ 4495799 w 6505353"/>
              <a:gd name="connsiteY19" fmla="*/ 1954619 h 2238154"/>
              <a:gd name="connsiteX20" fmla="*/ 5495260 w 6505353"/>
              <a:gd name="connsiteY20" fmla="*/ 1986516 h 2238154"/>
              <a:gd name="connsiteX21" fmla="*/ 6080050 w 6505353"/>
              <a:gd name="connsiteY21" fmla="*/ 2018414 h 2238154"/>
              <a:gd name="connsiteX22" fmla="*/ 6122581 w 6505353"/>
              <a:gd name="connsiteY22" fmla="*/ 923261 h 2238154"/>
              <a:gd name="connsiteX23" fmla="*/ 6154478 w 6505353"/>
              <a:gd name="connsiteY23" fmla="*/ 678712 h 2238154"/>
              <a:gd name="connsiteX24" fmla="*/ 6452190 w 6505353"/>
              <a:gd name="connsiteY24" fmla="*/ 678712 h 2238154"/>
              <a:gd name="connsiteX25" fmla="*/ 6473455 w 6505353"/>
              <a:gd name="connsiteY25" fmla="*/ 338470 h 2238154"/>
              <a:gd name="connsiteX0" fmla="*/ 508590 w 6505353"/>
              <a:gd name="connsiteY0" fmla="*/ 274674 h 2206349"/>
              <a:gd name="connsiteX1" fmla="*/ 519222 w 6505353"/>
              <a:gd name="connsiteY1" fmla="*/ 583019 h 2206349"/>
              <a:gd name="connsiteX2" fmla="*/ 51390 w 6505353"/>
              <a:gd name="connsiteY2" fmla="*/ 678712 h 2206349"/>
              <a:gd name="connsiteX3" fmla="*/ 210879 w 6505353"/>
              <a:gd name="connsiteY3" fmla="*/ 1050851 h 2206349"/>
              <a:gd name="connsiteX4" fmla="*/ 224007 w 6505353"/>
              <a:gd name="connsiteY4" fmla="*/ 1853749 h 2206349"/>
              <a:gd name="connsiteX5" fmla="*/ 349102 w 6505353"/>
              <a:gd name="connsiteY5" fmla="*/ 2188535 h 2206349"/>
              <a:gd name="connsiteX6" fmla="*/ 577748 w 6505353"/>
              <a:gd name="connsiteY6" fmla="*/ 2167363 h 2206349"/>
              <a:gd name="connsiteX7" fmla="*/ 965791 w 6505353"/>
              <a:gd name="connsiteY7" fmla="*/ 1986516 h 2206349"/>
              <a:gd name="connsiteX8" fmla="*/ 1412358 w 6505353"/>
              <a:gd name="connsiteY8" fmla="*/ 2167271 h 2206349"/>
              <a:gd name="connsiteX9" fmla="*/ 2082209 w 6505353"/>
              <a:gd name="connsiteY9" fmla="*/ 2156637 h 2206349"/>
              <a:gd name="connsiteX10" fmla="*/ 2029046 w 6505353"/>
              <a:gd name="connsiteY10" fmla="*/ 2146005 h 2206349"/>
              <a:gd name="connsiteX11" fmla="*/ 2071576 w 6505353"/>
              <a:gd name="connsiteY11" fmla="*/ 1997149 h 2206349"/>
              <a:gd name="connsiteX12" fmla="*/ 2092841 w 6505353"/>
              <a:gd name="connsiteY12" fmla="*/ 1731335 h 2206349"/>
              <a:gd name="connsiteX13" fmla="*/ 2060943 w 6505353"/>
              <a:gd name="connsiteY13" fmla="*/ 1125279 h 2206349"/>
              <a:gd name="connsiteX14" fmla="*/ 2082208 w 6505353"/>
              <a:gd name="connsiteY14" fmla="*/ 306572 h 2206349"/>
              <a:gd name="connsiteX15" fmla="*/ 2369288 w 6505353"/>
              <a:gd name="connsiteY15" fmla="*/ 136451 h 2206349"/>
              <a:gd name="connsiteX16" fmla="*/ 4166190 w 6505353"/>
              <a:gd name="connsiteY16" fmla="*/ 115186 h 2206349"/>
              <a:gd name="connsiteX17" fmla="*/ 4410739 w 6505353"/>
              <a:gd name="connsiteY17" fmla="*/ 285307 h 2206349"/>
              <a:gd name="connsiteX18" fmla="*/ 4442636 w 6505353"/>
              <a:gd name="connsiteY18" fmla="*/ 1827028 h 2206349"/>
              <a:gd name="connsiteX19" fmla="*/ 4495799 w 6505353"/>
              <a:gd name="connsiteY19" fmla="*/ 1954619 h 2206349"/>
              <a:gd name="connsiteX20" fmla="*/ 5495260 w 6505353"/>
              <a:gd name="connsiteY20" fmla="*/ 1986516 h 2206349"/>
              <a:gd name="connsiteX21" fmla="*/ 6080050 w 6505353"/>
              <a:gd name="connsiteY21" fmla="*/ 2018414 h 2206349"/>
              <a:gd name="connsiteX22" fmla="*/ 6122581 w 6505353"/>
              <a:gd name="connsiteY22" fmla="*/ 923261 h 2206349"/>
              <a:gd name="connsiteX23" fmla="*/ 6154478 w 6505353"/>
              <a:gd name="connsiteY23" fmla="*/ 678712 h 2206349"/>
              <a:gd name="connsiteX24" fmla="*/ 6452190 w 6505353"/>
              <a:gd name="connsiteY24" fmla="*/ 678712 h 2206349"/>
              <a:gd name="connsiteX25" fmla="*/ 6473455 w 6505353"/>
              <a:gd name="connsiteY25" fmla="*/ 338470 h 2206349"/>
              <a:gd name="connsiteX0" fmla="*/ 536435 w 6533198"/>
              <a:gd name="connsiteY0" fmla="*/ 274674 h 2206349"/>
              <a:gd name="connsiteX1" fmla="*/ 547067 w 6533198"/>
              <a:gd name="connsiteY1" fmla="*/ 583019 h 2206349"/>
              <a:gd name="connsiteX2" fmla="*/ 79235 w 6533198"/>
              <a:gd name="connsiteY2" fmla="*/ 678712 h 2206349"/>
              <a:gd name="connsiteX3" fmla="*/ 71654 w 6533198"/>
              <a:gd name="connsiteY3" fmla="*/ 880269 h 2206349"/>
              <a:gd name="connsiteX4" fmla="*/ 238724 w 6533198"/>
              <a:gd name="connsiteY4" fmla="*/ 1050851 h 2206349"/>
              <a:gd name="connsiteX5" fmla="*/ 251852 w 6533198"/>
              <a:gd name="connsiteY5" fmla="*/ 1853749 h 2206349"/>
              <a:gd name="connsiteX6" fmla="*/ 376947 w 6533198"/>
              <a:gd name="connsiteY6" fmla="*/ 2188535 h 2206349"/>
              <a:gd name="connsiteX7" fmla="*/ 605593 w 6533198"/>
              <a:gd name="connsiteY7" fmla="*/ 2167363 h 2206349"/>
              <a:gd name="connsiteX8" fmla="*/ 993636 w 6533198"/>
              <a:gd name="connsiteY8" fmla="*/ 1986516 h 2206349"/>
              <a:gd name="connsiteX9" fmla="*/ 1440203 w 6533198"/>
              <a:gd name="connsiteY9" fmla="*/ 2167271 h 2206349"/>
              <a:gd name="connsiteX10" fmla="*/ 2110054 w 6533198"/>
              <a:gd name="connsiteY10" fmla="*/ 2156637 h 2206349"/>
              <a:gd name="connsiteX11" fmla="*/ 2056891 w 6533198"/>
              <a:gd name="connsiteY11" fmla="*/ 2146005 h 2206349"/>
              <a:gd name="connsiteX12" fmla="*/ 2099421 w 6533198"/>
              <a:gd name="connsiteY12" fmla="*/ 1997149 h 2206349"/>
              <a:gd name="connsiteX13" fmla="*/ 2120686 w 6533198"/>
              <a:gd name="connsiteY13" fmla="*/ 1731335 h 2206349"/>
              <a:gd name="connsiteX14" fmla="*/ 2088788 w 6533198"/>
              <a:gd name="connsiteY14" fmla="*/ 1125279 h 2206349"/>
              <a:gd name="connsiteX15" fmla="*/ 2110053 w 6533198"/>
              <a:gd name="connsiteY15" fmla="*/ 306572 h 2206349"/>
              <a:gd name="connsiteX16" fmla="*/ 2397133 w 6533198"/>
              <a:gd name="connsiteY16" fmla="*/ 136451 h 2206349"/>
              <a:gd name="connsiteX17" fmla="*/ 4194035 w 6533198"/>
              <a:gd name="connsiteY17" fmla="*/ 115186 h 2206349"/>
              <a:gd name="connsiteX18" fmla="*/ 4438584 w 6533198"/>
              <a:gd name="connsiteY18" fmla="*/ 285307 h 2206349"/>
              <a:gd name="connsiteX19" fmla="*/ 4470481 w 6533198"/>
              <a:gd name="connsiteY19" fmla="*/ 1827028 h 2206349"/>
              <a:gd name="connsiteX20" fmla="*/ 4523644 w 6533198"/>
              <a:gd name="connsiteY20" fmla="*/ 1954619 h 2206349"/>
              <a:gd name="connsiteX21" fmla="*/ 5523105 w 6533198"/>
              <a:gd name="connsiteY21" fmla="*/ 1986516 h 2206349"/>
              <a:gd name="connsiteX22" fmla="*/ 6107895 w 6533198"/>
              <a:gd name="connsiteY22" fmla="*/ 2018414 h 2206349"/>
              <a:gd name="connsiteX23" fmla="*/ 6150426 w 6533198"/>
              <a:gd name="connsiteY23" fmla="*/ 923261 h 2206349"/>
              <a:gd name="connsiteX24" fmla="*/ 6182323 w 6533198"/>
              <a:gd name="connsiteY24" fmla="*/ 678712 h 2206349"/>
              <a:gd name="connsiteX25" fmla="*/ 6480035 w 6533198"/>
              <a:gd name="connsiteY25" fmla="*/ 678712 h 2206349"/>
              <a:gd name="connsiteX26" fmla="*/ 6501300 w 6533198"/>
              <a:gd name="connsiteY26" fmla="*/ 338470 h 2206349"/>
              <a:gd name="connsiteX0" fmla="*/ 491363 w 6488126"/>
              <a:gd name="connsiteY0" fmla="*/ 274674 h 2206349"/>
              <a:gd name="connsiteX1" fmla="*/ 501995 w 6488126"/>
              <a:gd name="connsiteY1" fmla="*/ 583019 h 2206349"/>
              <a:gd name="connsiteX2" fmla="*/ 161754 w 6488126"/>
              <a:gd name="connsiteY2" fmla="*/ 601973 h 2206349"/>
              <a:gd name="connsiteX3" fmla="*/ 34163 w 6488126"/>
              <a:gd name="connsiteY3" fmla="*/ 678712 h 2206349"/>
              <a:gd name="connsiteX4" fmla="*/ 26582 w 6488126"/>
              <a:gd name="connsiteY4" fmla="*/ 880269 h 2206349"/>
              <a:gd name="connsiteX5" fmla="*/ 193652 w 6488126"/>
              <a:gd name="connsiteY5" fmla="*/ 1050851 h 2206349"/>
              <a:gd name="connsiteX6" fmla="*/ 206780 w 6488126"/>
              <a:gd name="connsiteY6" fmla="*/ 1853749 h 2206349"/>
              <a:gd name="connsiteX7" fmla="*/ 331875 w 6488126"/>
              <a:gd name="connsiteY7" fmla="*/ 2188535 h 2206349"/>
              <a:gd name="connsiteX8" fmla="*/ 560521 w 6488126"/>
              <a:gd name="connsiteY8" fmla="*/ 2167363 h 2206349"/>
              <a:gd name="connsiteX9" fmla="*/ 948564 w 6488126"/>
              <a:gd name="connsiteY9" fmla="*/ 1986516 h 2206349"/>
              <a:gd name="connsiteX10" fmla="*/ 1395131 w 6488126"/>
              <a:gd name="connsiteY10" fmla="*/ 2167271 h 2206349"/>
              <a:gd name="connsiteX11" fmla="*/ 2064982 w 6488126"/>
              <a:gd name="connsiteY11" fmla="*/ 2156637 h 2206349"/>
              <a:gd name="connsiteX12" fmla="*/ 2011819 w 6488126"/>
              <a:gd name="connsiteY12" fmla="*/ 2146005 h 2206349"/>
              <a:gd name="connsiteX13" fmla="*/ 2054349 w 6488126"/>
              <a:gd name="connsiteY13" fmla="*/ 1997149 h 2206349"/>
              <a:gd name="connsiteX14" fmla="*/ 2075614 w 6488126"/>
              <a:gd name="connsiteY14" fmla="*/ 1731335 h 2206349"/>
              <a:gd name="connsiteX15" fmla="*/ 2043716 w 6488126"/>
              <a:gd name="connsiteY15" fmla="*/ 1125279 h 2206349"/>
              <a:gd name="connsiteX16" fmla="*/ 2064981 w 6488126"/>
              <a:gd name="connsiteY16" fmla="*/ 306572 h 2206349"/>
              <a:gd name="connsiteX17" fmla="*/ 2352061 w 6488126"/>
              <a:gd name="connsiteY17" fmla="*/ 136451 h 2206349"/>
              <a:gd name="connsiteX18" fmla="*/ 4148963 w 6488126"/>
              <a:gd name="connsiteY18" fmla="*/ 115186 h 2206349"/>
              <a:gd name="connsiteX19" fmla="*/ 4393512 w 6488126"/>
              <a:gd name="connsiteY19" fmla="*/ 285307 h 2206349"/>
              <a:gd name="connsiteX20" fmla="*/ 4425409 w 6488126"/>
              <a:gd name="connsiteY20" fmla="*/ 1827028 h 2206349"/>
              <a:gd name="connsiteX21" fmla="*/ 4478572 w 6488126"/>
              <a:gd name="connsiteY21" fmla="*/ 1954619 h 2206349"/>
              <a:gd name="connsiteX22" fmla="*/ 5478033 w 6488126"/>
              <a:gd name="connsiteY22" fmla="*/ 1986516 h 2206349"/>
              <a:gd name="connsiteX23" fmla="*/ 6062823 w 6488126"/>
              <a:gd name="connsiteY23" fmla="*/ 2018414 h 2206349"/>
              <a:gd name="connsiteX24" fmla="*/ 6105354 w 6488126"/>
              <a:gd name="connsiteY24" fmla="*/ 923261 h 2206349"/>
              <a:gd name="connsiteX25" fmla="*/ 6137251 w 6488126"/>
              <a:gd name="connsiteY25" fmla="*/ 678712 h 2206349"/>
              <a:gd name="connsiteX26" fmla="*/ 6434963 w 6488126"/>
              <a:gd name="connsiteY26" fmla="*/ 678712 h 2206349"/>
              <a:gd name="connsiteX27" fmla="*/ 6456228 w 6488126"/>
              <a:gd name="connsiteY27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053347 w 6476492"/>
              <a:gd name="connsiteY17" fmla="*/ 306572 h 2206349"/>
              <a:gd name="connsiteX18" fmla="*/ 2340427 w 6476492"/>
              <a:gd name="connsiteY18" fmla="*/ 136451 h 2206349"/>
              <a:gd name="connsiteX19" fmla="*/ 4137329 w 6476492"/>
              <a:gd name="connsiteY19" fmla="*/ 115186 h 2206349"/>
              <a:gd name="connsiteX20" fmla="*/ 4381878 w 6476492"/>
              <a:gd name="connsiteY20" fmla="*/ 285307 h 2206349"/>
              <a:gd name="connsiteX21" fmla="*/ 4413775 w 6476492"/>
              <a:gd name="connsiteY21" fmla="*/ 1827028 h 2206349"/>
              <a:gd name="connsiteX22" fmla="*/ 4466938 w 6476492"/>
              <a:gd name="connsiteY22" fmla="*/ 1954619 h 2206349"/>
              <a:gd name="connsiteX23" fmla="*/ 5466399 w 6476492"/>
              <a:gd name="connsiteY23" fmla="*/ 1986516 h 2206349"/>
              <a:gd name="connsiteX24" fmla="*/ 6051189 w 6476492"/>
              <a:gd name="connsiteY24" fmla="*/ 2018414 h 2206349"/>
              <a:gd name="connsiteX25" fmla="*/ 6093720 w 6476492"/>
              <a:gd name="connsiteY25" fmla="*/ 923261 h 2206349"/>
              <a:gd name="connsiteX26" fmla="*/ 6125617 w 6476492"/>
              <a:gd name="connsiteY26" fmla="*/ 678712 h 2206349"/>
              <a:gd name="connsiteX27" fmla="*/ 6423329 w 6476492"/>
              <a:gd name="connsiteY27" fmla="*/ 678712 h 2206349"/>
              <a:gd name="connsiteX28" fmla="*/ 6444594 w 6476492"/>
              <a:gd name="connsiteY28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53347 w 6476492"/>
              <a:gd name="connsiteY18" fmla="*/ 306572 h 2206349"/>
              <a:gd name="connsiteX19" fmla="*/ 2340427 w 6476492"/>
              <a:gd name="connsiteY19" fmla="*/ 136451 h 2206349"/>
              <a:gd name="connsiteX20" fmla="*/ 4137329 w 6476492"/>
              <a:gd name="connsiteY20" fmla="*/ 115186 h 2206349"/>
              <a:gd name="connsiteX21" fmla="*/ 4381878 w 6476492"/>
              <a:gd name="connsiteY21" fmla="*/ 285307 h 2206349"/>
              <a:gd name="connsiteX22" fmla="*/ 4413775 w 6476492"/>
              <a:gd name="connsiteY22" fmla="*/ 1827028 h 2206349"/>
              <a:gd name="connsiteX23" fmla="*/ 4466938 w 6476492"/>
              <a:gd name="connsiteY23" fmla="*/ 1954619 h 2206349"/>
              <a:gd name="connsiteX24" fmla="*/ 5466399 w 6476492"/>
              <a:gd name="connsiteY24" fmla="*/ 1986516 h 2206349"/>
              <a:gd name="connsiteX25" fmla="*/ 6051189 w 6476492"/>
              <a:gd name="connsiteY25" fmla="*/ 2018414 h 2206349"/>
              <a:gd name="connsiteX26" fmla="*/ 6093720 w 6476492"/>
              <a:gd name="connsiteY26" fmla="*/ 923261 h 2206349"/>
              <a:gd name="connsiteX27" fmla="*/ 6125617 w 6476492"/>
              <a:gd name="connsiteY27" fmla="*/ 678712 h 2206349"/>
              <a:gd name="connsiteX28" fmla="*/ 6423329 w 6476492"/>
              <a:gd name="connsiteY28" fmla="*/ 678712 h 2206349"/>
              <a:gd name="connsiteX29" fmla="*/ 6444594 w 6476492"/>
              <a:gd name="connsiteY29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042530 w 6476492"/>
              <a:gd name="connsiteY18" fmla="*/ 498606 h 2206349"/>
              <a:gd name="connsiteX19" fmla="*/ 2053347 w 6476492"/>
              <a:gd name="connsiteY19" fmla="*/ 306572 h 2206349"/>
              <a:gd name="connsiteX20" fmla="*/ 2340427 w 6476492"/>
              <a:gd name="connsiteY20" fmla="*/ 136451 h 2206349"/>
              <a:gd name="connsiteX21" fmla="*/ 4137329 w 6476492"/>
              <a:gd name="connsiteY21" fmla="*/ 115186 h 2206349"/>
              <a:gd name="connsiteX22" fmla="*/ 4381878 w 6476492"/>
              <a:gd name="connsiteY22" fmla="*/ 285307 h 2206349"/>
              <a:gd name="connsiteX23" fmla="*/ 4413775 w 6476492"/>
              <a:gd name="connsiteY23" fmla="*/ 1827028 h 2206349"/>
              <a:gd name="connsiteX24" fmla="*/ 4466938 w 6476492"/>
              <a:gd name="connsiteY24" fmla="*/ 1954619 h 2206349"/>
              <a:gd name="connsiteX25" fmla="*/ 5466399 w 6476492"/>
              <a:gd name="connsiteY25" fmla="*/ 1986516 h 2206349"/>
              <a:gd name="connsiteX26" fmla="*/ 6051189 w 6476492"/>
              <a:gd name="connsiteY26" fmla="*/ 2018414 h 2206349"/>
              <a:gd name="connsiteX27" fmla="*/ 6093720 w 6476492"/>
              <a:gd name="connsiteY27" fmla="*/ 923261 h 2206349"/>
              <a:gd name="connsiteX28" fmla="*/ 6125617 w 6476492"/>
              <a:gd name="connsiteY28" fmla="*/ 678712 h 2206349"/>
              <a:gd name="connsiteX29" fmla="*/ 6423329 w 6476492"/>
              <a:gd name="connsiteY29" fmla="*/ 678712 h 2206349"/>
              <a:gd name="connsiteX30" fmla="*/ 6444594 w 6476492"/>
              <a:gd name="connsiteY30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249264 w 6476492"/>
              <a:gd name="connsiteY17" fmla="*/ 792805 h 2206349"/>
              <a:gd name="connsiteX18" fmla="*/ 2201557 w 6476492"/>
              <a:gd name="connsiteY18" fmla="*/ 617876 h 2206349"/>
              <a:gd name="connsiteX19" fmla="*/ 2042530 w 6476492"/>
              <a:gd name="connsiteY19" fmla="*/ 498606 h 2206349"/>
              <a:gd name="connsiteX20" fmla="*/ 2053347 w 6476492"/>
              <a:gd name="connsiteY20" fmla="*/ 306572 h 2206349"/>
              <a:gd name="connsiteX21" fmla="*/ 2340427 w 6476492"/>
              <a:gd name="connsiteY21" fmla="*/ 136451 h 2206349"/>
              <a:gd name="connsiteX22" fmla="*/ 4137329 w 6476492"/>
              <a:gd name="connsiteY22" fmla="*/ 115186 h 2206349"/>
              <a:gd name="connsiteX23" fmla="*/ 4381878 w 6476492"/>
              <a:gd name="connsiteY23" fmla="*/ 285307 h 2206349"/>
              <a:gd name="connsiteX24" fmla="*/ 4413775 w 6476492"/>
              <a:gd name="connsiteY24" fmla="*/ 1827028 h 2206349"/>
              <a:gd name="connsiteX25" fmla="*/ 4466938 w 6476492"/>
              <a:gd name="connsiteY25" fmla="*/ 1954619 h 2206349"/>
              <a:gd name="connsiteX26" fmla="*/ 5466399 w 6476492"/>
              <a:gd name="connsiteY26" fmla="*/ 1986516 h 2206349"/>
              <a:gd name="connsiteX27" fmla="*/ 6051189 w 6476492"/>
              <a:gd name="connsiteY27" fmla="*/ 2018414 h 2206349"/>
              <a:gd name="connsiteX28" fmla="*/ 6093720 w 6476492"/>
              <a:gd name="connsiteY28" fmla="*/ 923261 h 2206349"/>
              <a:gd name="connsiteX29" fmla="*/ 6125617 w 6476492"/>
              <a:gd name="connsiteY29" fmla="*/ 678712 h 2206349"/>
              <a:gd name="connsiteX30" fmla="*/ 6423329 w 6476492"/>
              <a:gd name="connsiteY30" fmla="*/ 678712 h 2206349"/>
              <a:gd name="connsiteX31" fmla="*/ 6444594 w 6476492"/>
              <a:gd name="connsiteY31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4137329 w 6476492"/>
              <a:gd name="connsiteY23" fmla="*/ 115186 h 2206349"/>
              <a:gd name="connsiteX24" fmla="*/ 4381878 w 6476492"/>
              <a:gd name="connsiteY24" fmla="*/ 285307 h 2206349"/>
              <a:gd name="connsiteX25" fmla="*/ 4413775 w 6476492"/>
              <a:gd name="connsiteY25" fmla="*/ 1827028 h 2206349"/>
              <a:gd name="connsiteX26" fmla="*/ 4466938 w 6476492"/>
              <a:gd name="connsiteY26" fmla="*/ 1954619 h 2206349"/>
              <a:gd name="connsiteX27" fmla="*/ 5466399 w 6476492"/>
              <a:gd name="connsiteY27" fmla="*/ 1986516 h 2206349"/>
              <a:gd name="connsiteX28" fmla="*/ 6051189 w 6476492"/>
              <a:gd name="connsiteY28" fmla="*/ 2018414 h 2206349"/>
              <a:gd name="connsiteX29" fmla="*/ 6093720 w 6476492"/>
              <a:gd name="connsiteY29" fmla="*/ 923261 h 2206349"/>
              <a:gd name="connsiteX30" fmla="*/ 6125617 w 6476492"/>
              <a:gd name="connsiteY30" fmla="*/ 678712 h 2206349"/>
              <a:gd name="connsiteX31" fmla="*/ 6423329 w 6476492"/>
              <a:gd name="connsiteY31" fmla="*/ 678712 h 2206349"/>
              <a:gd name="connsiteX32" fmla="*/ 6444594 w 6476492"/>
              <a:gd name="connsiteY32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340427 w 6476492"/>
              <a:gd name="connsiteY22" fmla="*/ 136451 h 2206349"/>
              <a:gd name="connsiteX23" fmla="*/ 2503706 w 6476492"/>
              <a:gd name="connsiteY23" fmla="*/ 37431 h 2206349"/>
              <a:gd name="connsiteX24" fmla="*/ 4137329 w 6476492"/>
              <a:gd name="connsiteY24" fmla="*/ 115186 h 2206349"/>
              <a:gd name="connsiteX25" fmla="*/ 4381878 w 6476492"/>
              <a:gd name="connsiteY25" fmla="*/ 285307 h 2206349"/>
              <a:gd name="connsiteX26" fmla="*/ 4413775 w 6476492"/>
              <a:gd name="connsiteY26" fmla="*/ 1827028 h 2206349"/>
              <a:gd name="connsiteX27" fmla="*/ 4466938 w 6476492"/>
              <a:gd name="connsiteY27" fmla="*/ 1954619 h 2206349"/>
              <a:gd name="connsiteX28" fmla="*/ 5466399 w 6476492"/>
              <a:gd name="connsiteY28" fmla="*/ 1986516 h 2206349"/>
              <a:gd name="connsiteX29" fmla="*/ 6051189 w 6476492"/>
              <a:gd name="connsiteY29" fmla="*/ 2018414 h 2206349"/>
              <a:gd name="connsiteX30" fmla="*/ 6093720 w 6476492"/>
              <a:gd name="connsiteY30" fmla="*/ 923261 h 2206349"/>
              <a:gd name="connsiteX31" fmla="*/ 6125617 w 6476492"/>
              <a:gd name="connsiteY31" fmla="*/ 678712 h 2206349"/>
              <a:gd name="connsiteX32" fmla="*/ 6423329 w 6476492"/>
              <a:gd name="connsiteY32" fmla="*/ 678712 h 2206349"/>
              <a:gd name="connsiteX33" fmla="*/ 6444594 w 6476492"/>
              <a:gd name="connsiteY33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0427 w 6476492"/>
              <a:gd name="connsiteY23" fmla="*/ 136451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48378 w 6476492"/>
              <a:gd name="connsiteY23" fmla="*/ 192110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4137329 w 6476492"/>
              <a:gd name="connsiteY25" fmla="*/ 115186 h 2206349"/>
              <a:gd name="connsiteX26" fmla="*/ 4381878 w 6476492"/>
              <a:gd name="connsiteY26" fmla="*/ 285307 h 2206349"/>
              <a:gd name="connsiteX27" fmla="*/ 4413775 w 6476492"/>
              <a:gd name="connsiteY27" fmla="*/ 1827028 h 2206349"/>
              <a:gd name="connsiteX28" fmla="*/ 4466938 w 6476492"/>
              <a:gd name="connsiteY28" fmla="*/ 1954619 h 2206349"/>
              <a:gd name="connsiteX29" fmla="*/ 5466399 w 6476492"/>
              <a:gd name="connsiteY29" fmla="*/ 1986516 h 2206349"/>
              <a:gd name="connsiteX30" fmla="*/ 6051189 w 6476492"/>
              <a:gd name="connsiteY30" fmla="*/ 2018414 h 2206349"/>
              <a:gd name="connsiteX31" fmla="*/ 6093720 w 6476492"/>
              <a:gd name="connsiteY31" fmla="*/ 923261 h 2206349"/>
              <a:gd name="connsiteX32" fmla="*/ 6125617 w 6476492"/>
              <a:gd name="connsiteY32" fmla="*/ 678712 h 2206349"/>
              <a:gd name="connsiteX33" fmla="*/ 6423329 w 6476492"/>
              <a:gd name="connsiteY33" fmla="*/ 678712 h 2206349"/>
              <a:gd name="connsiteX34" fmla="*/ 6444594 w 6476492"/>
              <a:gd name="connsiteY34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4137329 w 6476492"/>
              <a:gd name="connsiteY26" fmla="*/ 115186 h 2206349"/>
              <a:gd name="connsiteX27" fmla="*/ 4381878 w 6476492"/>
              <a:gd name="connsiteY27" fmla="*/ 285307 h 2206349"/>
              <a:gd name="connsiteX28" fmla="*/ 4413775 w 6476492"/>
              <a:gd name="connsiteY28" fmla="*/ 1827028 h 2206349"/>
              <a:gd name="connsiteX29" fmla="*/ 4466938 w 6476492"/>
              <a:gd name="connsiteY29" fmla="*/ 1954619 h 2206349"/>
              <a:gd name="connsiteX30" fmla="*/ 5466399 w 6476492"/>
              <a:gd name="connsiteY30" fmla="*/ 1986516 h 2206349"/>
              <a:gd name="connsiteX31" fmla="*/ 6051189 w 6476492"/>
              <a:gd name="connsiteY31" fmla="*/ 2018414 h 2206349"/>
              <a:gd name="connsiteX32" fmla="*/ 6093720 w 6476492"/>
              <a:gd name="connsiteY32" fmla="*/ 923261 h 2206349"/>
              <a:gd name="connsiteX33" fmla="*/ 6125617 w 6476492"/>
              <a:gd name="connsiteY33" fmla="*/ 678712 h 2206349"/>
              <a:gd name="connsiteX34" fmla="*/ 6423329 w 6476492"/>
              <a:gd name="connsiteY34" fmla="*/ 678712 h 2206349"/>
              <a:gd name="connsiteX35" fmla="*/ 6444594 w 6476492"/>
              <a:gd name="connsiteY35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783866 w 6476492"/>
              <a:gd name="connsiteY26" fmla="*/ 180554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74674 h 2206349"/>
              <a:gd name="connsiteX1" fmla="*/ 490361 w 6476492"/>
              <a:gd name="connsiteY1" fmla="*/ 583019 h 2206349"/>
              <a:gd name="connsiteX2" fmla="*/ 150120 w 6476492"/>
              <a:gd name="connsiteY2" fmla="*/ 601973 h 2206349"/>
              <a:gd name="connsiteX3" fmla="*/ 22529 w 6476492"/>
              <a:gd name="connsiteY3" fmla="*/ 678712 h 2206349"/>
              <a:gd name="connsiteX4" fmla="*/ 14948 w 6476492"/>
              <a:gd name="connsiteY4" fmla="*/ 880269 h 2206349"/>
              <a:gd name="connsiteX5" fmla="*/ 102412 w 6476492"/>
              <a:gd name="connsiteY5" fmla="*/ 983636 h 2206349"/>
              <a:gd name="connsiteX6" fmla="*/ 182018 w 6476492"/>
              <a:gd name="connsiteY6" fmla="*/ 1050851 h 2206349"/>
              <a:gd name="connsiteX7" fmla="*/ 195146 w 6476492"/>
              <a:gd name="connsiteY7" fmla="*/ 1853749 h 2206349"/>
              <a:gd name="connsiteX8" fmla="*/ 320241 w 6476492"/>
              <a:gd name="connsiteY8" fmla="*/ 2188535 h 2206349"/>
              <a:gd name="connsiteX9" fmla="*/ 548887 w 6476492"/>
              <a:gd name="connsiteY9" fmla="*/ 2167363 h 2206349"/>
              <a:gd name="connsiteX10" fmla="*/ 936930 w 6476492"/>
              <a:gd name="connsiteY10" fmla="*/ 1986516 h 2206349"/>
              <a:gd name="connsiteX11" fmla="*/ 1383497 w 6476492"/>
              <a:gd name="connsiteY11" fmla="*/ 2167271 h 2206349"/>
              <a:gd name="connsiteX12" fmla="*/ 2053348 w 6476492"/>
              <a:gd name="connsiteY12" fmla="*/ 2156637 h 2206349"/>
              <a:gd name="connsiteX13" fmla="*/ 2000185 w 6476492"/>
              <a:gd name="connsiteY13" fmla="*/ 2146005 h 2206349"/>
              <a:gd name="connsiteX14" fmla="*/ 2042715 w 6476492"/>
              <a:gd name="connsiteY14" fmla="*/ 1997149 h 2206349"/>
              <a:gd name="connsiteX15" fmla="*/ 2063980 w 6476492"/>
              <a:gd name="connsiteY15" fmla="*/ 1731335 h 2206349"/>
              <a:gd name="connsiteX16" fmla="*/ 2032082 w 6476492"/>
              <a:gd name="connsiteY16" fmla="*/ 1125279 h 2206349"/>
              <a:gd name="connsiteX17" fmla="*/ 2169751 w 6476492"/>
              <a:gd name="connsiteY17" fmla="*/ 935928 h 2206349"/>
              <a:gd name="connsiteX18" fmla="*/ 2249264 w 6476492"/>
              <a:gd name="connsiteY18" fmla="*/ 792805 h 2206349"/>
              <a:gd name="connsiteX19" fmla="*/ 2201557 w 6476492"/>
              <a:gd name="connsiteY19" fmla="*/ 617876 h 2206349"/>
              <a:gd name="connsiteX20" fmla="*/ 2042530 w 6476492"/>
              <a:gd name="connsiteY20" fmla="*/ 498606 h 2206349"/>
              <a:gd name="connsiteX21" fmla="*/ 2053347 w 6476492"/>
              <a:gd name="connsiteY21" fmla="*/ 306572 h 2206349"/>
              <a:gd name="connsiteX22" fmla="*/ 2058433 w 6476492"/>
              <a:gd name="connsiteY22" fmla="*/ 172603 h 2206349"/>
              <a:gd name="connsiteX23" fmla="*/ 2316573 w 6476492"/>
              <a:gd name="connsiteY23" fmla="*/ 176207 h 2206349"/>
              <a:gd name="connsiteX24" fmla="*/ 2503706 w 6476492"/>
              <a:gd name="connsiteY24" fmla="*/ 37431 h 2206349"/>
              <a:gd name="connsiteX25" fmla="*/ 2845612 w 6476492"/>
              <a:gd name="connsiteY25" fmla="*/ 188506 h 2206349"/>
              <a:gd name="connsiteX26" fmla="*/ 3815672 w 6476492"/>
              <a:gd name="connsiteY26" fmla="*/ 77187 h 2206349"/>
              <a:gd name="connsiteX27" fmla="*/ 4137329 w 6476492"/>
              <a:gd name="connsiteY27" fmla="*/ 115186 h 2206349"/>
              <a:gd name="connsiteX28" fmla="*/ 4381878 w 6476492"/>
              <a:gd name="connsiteY28" fmla="*/ 285307 h 2206349"/>
              <a:gd name="connsiteX29" fmla="*/ 4413775 w 6476492"/>
              <a:gd name="connsiteY29" fmla="*/ 1827028 h 2206349"/>
              <a:gd name="connsiteX30" fmla="*/ 4466938 w 6476492"/>
              <a:gd name="connsiteY30" fmla="*/ 1954619 h 2206349"/>
              <a:gd name="connsiteX31" fmla="*/ 5466399 w 6476492"/>
              <a:gd name="connsiteY31" fmla="*/ 1986516 h 2206349"/>
              <a:gd name="connsiteX32" fmla="*/ 6051189 w 6476492"/>
              <a:gd name="connsiteY32" fmla="*/ 2018414 h 2206349"/>
              <a:gd name="connsiteX33" fmla="*/ 6093720 w 6476492"/>
              <a:gd name="connsiteY33" fmla="*/ 923261 h 2206349"/>
              <a:gd name="connsiteX34" fmla="*/ 6125617 w 6476492"/>
              <a:gd name="connsiteY34" fmla="*/ 678712 h 2206349"/>
              <a:gd name="connsiteX35" fmla="*/ 6423329 w 6476492"/>
              <a:gd name="connsiteY35" fmla="*/ 678712 h 2206349"/>
              <a:gd name="connsiteX36" fmla="*/ 6444594 w 6476492"/>
              <a:gd name="connsiteY36" fmla="*/ 338470 h 2206349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8187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64072 h 2195747"/>
              <a:gd name="connsiteX1" fmla="*/ 490361 w 6476492"/>
              <a:gd name="connsiteY1" fmla="*/ 572417 h 2195747"/>
              <a:gd name="connsiteX2" fmla="*/ 150120 w 6476492"/>
              <a:gd name="connsiteY2" fmla="*/ 591371 h 2195747"/>
              <a:gd name="connsiteX3" fmla="*/ 22529 w 6476492"/>
              <a:gd name="connsiteY3" fmla="*/ 668110 h 2195747"/>
              <a:gd name="connsiteX4" fmla="*/ 14948 w 6476492"/>
              <a:gd name="connsiteY4" fmla="*/ 869667 h 2195747"/>
              <a:gd name="connsiteX5" fmla="*/ 102412 w 6476492"/>
              <a:gd name="connsiteY5" fmla="*/ 973034 h 2195747"/>
              <a:gd name="connsiteX6" fmla="*/ 182018 w 6476492"/>
              <a:gd name="connsiteY6" fmla="*/ 1040249 h 2195747"/>
              <a:gd name="connsiteX7" fmla="*/ 195146 w 6476492"/>
              <a:gd name="connsiteY7" fmla="*/ 1843147 h 2195747"/>
              <a:gd name="connsiteX8" fmla="*/ 320241 w 6476492"/>
              <a:gd name="connsiteY8" fmla="*/ 2177933 h 2195747"/>
              <a:gd name="connsiteX9" fmla="*/ 548887 w 6476492"/>
              <a:gd name="connsiteY9" fmla="*/ 2156761 h 2195747"/>
              <a:gd name="connsiteX10" fmla="*/ 936930 w 6476492"/>
              <a:gd name="connsiteY10" fmla="*/ 1975914 h 2195747"/>
              <a:gd name="connsiteX11" fmla="*/ 1383497 w 6476492"/>
              <a:gd name="connsiteY11" fmla="*/ 2156669 h 2195747"/>
              <a:gd name="connsiteX12" fmla="*/ 2053348 w 6476492"/>
              <a:gd name="connsiteY12" fmla="*/ 2146035 h 2195747"/>
              <a:gd name="connsiteX13" fmla="*/ 2000185 w 6476492"/>
              <a:gd name="connsiteY13" fmla="*/ 2135403 h 2195747"/>
              <a:gd name="connsiteX14" fmla="*/ 2042715 w 6476492"/>
              <a:gd name="connsiteY14" fmla="*/ 1986547 h 2195747"/>
              <a:gd name="connsiteX15" fmla="*/ 2063980 w 6476492"/>
              <a:gd name="connsiteY15" fmla="*/ 1720733 h 2195747"/>
              <a:gd name="connsiteX16" fmla="*/ 2032082 w 6476492"/>
              <a:gd name="connsiteY16" fmla="*/ 1114677 h 2195747"/>
              <a:gd name="connsiteX17" fmla="*/ 2169751 w 6476492"/>
              <a:gd name="connsiteY17" fmla="*/ 925326 h 2195747"/>
              <a:gd name="connsiteX18" fmla="*/ 2249264 w 6476492"/>
              <a:gd name="connsiteY18" fmla="*/ 782203 h 2195747"/>
              <a:gd name="connsiteX19" fmla="*/ 2201557 w 6476492"/>
              <a:gd name="connsiteY19" fmla="*/ 607274 h 2195747"/>
              <a:gd name="connsiteX20" fmla="*/ 2042530 w 6476492"/>
              <a:gd name="connsiteY20" fmla="*/ 488004 h 2195747"/>
              <a:gd name="connsiteX21" fmla="*/ 2053347 w 6476492"/>
              <a:gd name="connsiteY21" fmla="*/ 295970 h 2195747"/>
              <a:gd name="connsiteX22" fmla="*/ 2058433 w 6476492"/>
              <a:gd name="connsiteY22" fmla="*/ 162001 h 2195747"/>
              <a:gd name="connsiteX23" fmla="*/ 2316573 w 6476492"/>
              <a:gd name="connsiteY23" fmla="*/ 165605 h 2195747"/>
              <a:gd name="connsiteX24" fmla="*/ 2503706 w 6476492"/>
              <a:gd name="connsiteY24" fmla="*/ 26829 h 2195747"/>
              <a:gd name="connsiteX25" fmla="*/ 2845612 w 6476492"/>
              <a:gd name="connsiteY25" fmla="*/ 177904 h 2195747"/>
              <a:gd name="connsiteX26" fmla="*/ 3815672 w 6476492"/>
              <a:gd name="connsiteY26" fmla="*/ 66585 h 2195747"/>
              <a:gd name="connsiteX27" fmla="*/ 4113475 w 6476492"/>
              <a:gd name="connsiteY27" fmla="*/ 168195 h 2195747"/>
              <a:gd name="connsiteX28" fmla="*/ 4326218 w 6476492"/>
              <a:gd name="connsiteY28" fmla="*/ 274705 h 2195747"/>
              <a:gd name="connsiteX29" fmla="*/ 4413775 w 6476492"/>
              <a:gd name="connsiteY29" fmla="*/ 1816426 h 2195747"/>
              <a:gd name="connsiteX30" fmla="*/ 4466938 w 6476492"/>
              <a:gd name="connsiteY30" fmla="*/ 1944017 h 2195747"/>
              <a:gd name="connsiteX31" fmla="*/ 5466399 w 6476492"/>
              <a:gd name="connsiteY31" fmla="*/ 1975914 h 2195747"/>
              <a:gd name="connsiteX32" fmla="*/ 6051189 w 6476492"/>
              <a:gd name="connsiteY32" fmla="*/ 2007812 h 2195747"/>
              <a:gd name="connsiteX33" fmla="*/ 6093720 w 6476492"/>
              <a:gd name="connsiteY33" fmla="*/ 912659 h 2195747"/>
              <a:gd name="connsiteX34" fmla="*/ 6125617 w 6476492"/>
              <a:gd name="connsiteY34" fmla="*/ 668110 h 2195747"/>
              <a:gd name="connsiteX35" fmla="*/ 6423329 w 6476492"/>
              <a:gd name="connsiteY35" fmla="*/ 668110 h 2195747"/>
              <a:gd name="connsiteX36" fmla="*/ 6444594 w 6476492"/>
              <a:gd name="connsiteY36" fmla="*/ 327868 h 2195747"/>
              <a:gd name="connsiteX0" fmla="*/ 479729 w 6476492"/>
              <a:gd name="connsiteY0" fmla="*/ 272024 h 2203699"/>
              <a:gd name="connsiteX1" fmla="*/ 490361 w 6476492"/>
              <a:gd name="connsiteY1" fmla="*/ 580369 h 2203699"/>
              <a:gd name="connsiteX2" fmla="*/ 150120 w 6476492"/>
              <a:gd name="connsiteY2" fmla="*/ 599323 h 2203699"/>
              <a:gd name="connsiteX3" fmla="*/ 22529 w 6476492"/>
              <a:gd name="connsiteY3" fmla="*/ 676062 h 2203699"/>
              <a:gd name="connsiteX4" fmla="*/ 14948 w 6476492"/>
              <a:gd name="connsiteY4" fmla="*/ 877619 h 2203699"/>
              <a:gd name="connsiteX5" fmla="*/ 102412 w 6476492"/>
              <a:gd name="connsiteY5" fmla="*/ 980986 h 2203699"/>
              <a:gd name="connsiteX6" fmla="*/ 182018 w 6476492"/>
              <a:gd name="connsiteY6" fmla="*/ 1048201 h 2203699"/>
              <a:gd name="connsiteX7" fmla="*/ 195146 w 6476492"/>
              <a:gd name="connsiteY7" fmla="*/ 1851099 h 2203699"/>
              <a:gd name="connsiteX8" fmla="*/ 320241 w 6476492"/>
              <a:gd name="connsiteY8" fmla="*/ 2185885 h 2203699"/>
              <a:gd name="connsiteX9" fmla="*/ 548887 w 6476492"/>
              <a:gd name="connsiteY9" fmla="*/ 2164713 h 2203699"/>
              <a:gd name="connsiteX10" fmla="*/ 936930 w 6476492"/>
              <a:gd name="connsiteY10" fmla="*/ 1983866 h 2203699"/>
              <a:gd name="connsiteX11" fmla="*/ 1383497 w 6476492"/>
              <a:gd name="connsiteY11" fmla="*/ 2164621 h 2203699"/>
              <a:gd name="connsiteX12" fmla="*/ 2053348 w 6476492"/>
              <a:gd name="connsiteY12" fmla="*/ 2153987 h 2203699"/>
              <a:gd name="connsiteX13" fmla="*/ 2000185 w 6476492"/>
              <a:gd name="connsiteY13" fmla="*/ 2143355 h 2203699"/>
              <a:gd name="connsiteX14" fmla="*/ 2042715 w 6476492"/>
              <a:gd name="connsiteY14" fmla="*/ 1994499 h 2203699"/>
              <a:gd name="connsiteX15" fmla="*/ 2063980 w 6476492"/>
              <a:gd name="connsiteY15" fmla="*/ 1728685 h 2203699"/>
              <a:gd name="connsiteX16" fmla="*/ 2032082 w 6476492"/>
              <a:gd name="connsiteY16" fmla="*/ 1122629 h 2203699"/>
              <a:gd name="connsiteX17" fmla="*/ 2169751 w 6476492"/>
              <a:gd name="connsiteY17" fmla="*/ 933278 h 2203699"/>
              <a:gd name="connsiteX18" fmla="*/ 2249264 w 6476492"/>
              <a:gd name="connsiteY18" fmla="*/ 790155 h 2203699"/>
              <a:gd name="connsiteX19" fmla="*/ 2201557 w 6476492"/>
              <a:gd name="connsiteY19" fmla="*/ 615226 h 2203699"/>
              <a:gd name="connsiteX20" fmla="*/ 2042530 w 6476492"/>
              <a:gd name="connsiteY20" fmla="*/ 495956 h 2203699"/>
              <a:gd name="connsiteX21" fmla="*/ 2053347 w 6476492"/>
              <a:gd name="connsiteY21" fmla="*/ 303922 h 2203699"/>
              <a:gd name="connsiteX22" fmla="*/ 2058433 w 6476492"/>
              <a:gd name="connsiteY22" fmla="*/ 169953 h 2203699"/>
              <a:gd name="connsiteX23" fmla="*/ 2316573 w 6476492"/>
              <a:gd name="connsiteY23" fmla="*/ 173557 h 2203699"/>
              <a:gd name="connsiteX24" fmla="*/ 2503706 w 6476492"/>
              <a:gd name="connsiteY24" fmla="*/ 34781 h 2203699"/>
              <a:gd name="connsiteX25" fmla="*/ 2845612 w 6476492"/>
              <a:gd name="connsiteY25" fmla="*/ 185856 h 2203699"/>
              <a:gd name="connsiteX26" fmla="*/ 3815672 w 6476492"/>
              <a:gd name="connsiteY26" fmla="*/ 74537 h 2203699"/>
              <a:gd name="connsiteX27" fmla="*/ 4113475 w 6476492"/>
              <a:gd name="connsiteY27" fmla="*/ 176147 h 2203699"/>
              <a:gd name="connsiteX28" fmla="*/ 4350072 w 6476492"/>
              <a:gd name="connsiteY28" fmla="*/ 274705 h 2203699"/>
              <a:gd name="connsiteX29" fmla="*/ 4413775 w 6476492"/>
              <a:gd name="connsiteY29" fmla="*/ 1824378 h 2203699"/>
              <a:gd name="connsiteX30" fmla="*/ 4466938 w 6476492"/>
              <a:gd name="connsiteY30" fmla="*/ 1951969 h 2203699"/>
              <a:gd name="connsiteX31" fmla="*/ 5466399 w 6476492"/>
              <a:gd name="connsiteY31" fmla="*/ 1983866 h 2203699"/>
              <a:gd name="connsiteX32" fmla="*/ 6051189 w 6476492"/>
              <a:gd name="connsiteY32" fmla="*/ 2015764 h 2203699"/>
              <a:gd name="connsiteX33" fmla="*/ 6093720 w 6476492"/>
              <a:gd name="connsiteY33" fmla="*/ 920611 h 2203699"/>
              <a:gd name="connsiteX34" fmla="*/ 6125617 w 6476492"/>
              <a:gd name="connsiteY34" fmla="*/ 676062 h 2203699"/>
              <a:gd name="connsiteX35" fmla="*/ 6423329 w 6476492"/>
              <a:gd name="connsiteY35" fmla="*/ 676062 h 2203699"/>
              <a:gd name="connsiteX36" fmla="*/ 6444594 w 6476492"/>
              <a:gd name="connsiteY36" fmla="*/ 335820 h 2203699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4113475 w 6476492"/>
              <a:gd name="connsiteY27" fmla="*/ 143416 h 2170968"/>
              <a:gd name="connsiteX28" fmla="*/ 4350072 w 6476492"/>
              <a:gd name="connsiteY28" fmla="*/ 241974 h 2170968"/>
              <a:gd name="connsiteX29" fmla="*/ 4413775 w 6476492"/>
              <a:gd name="connsiteY29" fmla="*/ 1791647 h 2170968"/>
              <a:gd name="connsiteX30" fmla="*/ 4466938 w 6476492"/>
              <a:gd name="connsiteY30" fmla="*/ 1919238 h 2170968"/>
              <a:gd name="connsiteX31" fmla="*/ 5466399 w 6476492"/>
              <a:gd name="connsiteY31" fmla="*/ 1951135 h 2170968"/>
              <a:gd name="connsiteX32" fmla="*/ 6051189 w 6476492"/>
              <a:gd name="connsiteY32" fmla="*/ 1983033 h 2170968"/>
              <a:gd name="connsiteX33" fmla="*/ 6093720 w 6476492"/>
              <a:gd name="connsiteY33" fmla="*/ 887880 h 2170968"/>
              <a:gd name="connsiteX34" fmla="*/ 6125617 w 6476492"/>
              <a:gd name="connsiteY34" fmla="*/ 643331 h 2170968"/>
              <a:gd name="connsiteX35" fmla="*/ 6423329 w 6476492"/>
              <a:gd name="connsiteY35" fmla="*/ 643331 h 2170968"/>
              <a:gd name="connsiteX36" fmla="*/ 6444594 w 6476492"/>
              <a:gd name="connsiteY36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815672 w 6476492"/>
              <a:gd name="connsiteY26" fmla="*/ 41806 h 2170968"/>
              <a:gd name="connsiteX27" fmla="*/ 3879282 w 6476492"/>
              <a:gd name="connsiteY27" fmla="*/ 33854 h 2170968"/>
              <a:gd name="connsiteX28" fmla="*/ 4113475 w 6476492"/>
              <a:gd name="connsiteY28" fmla="*/ 143416 h 2170968"/>
              <a:gd name="connsiteX29" fmla="*/ 4350072 w 6476492"/>
              <a:gd name="connsiteY29" fmla="*/ 241974 h 2170968"/>
              <a:gd name="connsiteX30" fmla="*/ 4413775 w 6476492"/>
              <a:gd name="connsiteY30" fmla="*/ 1791647 h 2170968"/>
              <a:gd name="connsiteX31" fmla="*/ 4466938 w 6476492"/>
              <a:gd name="connsiteY31" fmla="*/ 1919238 h 2170968"/>
              <a:gd name="connsiteX32" fmla="*/ 5466399 w 6476492"/>
              <a:gd name="connsiteY32" fmla="*/ 1951135 h 2170968"/>
              <a:gd name="connsiteX33" fmla="*/ 6051189 w 6476492"/>
              <a:gd name="connsiteY33" fmla="*/ 1983033 h 2170968"/>
              <a:gd name="connsiteX34" fmla="*/ 6093720 w 6476492"/>
              <a:gd name="connsiteY34" fmla="*/ 887880 h 2170968"/>
              <a:gd name="connsiteX35" fmla="*/ 6125617 w 6476492"/>
              <a:gd name="connsiteY35" fmla="*/ 643331 h 2170968"/>
              <a:gd name="connsiteX36" fmla="*/ 6423329 w 6476492"/>
              <a:gd name="connsiteY36" fmla="*/ 643331 h 2170968"/>
              <a:gd name="connsiteX37" fmla="*/ 6444594 w 6476492"/>
              <a:gd name="connsiteY37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39293 h 2170968"/>
              <a:gd name="connsiteX1" fmla="*/ 490361 w 6476492"/>
              <a:gd name="connsiteY1" fmla="*/ 547638 h 2170968"/>
              <a:gd name="connsiteX2" fmla="*/ 150120 w 6476492"/>
              <a:gd name="connsiteY2" fmla="*/ 566592 h 2170968"/>
              <a:gd name="connsiteX3" fmla="*/ 22529 w 6476492"/>
              <a:gd name="connsiteY3" fmla="*/ 643331 h 2170968"/>
              <a:gd name="connsiteX4" fmla="*/ 14948 w 6476492"/>
              <a:gd name="connsiteY4" fmla="*/ 844888 h 2170968"/>
              <a:gd name="connsiteX5" fmla="*/ 102412 w 6476492"/>
              <a:gd name="connsiteY5" fmla="*/ 948255 h 2170968"/>
              <a:gd name="connsiteX6" fmla="*/ 182018 w 6476492"/>
              <a:gd name="connsiteY6" fmla="*/ 1015470 h 2170968"/>
              <a:gd name="connsiteX7" fmla="*/ 195146 w 6476492"/>
              <a:gd name="connsiteY7" fmla="*/ 1818368 h 2170968"/>
              <a:gd name="connsiteX8" fmla="*/ 320241 w 6476492"/>
              <a:gd name="connsiteY8" fmla="*/ 2153154 h 2170968"/>
              <a:gd name="connsiteX9" fmla="*/ 548887 w 6476492"/>
              <a:gd name="connsiteY9" fmla="*/ 2131982 h 2170968"/>
              <a:gd name="connsiteX10" fmla="*/ 936930 w 6476492"/>
              <a:gd name="connsiteY10" fmla="*/ 1951135 h 2170968"/>
              <a:gd name="connsiteX11" fmla="*/ 1383497 w 6476492"/>
              <a:gd name="connsiteY11" fmla="*/ 2131890 h 2170968"/>
              <a:gd name="connsiteX12" fmla="*/ 2053348 w 6476492"/>
              <a:gd name="connsiteY12" fmla="*/ 2121256 h 2170968"/>
              <a:gd name="connsiteX13" fmla="*/ 2000185 w 6476492"/>
              <a:gd name="connsiteY13" fmla="*/ 2110624 h 2170968"/>
              <a:gd name="connsiteX14" fmla="*/ 2042715 w 6476492"/>
              <a:gd name="connsiteY14" fmla="*/ 1961768 h 2170968"/>
              <a:gd name="connsiteX15" fmla="*/ 2063980 w 6476492"/>
              <a:gd name="connsiteY15" fmla="*/ 1695954 h 2170968"/>
              <a:gd name="connsiteX16" fmla="*/ 2032082 w 6476492"/>
              <a:gd name="connsiteY16" fmla="*/ 1089898 h 2170968"/>
              <a:gd name="connsiteX17" fmla="*/ 2169751 w 6476492"/>
              <a:gd name="connsiteY17" fmla="*/ 900547 h 2170968"/>
              <a:gd name="connsiteX18" fmla="*/ 2249264 w 6476492"/>
              <a:gd name="connsiteY18" fmla="*/ 757424 h 2170968"/>
              <a:gd name="connsiteX19" fmla="*/ 2201557 w 6476492"/>
              <a:gd name="connsiteY19" fmla="*/ 582495 h 2170968"/>
              <a:gd name="connsiteX20" fmla="*/ 2042530 w 6476492"/>
              <a:gd name="connsiteY20" fmla="*/ 463225 h 2170968"/>
              <a:gd name="connsiteX21" fmla="*/ 2053347 w 6476492"/>
              <a:gd name="connsiteY21" fmla="*/ 271191 h 2170968"/>
              <a:gd name="connsiteX22" fmla="*/ 2058433 w 6476492"/>
              <a:gd name="connsiteY22" fmla="*/ 137222 h 2170968"/>
              <a:gd name="connsiteX23" fmla="*/ 2316573 w 6476492"/>
              <a:gd name="connsiteY23" fmla="*/ 140826 h 2170968"/>
              <a:gd name="connsiteX24" fmla="*/ 2503706 w 6476492"/>
              <a:gd name="connsiteY24" fmla="*/ 2050 h 2170968"/>
              <a:gd name="connsiteX25" fmla="*/ 2845612 w 6476492"/>
              <a:gd name="connsiteY25" fmla="*/ 153125 h 2170968"/>
              <a:gd name="connsiteX26" fmla="*/ 3672548 w 6476492"/>
              <a:gd name="connsiteY26" fmla="*/ 153124 h 2170968"/>
              <a:gd name="connsiteX27" fmla="*/ 3815672 w 6476492"/>
              <a:gd name="connsiteY27" fmla="*/ 41806 h 2170968"/>
              <a:gd name="connsiteX28" fmla="*/ 3879282 w 6476492"/>
              <a:gd name="connsiteY28" fmla="*/ 33854 h 2170968"/>
              <a:gd name="connsiteX29" fmla="*/ 4113475 w 6476492"/>
              <a:gd name="connsiteY29" fmla="*/ 143416 h 2170968"/>
              <a:gd name="connsiteX30" fmla="*/ 4350072 w 6476492"/>
              <a:gd name="connsiteY30" fmla="*/ 241974 h 2170968"/>
              <a:gd name="connsiteX31" fmla="*/ 4413775 w 6476492"/>
              <a:gd name="connsiteY31" fmla="*/ 1791647 h 2170968"/>
              <a:gd name="connsiteX32" fmla="*/ 4466938 w 6476492"/>
              <a:gd name="connsiteY32" fmla="*/ 1919238 h 2170968"/>
              <a:gd name="connsiteX33" fmla="*/ 5466399 w 6476492"/>
              <a:gd name="connsiteY33" fmla="*/ 1951135 h 2170968"/>
              <a:gd name="connsiteX34" fmla="*/ 6051189 w 6476492"/>
              <a:gd name="connsiteY34" fmla="*/ 1983033 h 2170968"/>
              <a:gd name="connsiteX35" fmla="*/ 6093720 w 6476492"/>
              <a:gd name="connsiteY35" fmla="*/ 887880 h 2170968"/>
              <a:gd name="connsiteX36" fmla="*/ 6125617 w 6476492"/>
              <a:gd name="connsiteY36" fmla="*/ 643331 h 2170968"/>
              <a:gd name="connsiteX37" fmla="*/ 6423329 w 6476492"/>
              <a:gd name="connsiteY37" fmla="*/ 643331 h 2170968"/>
              <a:gd name="connsiteX38" fmla="*/ 6444594 w 6476492"/>
              <a:gd name="connsiteY38" fmla="*/ 303089 h 2170968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4113475 w 6476492"/>
              <a:gd name="connsiteY29" fmla="*/ 161244 h 2188796"/>
              <a:gd name="connsiteX30" fmla="*/ 4350072 w 6476492"/>
              <a:gd name="connsiteY30" fmla="*/ 259802 h 2188796"/>
              <a:gd name="connsiteX31" fmla="*/ 4413775 w 6476492"/>
              <a:gd name="connsiteY31" fmla="*/ 1809475 h 2188796"/>
              <a:gd name="connsiteX32" fmla="*/ 4466938 w 6476492"/>
              <a:gd name="connsiteY32" fmla="*/ 1937066 h 2188796"/>
              <a:gd name="connsiteX33" fmla="*/ 5466399 w 6476492"/>
              <a:gd name="connsiteY33" fmla="*/ 1968963 h 2188796"/>
              <a:gd name="connsiteX34" fmla="*/ 6051189 w 6476492"/>
              <a:gd name="connsiteY34" fmla="*/ 2000861 h 2188796"/>
              <a:gd name="connsiteX35" fmla="*/ 6093720 w 6476492"/>
              <a:gd name="connsiteY35" fmla="*/ 905708 h 2188796"/>
              <a:gd name="connsiteX36" fmla="*/ 6125617 w 6476492"/>
              <a:gd name="connsiteY36" fmla="*/ 661159 h 2188796"/>
              <a:gd name="connsiteX37" fmla="*/ 6423329 w 6476492"/>
              <a:gd name="connsiteY37" fmla="*/ 661159 h 2188796"/>
              <a:gd name="connsiteX38" fmla="*/ 6444594 w 6476492"/>
              <a:gd name="connsiteY38" fmla="*/ 320917 h 2188796"/>
              <a:gd name="connsiteX0" fmla="*/ 479729 w 6476492"/>
              <a:gd name="connsiteY0" fmla="*/ 257121 h 2188796"/>
              <a:gd name="connsiteX1" fmla="*/ 490361 w 6476492"/>
              <a:gd name="connsiteY1" fmla="*/ 565466 h 2188796"/>
              <a:gd name="connsiteX2" fmla="*/ 150120 w 6476492"/>
              <a:gd name="connsiteY2" fmla="*/ 584420 h 2188796"/>
              <a:gd name="connsiteX3" fmla="*/ 22529 w 6476492"/>
              <a:gd name="connsiteY3" fmla="*/ 661159 h 2188796"/>
              <a:gd name="connsiteX4" fmla="*/ 14948 w 6476492"/>
              <a:gd name="connsiteY4" fmla="*/ 862716 h 2188796"/>
              <a:gd name="connsiteX5" fmla="*/ 102412 w 6476492"/>
              <a:gd name="connsiteY5" fmla="*/ 966083 h 2188796"/>
              <a:gd name="connsiteX6" fmla="*/ 182018 w 6476492"/>
              <a:gd name="connsiteY6" fmla="*/ 1033298 h 2188796"/>
              <a:gd name="connsiteX7" fmla="*/ 195146 w 6476492"/>
              <a:gd name="connsiteY7" fmla="*/ 1836196 h 2188796"/>
              <a:gd name="connsiteX8" fmla="*/ 320241 w 6476492"/>
              <a:gd name="connsiteY8" fmla="*/ 2170982 h 2188796"/>
              <a:gd name="connsiteX9" fmla="*/ 548887 w 6476492"/>
              <a:gd name="connsiteY9" fmla="*/ 2149810 h 2188796"/>
              <a:gd name="connsiteX10" fmla="*/ 936930 w 6476492"/>
              <a:gd name="connsiteY10" fmla="*/ 1968963 h 2188796"/>
              <a:gd name="connsiteX11" fmla="*/ 1383497 w 6476492"/>
              <a:gd name="connsiteY11" fmla="*/ 2149718 h 2188796"/>
              <a:gd name="connsiteX12" fmla="*/ 2053348 w 6476492"/>
              <a:gd name="connsiteY12" fmla="*/ 2139084 h 2188796"/>
              <a:gd name="connsiteX13" fmla="*/ 2000185 w 6476492"/>
              <a:gd name="connsiteY13" fmla="*/ 2128452 h 2188796"/>
              <a:gd name="connsiteX14" fmla="*/ 2042715 w 6476492"/>
              <a:gd name="connsiteY14" fmla="*/ 1979596 h 2188796"/>
              <a:gd name="connsiteX15" fmla="*/ 2063980 w 6476492"/>
              <a:gd name="connsiteY15" fmla="*/ 1713782 h 2188796"/>
              <a:gd name="connsiteX16" fmla="*/ 2032082 w 6476492"/>
              <a:gd name="connsiteY16" fmla="*/ 1107726 h 2188796"/>
              <a:gd name="connsiteX17" fmla="*/ 2169751 w 6476492"/>
              <a:gd name="connsiteY17" fmla="*/ 918375 h 2188796"/>
              <a:gd name="connsiteX18" fmla="*/ 2249264 w 6476492"/>
              <a:gd name="connsiteY18" fmla="*/ 775252 h 2188796"/>
              <a:gd name="connsiteX19" fmla="*/ 2201557 w 6476492"/>
              <a:gd name="connsiteY19" fmla="*/ 600323 h 2188796"/>
              <a:gd name="connsiteX20" fmla="*/ 2042530 w 6476492"/>
              <a:gd name="connsiteY20" fmla="*/ 481053 h 2188796"/>
              <a:gd name="connsiteX21" fmla="*/ 2053347 w 6476492"/>
              <a:gd name="connsiteY21" fmla="*/ 289019 h 2188796"/>
              <a:gd name="connsiteX22" fmla="*/ 2058433 w 6476492"/>
              <a:gd name="connsiteY22" fmla="*/ 155050 h 2188796"/>
              <a:gd name="connsiteX23" fmla="*/ 2316573 w 6476492"/>
              <a:gd name="connsiteY23" fmla="*/ 158654 h 2188796"/>
              <a:gd name="connsiteX24" fmla="*/ 2503706 w 6476492"/>
              <a:gd name="connsiteY24" fmla="*/ 19878 h 2188796"/>
              <a:gd name="connsiteX25" fmla="*/ 2845612 w 6476492"/>
              <a:gd name="connsiteY25" fmla="*/ 170953 h 2188796"/>
              <a:gd name="connsiteX26" fmla="*/ 3672548 w 6476492"/>
              <a:gd name="connsiteY26" fmla="*/ 170952 h 2188796"/>
              <a:gd name="connsiteX27" fmla="*/ 3815672 w 6476492"/>
              <a:gd name="connsiteY27" fmla="*/ 19878 h 2188796"/>
              <a:gd name="connsiteX28" fmla="*/ 3879282 w 6476492"/>
              <a:gd name="connsiteY28" fmla="*/ 51682 h 2188796"/>
              <a:gd name="connsiteX29" fmla="*/ 3966746 w 6476492"/>
              <a:gd name="connsiteY29" fmla="*/ 51682 h 2188796"/>
              <a:gd name="connsiteX30" fmla="*/ 4113475 w 6476492"/>
              <a:gd name="connsiteY30" fmla="*/ 161244 h 2188796"/>
              <a:gd name="connsiteX31" fmla="*/ 4350072 w 6476492"/>
              <a:gd name="connsiteY31" fmla="*/ 259802 h 2188796"/>
              <a:gd name="connsiteX32" fmla="*/ 4413775 w 6476492"/>
              <a:gd name="connsiteY32" fmla="*/ 1809475 h 2188796"/>
              <a:gd name="connsiteX33" fmla="*/ 4466938 w 6476492"/>
              <a:gd name="connsiteY33" fmla="*/ 1937066 h 2188796"/>
              <a:gd name="connsiteX34" fmla="*/ 5466399 w 6476492"/>
              <a:gd name="connsiteY34" fmla="*/ 1968963 h 2188796"/>
              <a:gd name="connsiteX35" fmla="*/ 6051189 w 6476492"/>
              <a:gd name="connsiteY35" fmla="*/ 2000861 h 2188796"/>
              <a:gd name="connsiteX36" fmla="*/ 6093720 w 6476492"/>
              <a:gd name="connsiteY36" fmla="*/ 905708 h 2188796"/>
              <a:gd name="connsiteX37" fmla="*/ 6125617 w 6476492"/>
              <a:gd name="connsiteY37" fmla="*/ 661159 h 2188796"/>
              <a:gd name="connsiteX38" fmla="*/ 6423329 w 6476492"/>
              <a:gd name="connsiteY38" fmla="*/ 661159 h 2188796"/>
              <a:gd name="connsiteX39" fmla="*/ 6444594 w 6476492"/>
              <a:gd name="connsiteY39" fmla="*/ 320917 h 2188796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89721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479729 w 6476492"/>
              <a:gd name="connsiteY0" fmla="*/ 262422 h 2194097"/>
              <a:gd name="connsiteX1" fmla="*/ 490361 w 6476492"/>
              <a:gd name="connsiteY1" fmla="*/ 570767 h 2194097"/>
              <a:gd name="connsiteX2" fmla="*/ 150120 w 6476492"/>
              <a:gd name="connsiteY2" fmla="*/ 573818 h 2194097"/>
              <a:gd name="connsiteX3" fmla="*/ 22529 w 6476492"/>
              <a:gd name="connsiteY3" fmla="*/ 666460 h 2194097"/>
              <a:gd name="connsiteX4" fmla="*/ 14948 w 6476492"/>
              <a:gd name="connsiteY4" fmla="*/ 868017 h 2194097"/>
              <a:gd name="connsiteX5" fmla="*/ 102412 w 6476492"/>
              <a:gd name="connsiteY5" fmla="*/ 971384 h 2194097"/>
              <a:gd name="connsiteX6" fmla="*/ 182018 w 6476492"/>
              <a:gd name="connsiteY6" fmla="*/ 1038599 h 2194097"/>
              <a:gd name="connsiteX7" fmla="*/ 195146 w 6476492"/>
              <a:gd name="connsiteY7" fmla="*/ 1841497 h 2194097"/>
              <a:gd name="connsiteX8" fmla="*/ 320241 w 6476492"/>
              <a:gd name="connsiteY8" fmla="*/ 2176283 h 2194097"/>
              <a:gd name="connsiteX9" fmla="*/ 548887 w 6476492"/>
              <a:gd name="connsiteY9" fmla="*/ 2155111 h 2194097"/>
              <a:gd name="connsiteX10" fmla="*/ 936930 w 6476492"/>
              <a:gd name="connsiteY10" fmla="*/ 1974264 h 2194097"/>
              <a:gd name="connsiteX11" fmla="*/ 1383497 w 6476492"/>
              <a:gd name="connsiteY11" fmla="*/ 2155019 h 2194097"/>
              <a:gd name="connsiteX12" fmla="*/ 2053348 w 6476492"/>
              <a:gd name="connsiteY12" fmla="*/ 2144385 h 2194097"/>
              <a:gd name="connsiteX13" fmla="*/ 2000185 w 6476492"/>
              <a:gd name="connsiteY13" fmla="*/ 2133753 h 2194097"/>
              <a:gd name="connsiteX14" fmla="*/ 2042715 w 6476492"/>
              <a:gd name="connsiteY14" fmla="*/ 1984897 h 2194097"/>
              <a:gd name="connsiteX15" fmla="*/ 2063980 w 6476492"/>
              <a:gd name="connsiteY15" fmla="*/ 1719083 h 2194097"/>
              <a:gd name="connsiteX16" fmla="*/ 2032082 w 6476492"/>
              <a:gd name="connsiteY16" fmla="*/ 1113027 h 2194097"/>
              <a:gd name="connsiteX17" fmla="*/ 2169751 w 6476492"/>
              <a:gd name="connsiteY17" fmla="*/ 923676 h 2194097"/>
              <a:gd name="connsiteX18" fmla="*/ 2249264 w 6476492"/>
              <a:gd name="connsiteY18" fmla="*/ 780553 h 2194097"/>
              <a:gd name="connsiteX19" fmla="*/ 2201557 w 6476492"/>
              <a:gd name="connsiteY19" fmla="*/ 605624 h 2194097"/>
              <a:gd name="connsiteX20" fmla="*/ 2042530 w 6476492"/>
              <a:gd name="connsiteY20" fmla="*/ 486354 h 2194097"/>
              <a:gd name="connsiteX21" fmla="*/ 2053347 w 6476492"/>
              <a:gd name="connsiteY21" fmla="*/ 294320 h 2194097"/>
              <a:gd name="connsiteX22" fmla="*/ 2058433 w 6476492"/>
              <a:gd name="connsiteY22" fmla="*/ 160351 h 2194097"/>
              <a:gd name="connsiteX23" fmla="*/ 2316573 w 6476492"/>
              <a:gd name="connsiteY23" fmla="*/ 163955 h 2194097"/>
              <a:gd name="connsiteX24" fmla="*/ 2503706 w 6476492"/>
              <a:gd name="connsiteY24" fmla="*/ 25179 h 2194097"/>
              <a:gd name="connsiteX25" fmla="*/ 2845612 w 6476492"/>
              <a:gd name="connsiteY25" fmla="*/ 176254 h 2194097"/>
              <a:gd name="connsiteX26" fmla="*/ 3672548 w 6476492"/>
              <a:gd name="connsiteY26" fmla="*/ 176253 h 2194097"/>
              <a:gd name="connsiteX27" fmla="*/ 3815672 w 6476492"/>
              <a:gd name="connsiteY27" fmla="*/ 25179 h 2194097"/>
              <a:gd name="connsiteX28" fmla="*/ 3887234 w 6476492"/>
              <a:gd name="connsiteY28" fmla="*/ 25178 h 2194097"/>
              <a:gd name="connsiteX29" fmla="*/ 3966746 w 6476492"/>
              <a:gd name="connsiteY29" fmla="*/ 56983 h 2194097"/>
              <a:gd name="connsiteX30" fmla="*/ 4113475 w 6476492"/>
              <a:gd name="connsiteY30" fmla="*/ 166545 h 2194097"/>
              <a:gd name="connsiteX31" fmla="*/ 4350072 w 6476492"/>
              <a:gd name="connsiteY31" fmla="*/ 265103 h 2194097"/>
              <a:gd name="connsiteX32" fmla="*/ 4413775 w 6476492"/>
              <a:gd name="connsiteY32" fmla="*/ 1814776 h 2194097"/>
              <a:gd name="connsiteX33" fmla="*/ 4466938 w 6476492"/>
              <a:gd name="connsiteY33" fmla="*/ 1942367 h 2194097"/>
              <a:gd name="connsiteX34" fmla="*/ 5466399 w 6476492"/>
              <a:gd name="connsiteY34" fmla="*/ 1974264 h 2194097"/>
              <a:gd name="connsiteX35" fmla="*/ 6051189 w 6476492"/>
              <a:gd name="connsiteY35" fmla="*/ 2006162 h 2194097"/>
              <a:gd name="connsiteX36" fmla="*/ 6093720 w 6476492"/>
              <a:gd name="connsiteY36" fmla="*/ 911009 h 2194097"/>
              <a:gd name="connsiteX37" fmla="*/ 6125617 w 6476492"/>
              <a:gd name="connsiteY37" fmla="*/ 666460 h 2194097"/>
              <a:gd name="connsiteX38" fmla="*/ 6423329 w 6476492"/>
              <a:gd name="connsiteY38" fmla="*/ 666460 h 2194097"/>
              <a:gd name="connsiteX39" fmla="*/ 6444594 w 6476492"/>
              <a:gd name="connsiteY39" fmla="*/ 326218 h 2194097"/>
              <a:gd name="connsiteX0" fmla="*/ 543339 w 6540102"/>
              <a:gd name="connsiteY0" fmla="*/ 262422 h 2194097"/>
              <a:gd name="connsiteX1" fmla="*/ 553971 w 6540102"/>
              <a:gd name="connsiteY1" fmla="*/ 570767 h 2194097"/>
              <a:gd name="connsiteX2" fmla="*/ 213730 w 6540102"/>
              <a:gd name="connsiteY2" fmla="*/ 573818 h 2194097"/>
              <a:gd name="connsiteX3" fmla="*/ 22529 w 6540102"/>
              <a:gd name="connsiteY3" fmla="*/ 658509 h 2194097"/>
              <a:gd name="connsiteX4" fmla="*/ 78558 w 6540102"/>
              <a:gd name="connsiteY4" fmla="*/ 868017 h 2194097"/>
              <a:gd name="connsiteX5" fmla="*/ 166022 w 6540102"/>
              <a:gd name="connsiteY5" fmla="*/ 971384 h 2194097"/>
              <a:gd name="connsiteX6" fmla="*/ 245628 w 6540102"/>
              <a:gd name="connsiteY6" fmla="*/ 1038599 h 2194097"/>
              <a:gd name="connsiteX7" fmla="*/ 258756 w 6540102"/>
              <a:gd name="connsiteY7" fmla="*/ 1841497 h 2194097"/>
              <a:gd name="connsiteX8" fmla="*/ 383851 w 6540102"/>
              <a:gd name="connsiteY8" fmla="*/ 2176283 h 2194097"/>
              <a:gd name="connsiteX9" fmla="*/ 612497 w 6540102"/>
              <a:gd name="connsiteY9" fmla="*/ 2155111 h 2194097"/>
              <a:gd name="connsiteX10" fmla="*/ 1000540 w 6540102"/>
              <a:gd name="connsiteY10" fmla="*/ 1974264 h 2194097"/>
              <a:gd name="connsiteX11" fmla="*/ 1447107 w 6540102"/>
              <a:gd name="connsiteY11" fmla="*/ 2155019 h 2194097"/>
              <a:gd name="connsiteX12" fmla="*/ 2116958 w 6540102"/>
              <a:gd name="connsiteY12" fmla="*/ 2144385 h 2194097"/>
              <a:gd name="connsiteX13" fmla="*/ 2063795 w 6540102"/>
              <a:gd name="connsiteY13" fmla="*/ 2133753 h 2194097"/>
              <a:gd name="connsiteX14" fmla="*/ 2106325 w 6540102"/>
              <a:gd name="connsiteY14" fmla="*/ 1984897 h 2194097"/>
              <a:gd name="connsiteX15" fmla="*/ 2127590 w 6540102"/>
              <a:gd name="connsiteY15" fmla="*/ 1719083 h 2194097"/>
              <a:gd name="connsiteX16" fmla="*/ 2095692 w 6540102"/>
              <a:gd name="connsiteY16" fmla="*/ 1113027 h 2194097"/>
              <a:gd name="connsiteX17" fmla="*/ 2233361 w 6540102"/>
              <a:gd name="connsiteY17" fmla="*/ 923676 h 2194097"/>
              <a:gd name="connsiteX18" fmla="*/ 2312874 w 6540102"/>
              <a:gd name="connsiteY18" fmla="*/ 780553 h 2194097"/>
              <a:gd name="connsiteX19" fmla="*/ 2265167 w 6540102"/>
              <a:gd name="connsiteY19" fmla="*/ 605624 h 2194097"/>
              <a:gd name="connsiteX20" fmla="*/ 2106140 w 6540102"/>
              <a:gd name="connsiteY20" fmla="*/ 486354 h 2194097"/>
              <a:gd name="connsiteX21" fmla="*/ 2116957 w 6540102"/>
              <a:gd name="connsiteY21" fmla="*/ 294320 h 2194097"/>
              <a:gd name="connsiteX22" fmla="*/ 2122043 w 6540102"/>
              <a:gd name="connsiteY22" fmla="*/ 160351 h 2194097"/>
              <a:gd name="connsiteX23" fmla="*/ 2380183 w 6540102"/>
              <a:gd name="connsiteY23" fmla="*/ 163955 h 2194097"/>
              <a:gd name="connsiteX24" fmla="*/ 2567316 w 6540102"/>
              <a:gd name="connsiteY24" fmla="*/ 25179 h 2194097"/>
              <a:gd name="connsiteX25" fmla="*/ 2909222 w 6540102"/>
              <a:gd name="connsiteY25" fmla="*/ 176254 h 2194097"/>
              <a:gd name="connsiteX26" fmla="*/ 3736158 w 6540102"/>
              <a:gd name="connsiteY26" fmla="*/ 176253 h 2194097"/>
              <a:gd name="connsiteX27" fmla="*/ 3879282 w 6540102"/>
              <a:gd name="connsiteY27" fmla="*/ 25179 h 2194097"/>
              <a:gd name="connsiteX28" fmla="*/ 3950844 w 6540102"/>
              <a:gd name="connsiteY28" fmla="*/ 25178 h 2194097"/>
              <a:gd name="connsiteX29" fmla="*/ 4030356 w 6540102"/>
              <a:gd name="connsiteY29" fmla="*/ 56983 h 2194097"/>
              <a:gd name="connsiteX30" fmla="*/ 4177085 w 6540102"/>
              <a:gd name="connsiteY30" fmla="*/ 166545 h 2194097"/>
              <a:gd name="connsiteX31" fmla="*/ 4413682 w 6540102"/>
              <a:gd name="connsiteY31" fmla="*/ 265103 h 2194097"/>
              <a:gd name="connsiteX32" fmla="*/ 4477385 w 6540102"/>
              <a:gd name="connsiteY32" fmla="*/ 1814776 h 2194097"/>
              <a:gd name="connsiteX33" fmla="*/ 4530548 w 6540102"/>
              <a:gd name="connsiteY33" fmla="*/ 1942367 h 2194097"/>
              <a:gd name="connsiteX34" fmla="*/ 5530009 w 6540102"/>
              <a:gd name="connsiteY34" fmla="*/ 1974264 h 2194097"/>
              <a:gd name="connsiteX35" fmla="*/ 6114799 w 6540102"/>
              <a:gd name="connsiteY35" fmla="*/ 2006162 h 2194097"/>
              <a:gd name="connsiteX36" fmla="*/ 6157330 w 6540102"/>
              <a:gd name="connsiteY36" fmla="*/ 911009 h 2194097"/>
              <a:gd name="connsiteX37" fmla="*/ 6189227 w 6540102"/>
              <a:gd name="connsiteY37" fmla="*/ 666460 h 2194097"/>
              <a:gd name="connsiteX38" fmla="*/ 6486939 w 6540102"/>
              <a:gd name="connsiteY38" fmla="*/ 666460 h 2194097"/>
              <a:gd name="connsiteX39" fmla="*/ 6508204 w 6540102"/>
              <a:gd name="connsiteY39" fmla="*/ 326218 h 2194097"/>
              <a:gd name="connsiteX0" fmla="*/ 547314 w 6544077"/>
              <a:gd name="connsiteY0" fmla="*/ 262422 h 2194097"/>
              <a:gd name="connsiteX1" fmla="*/ 557946 w 6544077"/>
              <a:gd name="connsiteY1" fmla="*/ 570767 h 2194097"/>
              <a:gd name="connsiteX2" fmla="*/ 217705 w 6544077"/>
              <a:gd name="connsiteY2" fmla="*/ 573818 h 2194097"/>
              <a:gd name="connsiteX3" fmla="*/ 26504 w 6544077"/>
              <a:gd name="connsiteY3" fmla="*/ 658509 h 2194097"/>
              <a:gd name="connsiteX4" fmla="*/ 58679 w 6544077"/>
              <a:gd name="connsiteY4" fmla="*/ 868017 h 2194097"/>
              <a:gd name="connsiteX5" fmla="*/ 169997 w 6544077"/>
              <a:gd name="connsiteY5" fmla="*/ 971384 h 2194097"/>
              <a:gd name="connsiteX6" fmla="*/ 249603 w 6544077"/>
              <a:gd name="connsiteY6" fmla="*/ 1038599 h 2194097"/>
              <a:gd name="connsiteX7" fmla="*/ 262731 w 6544077"/>
              <a:gd name="connsiteY7" fmla="*/ 1841497 h 2194097"/>
              <a:gd name="connsiteX8" fmla="*/ 387826 w 6544077"/>
              <a:gd name="connsiteY8" fmla="*/ 2176283 h 2194097"/>
              <a:gd name="connsiteX9" fmla="*/ 616472 w 6544077"/>
              <a:gd name="connsiteY9" fmla="*/ 2155111 h 2194097"/>
              <a:gd name="connsiteX10" fmla="*/ 1004515 w 6544077"/>
              <a:gd name="connsiteY10" fmla="*/ 1974264 h 2194097"/>
              <a:gd name="connsiteX11" fmla="*/ 1451082 w 6544077"/>
              <a:gd name="connsiteY11" fmla="*/ 2155019 h 2194097"/>
              <a:gd name="connsiteX12" fmla="*/ 2120933 w 6544077"/>
              <a:gd name="connsiteY12" fmla="*/ 2144385 h 2194097"/>
              <a:gd name="connsiteX13" fmla="*/ 2067770 w 6544077"/>
              <a:gd name="connsiteY13" fmla="*/ 2133753 h 2194097"/>
              <a:gd name="connsiteX14" fmla="*/ 2110300 w 6544077"/>
              <a:gd name="connsiteY14" fmla="*/ 1984897 h 2194097"/>
              <a:gd name="connsiteX15" fmla="*/ 2131565 w 6544077"/>
              <a:gd name="connsiteY15" fmla="*/ 1719083 h 2194097"/>
              <a:gd name="connsiteX16" fmla="*/ 2099667 w 6544077"/>
              <a:gd name="connsiteY16" fmla="*/ 1113027 h 2194097"/>
              <a:gd name="connsiteX17" fmla="*/ 2237336 w 6544077"/>
              <a:gd name="connsiteY17" fmla="*/ 923676 h 2194097"/>
              <a:gd name="connsiteX18" fmla="*/ 2316849 w 6544077"/>
              <a:gd name="connsiteY18" fmla="*/ 780553 h 2194097"/>
              <a:gd name="connsiteX19" fmla="*/ 2269142 w 6544077"/>
              <a:gd name="connsiteY19" fmla="*/ 605624 h 2194097"/>
              <a:gd name="connsiteX20" fmla="*/ 2110115 w 6544077"/>
              <a:gd name="connsiteY20" fmla="*/ 486354 h 2194097"/>
              <a:gd name="connsiteX21" fmla="*/ 2120932 w 6544077"/>
              <a:gd name="connsiteY21" fmla="*/ 294320 h 2194097"/>
              <a:gd name="connsiteX22" fmla="*/ 2126018 w 6544077"/>
              <a:gd name="connsiteY22" fmla="*/ 160351 h 2194097"/>
              <a:gd name="connsiteX23" fmla="*/ 2384158 w 6544077"/>
              <a:gd name="connsiteY23" fmla="*/ 163955 h 2194097"/>
              <a:gd name="connsiteX24" fmla="*/ 2571291 w 6544077"/>
              <a:gd name="connsiteY24" fmla="*/ 25179 h 2194097"/>
              <a:gd name="connsiteX25" fmla="*/ 2913197 w 6544077"/>
              <a:gd name="connsiteY25" fmla="*/ 176254 h 2194097"/>
              <a:gd name="connsiteX26" fmla="*/ 3740133 w 6544077"/>
              <a:gd name="connsiteY26" fmla="*/ 176253 h 2194097"/>
              <a:gd name="connsiteX27" fmla="*/ 3883257 w 6544077"/>
              <a:gd name="connsiteY27" fmla="*/ 25179 h 2194097"/>
              <a:gd name="connsiteX28" fmla="*/ 3954819 w 6544077"/>
              <a:gd name="connsiteY28" fmla="*/ 25178 h 2194097"/>
              <a:gd name="connsiteX29" fmla="*/ 4034331 w 6544077"/>
              <a:gd name="connsiteY29" fmla="*/ 56983 h 2194097"/>
              <a:gd name="connsiteX30" fmla="*/ 4181060 w 6544077"/>
              <a:gd name="connsiteY30" fmla="*/ 166545 h 2194097"/>
              <a:gd name="connsiteX31" fmla="*/ 4417657 w 6544077"/>
              <a:gd name="connsiteY31" fmla="*/ 265103 h 2194097"/>
              <a:gd name="connsiteX32" fmla="*/ 4481360 w 6544077"/>
              <a:gd name="connsiteY32" fmla="*/ 1814776 h 2194097"/>
              <a:gd name="connsiteX33" fmla="*/ 4534523 w 6544077"/>
              <a:gd name="connsiteY33" fmla="*/ 1942367 h 2194097"/>
              <a:gd name="connsiteX34" fmla="*/ 5533984 w 6544077"/>
              <a:gd name="connsiteY34" fmla="*/ 1974264 h 2194097"/>
              <a:gd name="connsiteX35" fmla="*/ 6118774 w 6544077"/>
              <a:gd name="connsiteY35" fmla="*/ 2006162 h 2194097"/>
              <a:gd name="connsiteX36" fmla="*/ 6161305 w 6544077"/>
              <a:gd name="connsiteY36" fmla="*/ 911009 h 2194097"/>
              <a:gd name="connsiteX37" fmla="*/ 6193202 w 6544077"/>
              <a:gd name="connsiteY37" fmla="*/ 666460 h 2194097"/>
              <a:gd name="connsiteX38" fmla="*/ 6490914 w 6544077"/>
              <a:gd name="connsiteY38" fmla="*/ 666460 h 2194097"/>
              <a:gd name="connsiteX39" fmla="*/ 6512179 w 6544077"/>
              <a:gd name="connsiteY39" fmla="*/ 326218 h 2194097"/>
              <a:gd name="connsiteX0" fmla="*/ 545989 w 6542752"/>
              <a:gd name="connsiteY0" fmla="*/ 262422 h 2194097"/>
              <a:gd name="connsiteX1" fmla="*/ 556621 w 6542752"/>
              <a:gd name="connsiteY1" fmla="*/ 570767 h 2194097"/>
              <a:gd name="connsiteX2" fmla="*/ 208428 w 6542752"/>
              <a:gd name="connsiteY2" fmla="*/ 526110 h 2194097"/>
              <a:gd name="connsiteX3" fmla="*/ 25179 w 6542752"/>
              <a:gd name="connsiteY3" fmla="*/ 658509 h 2194097"/>
              <a:gd name="connsiteX4" fmla="*/ 57354 w 6542752"/>
              <a:gd name="connsiteY4" fmla="*/ 868017 h 2194097"/>
              <a:gd name="connsiteX5" fmla="*/ 168672 w 6542752"/>
              <a:gd name="connsiteY5" fmla="*/ 971384 h 2194097"/>
              <a:gd name="connsiteX6" fmla="*/ 248278 w 6542752"/>
              <a:gd name="connsiteY6" fmla="*/ 1038599 h 2194097"/>
              <a:gd name="connsiteX7" fmla="*/ 261406 w 6542752"/>
              <a:gd name="connsiteY7" fmla="*/ 1841497 h 2194097"/>
              <a:gd name="connsiteX8" fmla="*/ 386501 w 6542752"/>
              <a:gd name="connsiteY8" fmla="*/ 2176283 h 2194097"/>
              <a:gd name="connsiteX9" fmla="*/ 615147 w 6542752"/>
              <a:gd name="connsiteY9" fmla="*/ 2155111 h 2194097"/>
              <a:gd name="connsiteX10" fmla="*/ 1003190 w 6542752"/>
              <a:gd name="connsiteY10" fmla="*/ 1974264 h 2194097"/>
              <a:gd name="connsiteX11" fmla="*/ 1449757 w 6542752"/>
              <a:gd name="connsiteY11" fmla="*/ 2155019 h 2194097"/>
              <a:gd name="connsiteX12" fmla="*/ 2119608 w 6542752"/>
              <a:gd name="connsiteY12" fmla="*/ 2144385 h 2194097"/>
              <a:gd name="connsiteX13" fmla="*/ 2066445 w 6542752"/>
              <a:gd name="connsiteY13" fmla="*/ 2133753 h 2194097"/>
              <a:gd name="connsiteX14" fmla="*/ 2108975 w 6542752"/>
              <a:gd name="connsiteY14" fmla="*/ 1984897 h 2194097"/>
              <a:gd name="connsiteX15" fmla="*/ 2130240 w 6542752"/>
              <a:gd name="connsiteY15" fmla="*/ 1719083 h 2194097"/>
              <a:gd name="connsiteX16" fmla="*/ 2098342 w 6542752"/>
              <a:gd name="connsiteY16" fmla="*/ 1113027 h 2194097"/>
              <a:gd name="connsiteX17" fmla="*/ 2236011 w 6542752"/>
              <a:gd name="connsiteY17" fmla="*/ 923676 h 2194097"/>
              <a:gd name="connsiteX18" fmla="*/ 2315524 w 6542752"/>
              <a:gd name="connsiteY18" fmla="*/ 780553 h 2194097"/>
              <a:gd name="connsiteX19" fmla="*/ 2267817 w 6542752"/>
              <a:gd name="connsiteY19" fmla="*/ 605624 h 2194097"/>
              <a:gd name="connsiteX20" fmla="*/ 2108790 w 6542752"/>
              <a:gd name="connsiteY20" fmla="*/ 486354 h 2194097"/>
              <a:gd name="connsiteX21" fmla="*/ 2119607 w 6542752"/>
              <a:gd name="connsiteY21" fmla="*/ 294320 h 2194097"/>
              <a:gd name="connsiteX22" fmla="*/ 2124693 w 6542752"/>
              <a:gd name="connsiteY22" fmla="*/ 160351 h 2194097"/>
              <a:gd name="connsiteX23" fmla="*/ 2382833 w 6542752"/>
              <a:gd name="connsiteY23" fmla="*/ 163955 h 2194097"/>
              <a:gd name="connsiteX24" fmla="*/ 2569966 w 6542752"/>
              <a:gd name="connsiteY24" fmla="*/ 25179 h 2194097"/>
              <a:gd name="connsiteX25" fmla="*/ 2911872 w 6542752"/>
              <a:gd name="connsiteY25" fmla="*/ 176254 h 2194097"/>
              <a:gd name="connsiteX26" fmla="*/ 3738808 w 6542752"/>
              <a:gd name="connsiteY26" fmla="*/ 176253 h 2194097"/>
              <a:gd name="connsiteX27" fmla="*/ 3881932 w 6542752"/>
              <a:gd name="connsiteY27" fmla="*/ 25179 h 2194097"/>
              <a:gd name="connsiteX28" fmla="*/ 3953494 w 6542752"/>
              <a:gd name="connsiteY28" fmla="*/ 25178 h 2194097"/>
              <a:gd name="connsiteX29" fmla="*/ 4033006 w 6542752"/>
              <a:gd name="connsiteY29" fmla="*/ 56983 h 2194097"/>
              <a:gd name="connsiteX30" fmla="*/ 4179735 w 6542752"/>
              <a:gd name="connsiteY30" fmla="*/ 166545 h 2194097"/>
              <a:gd name="connsiteX31" fmla="*/ 4416332 w 6542752"/>
              <a:gd name="connsiteY31" fmla="*/ 265103 h 2194097"/>
              <a:gd name="connsiteX32" fmla="*/ 4480035 w 6542752"/>
              <a:gd name="connsiteY32" fmla="*/ 1814776 h 2194097"/>
              <a:gd name="connsiteX33" fmla="*/ 4533198 w 6542752"/>
              <a:gd name="connsiteY33" fmla="*/ 1942367 h 2194097"/>
              <a:gd name="connsiteX34" fmla="*/ 5532659 w 6542752"/>
              <a:gd name="connsiteY34" fmla="*/ 1974264 h 2194097"/>
              <a:gd name="connsiteX35" fmla="*/ 6117449 w 6542752"/>
              <a:gd name="connsiteY35" fmla="*/ 2006162 h 2194097"/>
              <a:gd name="connsiteX36" fmla="*/ 6159980 w 6542752"/>
              <a:gd name="connsiteY36" fmla="*/ 911009 h 2194097"/>
              <a:gd name="connsiteX37" fmla="*/ 6191877 w 6542752"/>
              <a:gd name="connsiteY37" fmla="*/ 666460 h 2194097"/>
              <a:gd name="connsiteX38" fmla="*/ 6489589 w 6542752"/>
              <a:gd name="connsiteY38" fmla="*/ 666460 h 2194097"/>
              <a:gd name="connsiteX39" fmla="*/ 6510854 w 6542752"/>
              <a:gd name="connsiteY39" fmla="*/ 326218 h 2194097"/>
              <a:gd name="connsiteX0" fmla="*/ 545989 w 6542752"/>
              <a:gd name="connsiteY0" fmla="*/ 262422 h 2491098"/>
              <a:gd name="connsiteX1" fmla="*/ 556621 w 6542752"/>
              <a:gd name="connsiteY1" fmla="*/ 570767 h 2491098"/>
              <a:gd name="connsiteX2" fmla="*/ 208428 w 6542752"/>
              <a:gd name="connsiteY2" fmla="*/ 526110 h 2491098"/>
              <a:gd name="connsiteX3" fmla="*/ 25179 w 6542752"/>
              <a:gd name="connsiteY3" fmla="*/ 658509 h 2491098"/>
              <a:gd name="connsiteX4" fmla="*/ 57354 w 6542752"/>
              <a:gd name="connsiteY4" fmla="*/ 868017 h 2491098"/>
              <a:gd name="connsiteX5" fmla="*/ 168672 w 6542752"/>
              <a:gd name="connsiteY5" fmla="*/ 971384 h 2491098"/>
              <a:gd name="connsiteX6" fmla="*/ 248278 w 6542752"/>
              <a:gd name="connsiteY6" fmla="*/ 1038599 h 2491098"/>
              <a:gd name="connsiteX7" fmla="*/ 261406 w 6542752"/>
              <a:gd name="connsiteY7" fmla="*/ 1841497 h 2491098"/>
              <a:gd name="connsiteX8" fmla="*/ 386501 w 6542752"/>
              <a:gd name="connsiteY8" fmla="*/ 2176283 h 2491098"/>
              <a:gd name="connsiteX9" fmla="*/ 615147 w 6542752"/>
              <a:gd name="connsiteY9" fmla="*/ 2155111 h 2491098"/>
              <a:gd name="connsiteX10" fmla="*/ 1011141 w 6542752"/>
              <a:gd name="connsiteY10" fmla="*/ 2491098 h 2491098"/>
              <a:gd name="connsiteX11" fmla="*/ 1449757 w 6542752"/>
              <a:gd name="connsiteY11" fmla="*/ 2155019 h 2491098"/>
              <a:gd name="connsiteX12" fmla="*/ 2119608 w 6542752"/>
              <a:gd name="connsiteY12" fmla="*/ 2144385 h 2491098"/>
              <a:gd name="connsiteX13" fmla="*/ 2066445 w 6542752"/>
              <a:gd name="connsiteY13" fmla="*/ 2133753 h 2491098"/>
              <a:gd name="connsiteX14" fmla="*/ 2108975 w 6542752"/>
              <a:gd name="connsiteY14" fmla="*/ 1984897 h 2491098"/>
              <a:gd name="connsiteX15" fmla="*/ 2130240 w 6542752"/>
              <a:gd name="connsiteY15" fmla="*/ 1719083 h 2491098"/>
              <a:gd name="connsiteX16" fmla="*/ 2098342 w 6542752"/>
              <a:gd name="connsiteY16" fmla="*/ 1113027 h 2491098"/>
              <a:gd name="connsiteX17" fmla="*/ 2236011 w 6542752"/>
              <a:gd name="connsiteY17" fmla="*/ 923676 h 2491098"/>
              <a:gd name="connsiteX18" fmla="*/ 2315524 w 6542752"/>
              <a:gd name="connsiteY18" fmla="*/ 780553 h 2491098"/>
              <a:gd name="connsiteX19" fmla="*/ 2267817 w 6542752"/>
              <a:gd name="connsiteY19" fmla="*/ 605624 h 2491098"/>
              <a:gd name="connsiteX20" fmla="*/ 2108790 w 6542752"/>
              <a:gd name="connsiteY20" fmla="*/ 486354 h 2491098"/>
              <a:gd name="connsiteX21" fmla="*/ 2119607 w 6542752"/>
              <a:gd name="connsiteY21" fmla="*/ 294320 h 2491098"/>
              <a:gd name="connsiteX22" fmla="*/ 2124693 w 6542752"/>
              <a:gd name="connsiteY22" fmla="*/ 160351 h 2491098"/>
              <a:gd name="connsiteX23" fmla="*/ 2382833 w 6542752"/>
              <a:gd name="connsiteY23" fmla="*/ 163955 h 2491098"/>
              <a:gd name="connsiteX24" fmla="*/ 2569966 w 6542752"/>
              <a:gd name="connsiteY24" fmla="*/ 25179 h 2491098"/>
              <a:gd name="connsiteX25" fmla="*/ 2911872 w 6542752"/>
              <a:gd name="connsiteY25" fmla="*/ 176254 h 2491098"/>
              <a:gd name="connsiteX26" fmla="*/ 3738808 w 6542752"/>
              <a:gd name="connsiteY26" fmla="*/ 176253 h 2491098"/>
              <a:gd name="connsiteX27" fmla="*/ 3881932 w 6542752"/>
              <a:gd name="connsiteY27" fmla="*/ 25179 h 2491098"/>
              <a:gd name="connsiteX28" fmla="*/ 3953494 w 6542752"/>
              <a:gd name="connsiteY28" fmla="*/ 25178 h 2491098"/>
              <a:gd name="connsiteX29" fmla="*/ 4033006 w 6542752"/>
              <a:gd name="connsiteY29" fmla="*/ 56983 h 2491098"/>
              <a:gd name="connsiteX30" fmla="*/ 4179735 w 6542752"/>
              <a:gd name="connsiteY30" fmla="*/ 166545 h 2491098"/>
              <a:gd name="connsiteX31" fmla="*/ 4416332 w 6542752"/>
              <a:gd name="connsiteY31" fmla="*/ 265103 h 2491098"/>
              <a:gd name="connsiteX32" fmla="*/ 4480035 w 6542752"/>
              <a:gd name="connsiteY32" fmla="*/ 1814776 h 2491098"/>
              <a:gd name="connsiteX33" fmla="*/ 4533198 w 6542752"/>
              <a:gd name="connsiteY33" fmla="*/ 1942367 h 2491098"/>
              <a:gd name="connsiteX34" fmla="*/ 5532659 w 6542752"/>
              <a:gd name="connsiteY34" fmla="*/ 1974264 h 2491098"/>
              <a:gd name="connsiteX35" fmla="*/ 6117449 w 6542752"/>
              <a:gd name="connsiteY35" fmla="*/ 2006162 h 2491098"/>
              <a:gd name="connsiteX36" fmla="*/ 6159980 w 6542752"/>
              <a:gd name="connsiteY36" fmla="*/ 911009 h 2491098"/>
              <a:gd name="connsiteX37" fmla="*/ 6191877 w 6542752"/>
              <a:gd name="connsiteY37" fmla="*/ 666460 h 2491098"/>
              <a:gd name="connsiteX38" fmla="*/ 6489589 w 6542752"/>
              <a:gd name="connsiteY38" fmla="*/ 666460 h 2491098"/>
              <a:gd name="connsiteX39" fmla="*/ 6510854 w 6542752"/>
              <a:gd name="connsiteY39" fmla="*/ 326218 h 2491098"/>
              <a:gd name="connsiteX0" fmla="*/ 545989 w 6542752"/>
              <a:gd name="connsiteY0" fmla="*/ 262422 h 2507185"/>
              <a:gd name="connsiteX1" fmla="*/ 556621 w 6542752"/>
              <a:gd name="connsiteY1" fmla="*/ 570767 h 2507185"/>
              <a:gd name="connsiteX2" fmla="*/ 208428 w 6542752"/>
              <a:gd name="connsiteY2" fmla="*/ 526110 h 2507185"/>
              <a:gd name="connsiteX3" fmla="*/ 25179 w 6542752"/>
              <a:gd name="connsiteY3" fmla="*/ 658509 h 2507185"/>
              <a:gd name="connsiteX4" fmla="*/ 57354 w 6542752"/>
              <a:gd name="connsiteY4" fmla="*/ 868017 h 2507185"/>
              <a:gd name="connsiteX5" fmla="*/ 168672 w 6542752"/>
              <a:gd name="connsiteY5" fmla="*/ 971384 h 2507185"/>
              <a:gd name="connsiteX6" fmla="*/ 248278 w 6542752"/>
              <a:gd name="connsiteY6" fmla="*/ 1038599 h 2507185"/>
              <a:gd name="connsiteX7" fmla="*/ 261406 w 6542752"/>
              <a:gd name="connsiteY7" fmla="*/ 1841497 h 2507185"/>
              <a:gd name="connsiteX8" fmla="*/ 386501 w 6542752"/>
              <a:gd name="connsiteY8" fmla="*/ 2176283 h 2507185"/>
              <a:gd name="connsiteX9" fmla="*/ 615147 w 6542752"/>
              <a:gd name="connsiteY9" fmla="*/ 2155111 h 2507185"/>
              <a:gd name="connsiteX10" fmla="*/ 733215 w 6542752"/>
              <a:gd name="connsiteY10" fmla="*/ 2331056 h 2507185"/>
              <a:gd name="connsiteX11" fmla="*/ 1011141 w 6542752"/>
              <a:gd name="connsiteY11" fmla="*/ 2491098 h 2507185"/>
              <a:gd name="connsiteX12" fmla="*/ 1449757 w 6542752"/>
              <a:gd name="connsiteY12" fmla="*/ 2155019 h 2507185"/>
              <a:gd name="connsiteX13" fmla="*/ 2119608 w 6542752"/>
              <a:gd name="connsiteY13" fmla="*/ 2144385 h 2507185"/>
              <a:gd name="connsiteX14" fmla="*/ 2066445 w 6542752"/>
              <a:gd name="connsiteY14" fmla="*/ 2133753 h 2507185"/>
              <a:gd name="connsiteX15" fmla="*/ 2108975 w 6542752"/>
              <a:gd name="connsiteY15" fmla="*/ 1984897 h 2507185"/>
              <a:gd name="connsiteX16" fmla="*/ 2130240 w 6542752"/>
              <a:gd name="connsiteY16" fmla="*/ 1719083 h 2507185"/>
              <a:gd name="connsiteX17" fmla="*/ 2098342 w 6542752"/>
              <a:gd name="connsiteY17" fmla="*/ 1113027 h 2507185"/>
              <a:gd name="connsiteX18" fmla="*/ 2236011 w 6542752"/>
              <a:gd name="connsiteY18" fmla="*/ 923676 h 2507185"/>
              <a:gd name="connsiteX19" fmla="*/ 2315524 w 6542752"/>
              <a:gd name="connsiteY19" fmla="*/ 780553 h 2507185"/>
              <a:gd name="connsiteX20" fmla="*/ 2267817 w 6542752"/>
              <a:gd name="connsiteY20" fmla="*/ 605624 h 2507185"/>
              <a:gd name="connsiteX21" fmla="*/ 2108790 w 6542752"/>
              <a:gd name="connsiteY21" fmla="*/ 486354 h 2507185"/>
              <a:gd name="connsiteX22" fmla="*/ 2119607 w 6542752"/>
              <a:gd name="connsiteY22" fmla="*/ 294320 h 2507185"/>
              <a:gd name="connsiteX23" fmla="*/ 2124693 w 6542752"/>
              <a:gd name="connsiteY23" fmla="*/ 160351 h 2507185"/>
              <a:gd name="connsiteX24" fmla="*/ 2382833 w 6542752"/>
              <a:gd name="connsiteY24" fmla="*/ 163955 h 2507185"/>
              <a:gd name="connsiteX25" fmla="*/ 2569966 w 6542752"/>
              <a:gd name="connsiteY25" fmla="*/ 25179 h 2507185"/>
              <a:gd name="connsiteX26" fmla="*/ 2911872 w 6542752"/>
              <a:gd name="connsiteY26" fmla="*/ 176254 h 2507185"/>
              <a:gd name="connsiteX27" fmla="*/ 3738808 w 6542752"/>
              <a:gd name="connsiteY27" fmla="*/ 176253 h 2507185"/>
              <a:gd name="connsiteX28" fmla="*/ 3881932 w 6542752"/>
              <a:gd name="connsiteY28" fmla="*/ 25179 h 2507185"/>
              <a:gd name="connsiteX29" fmla="*/ 3953494 w 6542752"/>
              <a:gd name="connsiteY29" fmla="*/ 25178 h 2507185"/>
              <a:gd name="connsiteX30" fmla="*/ 4033006 w 6542752"/>
              <a:gd name="connsiteY30" fmla="*/ 56983 h 2507185"/>
              <a:gd name="connsiteX31" fmla="*/ 4179735 w 6542752"/>
              <a:gd name="connsiteY31" fmla="*/ 166545 h 2507185"/>
              <a:gd name="connsiteX32" fmla="*/ 4416332 w 6542752"/>
              <a:gd name="connsiteY32" fmla="*/ 265103 h 2507185"/>
              <a:gd name="connsiteX33" fmla="*/ 4480035 w 6542752"/>
              <a:gd name="connsiteY33" fmla="*/ 1814776 h 2507185"/>
              <a:gd name="connsiteX34" fmla="*/ 4533198 w 6542752"/>
              <a:gd name="connsiteY34" fmla="*/ 1942367 h 2507185"/>
              <a:gd name="connsiteX35" fmla="*/ 5532659 w 6542752"/>
              <a:gd name="connsiteY35" fmla="*/ 1974264 h 2507185"/>
              <a:gd name="connsiteX36" fmla="*/ 6117449 w 6542752"/>
              <a:gd name="connsiteY36" fmla="*/ 2006162 h 2507185"/>
              <a:gd name="connsiteX37" fmla="*/ 6159980 w 6542752"/>
              <a:gd name="connsiteY37" fmla="*/ 911009 h 2507185"/>
              <a:gd name="connsiteX38" fmla="*/ 6191877 w 6542752"/>
              <a:gd name="connsiteY38" fmla="*/ 666460 h 2507185"/>
              <a:gd name="connsiteX39" fmla="*/ 6489589 w 6542752"/>
              <a:gd name="connsiteY39" fmla="*/ 666460 h 2507185"/>
              <a:gd name="connsiteX40" fmla="*/ 6510854 w 6542752"/>
              <a:gd name="connsiteY40" fmla="*/ 326218 h 2507185"/>
              <a:gd name="connsiteX0" fmla="*/ 545989 w 6542752"/>
              <a:gd name="connsiteY0" fmla="*/ 262422 h 2493749"/>
              <a:gd name="connsiteX1" fmla="*/ 556621 w 6542752"/>
              <a:gd name="connsiteY1" fmla="*/ 570767 h 2493749"/>
              <a:gd name="connsiteX2" fmla="*/ 208428 w 6542752"/>
              <a:gd name="connsiteY2" fmla="*/ 526110 h 2493749"/>
              <a:gd name="connsiteX3" fmla="*/ 25179 w 6542752"/>
              <a:gd name="connsiteY3" fmla="*/ 658509 h 2493749"/>
              <a:gd name="connsiteX4" fmla="*/ 57354 w 6542752"/>
              <a:gd name="connsiteY4" fmla="*/ 868017 h 2493749"/>
              <a:gd name="connsiteX5" fmla="*/ 168672 w 6542752"/>
              <a:gd name="connsiteY5" fmla="*/ 971384 h 2493749"/>
              <a:gd name="connsiteX6" fmla="*/ 248278 w 6542752"/>
              <a:gd name="connsiteY6" fmla="*/ 1038599 h 2493749"/>
              <a:gd name="connsiteX7" fmla="*/ 261406 w 6542752"/>
              <a:gd name="connsiteY7" fmla="*/ 1841497 h 2493749"/>
              <a:gd name="connsiteX8" fmla="*/ 386501 w 6542752"/>
              <a:gd name="connsiteY8" fmla="*/ 2176283 h 2493749"/>
              <a:gd name="connsiteX9" fmla="*/ 615147 w 6542752"/>
              <a:gd name="connsiteY9" fmla="*/ 2155111 h 2493749"/>
              <a:gd name="connsiteX10" fmla="*/ 733215 w 6542752"/>
              <a:gd name="connsiteY10" fmla="*/ 2331056 h 2493749"/>
              <a:gd name="connsiteX11" fmla="*/ 1011141 w 6542752"/>
              <a:gd name="connsiteY11" fmla="*/ 2491098 h 2493749"/>
              <a:gd name="connsiteX12" fmla="*/ 1273903 w 6542752"/>
              <a:gd name="connsiteY12" fmla="*/ 2346959 h 2493749"/>
              <a:gd name="connsiteX13" fmla="*/ 1449757 w 6542752"/>
              <a:gd name="connsiteY13" fmla="*/ 2155019 h 2493749"/>
              <a:gd name="connsiteX14" fmla="*/ 2119608 w 6542752"/>
              <a:gd name="connsiteY14" fmla="*/ 2144385 h 2493749"/>
              <a:gd name="connsiteX15" fmla="*/ 2066445 w 6542752"/>
              <a:gd name="connsiteY15" fmla="*/ 2133753 h 2493749"/>
              <a:gd name="connsiteX16" fmla="*/ 2108975 w 6542752"/>
              <a:gd name="connsiteY16" fmla="*/ 1984897 h 2493749"/>
              <a:gd name="connsiteX17" fmla="*/ 2130240 w 6542752"/>
              <a:gd name="connsiteY17" fmla="*/ 1719083 h 2493749"/>
              <a:gd name="connsiteX18" fmla="*/ 2098342 w 6542752"/>
              <a:gd name="connsiteY18" fmla="*/ 1113027 h 2493749"/>
              <a:gd name="connsiteX19" fmla="*/ 2236011 w 6542752"/>
              <a:gd name="connsiteY19" fmla="*/ 923676 h 2493749"/>
              <a:gd name="connsiteX20" fmla="*/ 2315524 w 6542752"/>
              <a:gd name="connsiteY20" fmla="*/ 780553 h 2493749"/>
              <a:gd name="connsiteX21" fmla="*/ 2267817 w 6542752"/>
              <a:gd name="connsiteY21" fmla="*/ 605624 h 2493749"/>
              <a:gd name="connsiteX22" fmla="*/ 2108790 w 6542752"/>
              <a:gd name="connsiteY22" fmla="*/ 486354 h 2493749"/>
              <a:gd name="connsiteX23" fmla="*/ 2119607 w 6542752"/>
              <a:gd name="connsiteY23" fmla="*/ 294320 h 2493749"/>
              <a:gd name="connsiteX24" fmla="*/ 2124693 w 6542752"/>
              <a:gd name="connsiteY24" fmla="*/ 160351 h 2493749"/>
              <a:gd name="connsiteX25" fmla="*/ 2382833 w 6542752"/>
              <a:gd name="connsiteY25" fmla="*/ 163955 h 2493749"/>
              <a:gd name="connsiteX26" fmla="*/ 2569966 w 6542752"/>
              <a:gd name="connsiteY26" fmla="*/ 25179 h 2493749"/>
              <a:gd name="connsiteX27" fmla="*/ 2911872 w 6542752"/>
              <a:gd name="connsiteY27" fmla="*/ 176254 h 2493749"/>
              <a:gd name="connsiteX28" fmla="*/ 3738808 w 6542752"/>
              <a:gd name="connsiteY28" fmla="*/ 176253 h 2493749"/>
              <a:gd name="connsiteX29" fmla="*/ 3881932 w 6542752"/>
              <a:gd name="connsiteY29" fmla="*/ 25179 h 2493749"/>
              <a:gd name="connsiteX30" fmla="*/ 3953494 w 6542752"/>
              <a:gd name="connsiteY30" fmla="*/ 25178 h 2493749"/>
              <a:gd name="connsiteX31" fmla="*/ 4033006 w 6542752"/>
              <a:gd name="connsiteY31" fmla="*/ 56983 h 2493749"/>
              <a:gd name="connsiteX32" fmla="*/ 4179735 w 6542752"/>
              <a:gd name="connsiteY32" fmla="*/ 166545 h 2493749"/>
              <a:gd name="connsiteX33" fmla="*/ 4416332 w 6542752"/>
              <a:gd name="connsiteY33" fmla="*/ 265103 h 2493749"/>
              <a:gd name="connsiteX34" fmla="*/ 4480035 w 6542752"/>
              <a:gd name="connsiteY34" fmla="*/ 1814776 h 2493749"/>
              <a:gd name="connsiteX35" fmla="*/ 4533198 w 6542752"/>
              <a:gd name="connsiteY35" fmla="*/ 1942367 h 2493749"/>
              <a:gd name="connsiteX36" fmla="*/ 5532659 w 6542752"/>
              <a:gd name="connsiteY36" fmla="*/ 1974264 h 2493749"/>
              <a:gd name="connsiteX37" fmla="*/ 6117449 w 6542752"/>
              <a:gd name="connsiteY37" fmla="*/ 2006162 h 2493749"/>
              <a:gd name="connsiteX38" fmla="*/ 6159980 w 6542752"/>
              <a:gd name="connsiteY38" fmla="*/ 911009 h 2493749"/>
              <a:gd name="connsiteX39" fmla="*/ 6191877 w 6542752"/>
              <a:gd name="connsiteY39" fmla="*/ 666460 h 2493749"/>
              <a:gd name="connsiteX40" fmla="*/ 6489589 w 6542752"/>
              <a:gd name="connsiteY40" fmla="*/ 666460 h 2493749"/>
              <a:gd name="connsiteX41" fmla="*/ 6510854 w 6542752"/>
              <a:gd name="connsiteY41" fmla="*/ 326218 h 2493749"/>
              <a:gd name="connsiteX0" fmla="*/ 545989 w 6542752"/>
              <a:gd name="connsiteY0" fmla="*/ 262422 h 2461944"/>
              <a:gd name="connsiteX1" fmla="*/ 556621 w 6542752"/>
              <a:gd name="connsiteY1" fmla="*/ 570767 h 2461944"/>
              <a:gd name="connsiteX2" fmla="*/ 208428 w 6542752"/>
              <a:gd name="connsiteY2" fmla="*/ 526110 h 2461944"/>
              <a:gd name="connsiteX3" fmla="*/ 25179 w 6542752"/>
              <a:gd name="connsiteY3" fmla="*/ 658509 h 2461944"/>
              <a:gd name="connsiteX4" fmla="*/ 57354 w 6542752"/>
              <a:gd name="connsiteY4" fmla="*/ 868017 h 2461944"/>
              <a:gd name="connsiteX5" fmla="*/ 168672 w 6542752"/>
              <a:gd name="connsiteY5" fmla="*/ 971384 h 2461944"/>
              <a:gd name="connsiteX6" fmla="*/ 248278 w 6542752"/>
              <a:gd name="connsiteY6" fmla="*/ 1038599 h 2461944"/>
              <a:gd name="connsiteX7" fmla="*/ 261406 w 6542752"/>
              <a:gd name="connsiteY7" fmla="*/ 1841497 h 2461944"/>
              <a:gd name="connsiteX8" fmla="*/ 386501 w 6542752"/>
              <a:gd name="connsiteY8" fmla="*/ 2176283 h 2461944"/>
              <a:gd name="connsiteX9" fmla="*/ 615147 w 6542752"/>
              <a:gd name="connsiteY9" fmla="*/ 2155111 h 2461944"/>
              <a:gd name="connsiteX10" fmla="*/ 733215 w 6542752"/>
              <a:gd name="connsiteY10" fmla="*/ 2331056 h 2461944"/>
              <a:gd name="connsiteX11" fmla="*/ 1019092 w 6542752"/>
              <a:gd name="connsiteY11" fmla="*/ 2459293 h 2461944"/>
              <a:gd name="connsiteX12" fmla="*/ 1273903 w 6542752"/>
              <a:gd name="connsiteY12" fmla="*/ 2346959 h 2461944"/>
              <a:gd name="connsiteX13" fmla="*/ 1449757 w 6542752"/>
              <a:gd name="connsiteY13" fmla="*/ 2155019 h 2461944"/>
              <a:gd name="connsiteX14" fmla="*/ 2119608 w 6542752"/>
              <a:gd name="connsiteY14" fmla="*/ 2144385 h 2461944"/>
              <a:gd name="connsiteX15" fmla="*/ 2066445 w 6542752"/>
              <a:gd name="connsiteY15" fmla="*/ 2133753 h 2461944"/>
              <a:gd name="connsiteX16" fmla="*/ 2108975 w 6542752"/>
              <a:gd name="connsiteY16" fmla="*/ 1984897 h 2461944"/>
              <a:gd name="connsiteX17" fmla="*/ 2130240 w 6542752"/>
              <a:gd name="connsiteY17" fmla="*/ 1719083 h 2461944"/>
              <a:gd name="connsiteX18" fmla="*/ 2098342 w 6542752"/>
              <a:gd name="connsiteY18" fmla="*/ 1113027 h 2461944"/>
              <a:gd name="connsiteX19" fmla="*/ 2236011 w 6542752"/>
              <a:gd name="connsiteY19" fmla="*/ 923676 h 2461944"/>
              <a:gd name="connsiteX20" fmla="*/ 2315524 w 6542752"/>
              <a:gd name="connsiteY20" fmla="*/ 780553 h 2461944"/>
              <a:gd name="connsiteX21" fmla="*/ 2267817 w 6542752"/>
              <a:gd name="connsiteY21" fmla="*/ 605624 h 2461944"/>
              <a:gd name="connsiteX22" fmla="*/ 2108790 w 6542752"/>
              <a:gd name="connsiteY22" fmla="*/ 486354 h 2461944"/>
              <a:gd name="connsiteX23" fmla="*/ 2119607 w 6542752"/>
              <a:gd name="connsiteY23" fmla="*/ 294320 h 2461944"/>
              <a:gd name="connsiteX24" fmla="*/ 2124693 w 6542752"/>
              <a:gd name="connsiteY24" fmla="*/ 160351 h 2461944"/>
              <a:gd name="connsiteX25" fmla="*/ 2382833 w 6542752"/>
              <a:gd name="connsiteY25" fmla="*/ 163955 h 2461944"/>
              <a:gd name="connsiteX26" fmla="*/ 2569966 w 6542752"/>
              <a:gd name="connsiteY26" fmla="*/ 25179 h 2461944"/>
              <a:gd name="connsiteX27" fmla="*/ 2911872 w 6542752"/>
              <a:gd name="connsiteY27" fmla="*/ 176254 h 2461944"/>
              <a:gd name="connsiteX28" fmla="*/ 3738808 w 6542752"/>
              <a:gd name="connsiteY28" fmla="*/ 176253 h 2461944"/>
              <a:gd name="connsiteX29" fmla="*/ 3881932 w 6542752"/>
              <a:gd name="connsiteY29" fmla="*/ 25179 h 2461944"/>
              <a:gd name="connsiteX30" fmla="*/ 3953494 w 6542752"/>
              <a:gd name="connsiteY30" fmla="*/ 25178 h 2461944"/>
              <a:gd name="connsiteX31" fmla="*/ 4033006 w 6542752"/>
              <a:gd name="connsiteY31" fmla="*/ 56983 h 2461944"/>
              <a:gd name="connsiteX32" fmla="*/ 4179735 w 6542752"/>
              <a:gd name="connsiteY32" fmla="*/ 166545 h 2461944"/>
              <a:gd name="connsiteX33" fmla="*/ 4416332 w 6542752"/>
              <a:gd name="connsiteY33" fmla="*/ 265103 h 2461944"/>
              <a:gd name="connsiteX34" fmla="*/ 4480035 w 6542752"/>
              <a:gd name="connsiteY34" fmla="*/ 1814776 h 2461944"/>
              <a:gd name="connsiteX35" fmla="*/ 4533198 w 6542752"/>
              <a:gd name="connsiteY35" fmla="*/ 1942367 h 2461944"/>
              <a:gd name="connsiteX36" fmla="*/ 5532659 w 6542752"/>
              <a:gd name="connsiteY36" fmla="*/ 1974264 h 2461944"/>
              <a:gd name="connsiteX37" fmla="*/ 6117449 w 6542752"/>
              <a:gd name="connsiteY37" fmla="*/ 2006162 h 2461944"/>
              <a:gd name="connsiteX38" fmla="*/ 6159980 w 6542752"/>
              <a:gd name="connsiteY38" fmla="*/ 911009 h 2461944"/>
              <a:gd name="connsiteX39" fmla="*/ 6191877 w 6542752"/>
              <a:gd name="connsiteY39" fmla="*/ 666460 h 2461944"/>
              <a:gd name="connsiteX40" fmla="*/ 6489589 w 6542752"/>
              <a:gd name="connsiteY40" fmla="*/ 666460 h 2461944"/>
              <a:gd name="connsiteX41" fmla="*/ 6510854 w 6542752"/>
              <a:gd name="connsiteY41" fmla="*/ 326218 h 2461944"/>
              <a:gd name="connsiteX0" fmla="*/ 545989 w 6542752"/>
              <a:gd name="connsiteY0" fmla="*/ 262422 h 2464594"/>
              <a:gd name="connsiteX1" fmla="*/ 556621 w 6542752"/>
              <a:gd name="connsiteY1" fmla="*/ 570767 h 2464594"/>
              <a:gd name="connsiteX2" fmla="*/ 208428 w 6542752"/>
              <a:gd name="connsiteY2" fmla="*/ 526110 h 2464594"/>
              <a:gd name="connsiteX3" fmla="*/ 25179 w 6542752"/>
              <a:gd name="connsiteY3" fmla="*/ 658509 h 2464594"/>
              <a:gd name="connsiteX4" fmla="*/ 57354 w 6542752"/>
              <a:gd name="connsiteY4" fmla="*/ 868017 h 2464594"/>
              <a:gd name="connsiteX5" fmla="*/ 168672 w 6542752"/>
              <a:gd name="connsiteY5" fmla="*/ 971384 h 2464594"/>
              <a:gd name="connsiteX6" fmla="*/ 248278 w 6542752"/>
              <a:gd name="connsiteY6" fmla="*/ 1038599 h 2464594"/>
              <a:gd name="connsiteX7" fmla="*/ 261406 w 6542752"/>
              <a:gd name="connsiteY7" fmla="*/ 1841497 h 2464594"/>
              <a:gd name="connsiteX8" fmla="*/ 386501 w 6542752"/>
              <a:gd name="connsiteY8" fmla="*/ 2176283 h 2464594"/>
              <a:gd name="connsiteX9" fmla="*/ 615147 w 6542752"/>
              <a:gd name="connsiteY9" fmla="*/ 2155111 h 2464594"/>
              <a:gd name="connsiteX10" fmla="*/ 765021 w 6542752"/>
              <a:gd name="connsiteY10" fmla="*/ 2315153 h 2464594"/>
              <a:gd name="connsiteX11" fmla="*/ 1019092 w 6542752"/>
              <a:gd name="connsiteY11" fmla="*/ 2459293 h 2464594"/>
              <a:gd name="connsiteX12" fmla="*/ 1273903 w 6542752"/>
              <a:gd name="connsiteY12" fmla="*/ 2346959 h 2464594"/>
              <a:gd name="connsiteX13" fmla="*/ 1449757 w 6542752"/>
              <a:gd name="connsiteY13" fmla="*/ 2155019 h 2464594"/>
              <a:gd name="connsiteX14" fmla="*/ 2119608 w 6542752"/>
              <a:gd name="connsiteY14" fmla="*/ 2144385 h 2464594"/>
              <a:gd name="connsiteX15" fmla="*/ 2066445 w 6542752"/>
              <a:gd name="connsiteY15" fmla="*/ 2133753 h 2464594"/>
              <a:gd name="connsiteX16" fmla="*/ 2108975 w 6542752"/>
              <a:gd name="connsiteY16" fmla="*/ 1984897 h 2464594"/>
              <a:gd name="connsiteX17" fmla="*/ 2130240 w 6542752"/>
              <a:gd name="connsiteY17" fmla="*/ 1719083 h 2464594"/>
              <a:gd name="connsiteX18" fmla="*/ 2098342 w 6542752"/>
              <a:gd name="connsiteY18" fmla="*/ 1113027 h 2464594"/>
              <a:gd name="connsiteX19" fmla="*/ 2236011 w 6542752"/>
              <a:gd name="connsiteY19" fmla="*/ 923676 h 2464594"/>
              <a:gd name="connsiteX20" fmla="*/ 2315524 w 6542752"/>
              <a:gd name="connsiteY20" fmla="*/ 780553 h 2464594"/>
              <a:gd name="connsiteX21" fmla="*/ 2267817 w 6542752"/>
              <a:gd name="connsiteY21" fmla="*/ 605624 h 2464594"/>
              <a:gd name="connsiteX22" fmla="*/ 2108790 w 6542752"/>
              <a:gd name="connsiteY22" fmla="*/ 486354 h 2464594"/>
              <a:gd name="connsiteX23" fmla="*/ 2119607 w 6542752"/>
              <a:gd name="connsiteY23" fmla="*/ 294320 h 2464594"/>
              <a:gd name="connsiteX24" fmla="*/ 2124693 w 6542752"/>
              <a:gd name="connsiteY24" fmla="*/ 160351 h 2464594"/>
              <a:gd name="connsiteX25" fmla="*/ 2382833 w 6542752"/>
              <a:gd name="connsiteY25" fmla="*/ 163955 h 2464594"/>
              <a:gd name="connsiteX26" fmla="*/ 2569966 w 6542752"/>
              <a:gd name="connsiteY26" fmla="*/ 25179 h 2464594"/>
              <a:gd name="connsiteX27" fmla="*/ 2911872 w 6542752"/>
              <a:gd name="connsiteY27" fmla="*/ 176254 h 2464594"/>
              <a:gd name="connsiteX28" fmla="*/ 3738808 w 6542752"/>
              <a:gd name="connsiteY28" fmla="*/ 176253 h 2464594"/>
              <a:gd name="connsiteX29" fmla="*/ 3881932 w 6542752"/>
              <a:gd name="connsiteY29" fmla="*/ 25179 h 2464594"/>
              <a:gd name="connsiteX30" fmla="*/ 3953494 w 6542752"/>
              <a:gd name="connsiteY30" fmla="*/ 25178 h 2464594"/>
              <a:gd name="connsiteX31" fmla="*/ 4033006 w 6542752"/>
              <a:gd name="connsiteY31" fmla="*/ 56983 h 2464594"/>
              <a:gd name="connsiteX32" fmla="*/ 4179735 w 6542752"/>
              <a:gd name="connsiteY32" fmla="*/ 166545 h 2464594"/>
              <a:gd name="connsiteX33" fmla="*/ 4416332 w 6542752"/>
              <a:gd name="connsiteY33" fmla="*/ 265103 h 2464594"/>
              <a:gd name="connsiteX34" fmla="*/ 4480035 w 6542752"/>
              <a:gd name="connsiteY34" fmla="*/ 1814776 h 2464594"/>
              <a:gd name="connsiteX35" fmla="*/ 4533198 w 6542752"/>
              <a:gd name="connsiteY35" fmla="*/ 1942367 h 2464594"/>
              <a:gd name="connsiteX36" fmla="*/ 5532659 w 6542752"/>
              <a:gd name="connsiteY36" fmla="*/ 1974264 h 2464594"/>
              <a:gd name="connsiteX37" fmla="*/ 6117449 w 6542752"/>
              <a:gd name="connsiteY37" fmla="*/ 2006162 h 2464594"/>
              <a:gd name="connsiteX38" fmla="*/ 6159980 w 6542752"/>
              <a:gd name="connsiteY38" fmla="*/ 911009 h 2464594"/>
              <a:gd name="connsiteX39" fmla="*/ 6191877 w 6542752"/>
              <a:gd name="connsiteY39" fmla="*/ 666460 h 2464594"/>
              <a:gd name="connsiteX40" fmla="*/ 6489589 w 6542752"/>
              <a:gd name="connsiteY40" fmla="*/ 666460 h 2464594"/>
              <a:gd name="connsiteX41" fmla="*/ 6510854 w 6542752"/>
              <a:gd name="connsiteY41" fmla="*/ 326218 h 246459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066445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45958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30240 w 6542752"/>
              <a:gd name="connsiteY17" fmla="*/ 1719083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480035 w 6542752"/>
              <a:gd name="connsiteY34" fmla="*/ 1814776 h 2460618"/>
              <a:gd name="connsiteX35" fmla="*/ 4533198 w 6542752"/>
              <a:gd name="connsiteY35" fmla="*/ 1942367 h 2460618"/>
              <a:gd name="connsiteX36" fmla="*/ 5532659 w 6542752"/>
              <a:gd name="connsiteY36" fmla="*/ 1974264 h 2460618"/>
              <a:gd name="connsiteX37" fmla="*/ 6117449 w 6542752"/>
              <a:gd name="connsiteY37" fmla="*/ 2006162 h 2460618"/>
              <a:gd name="connsiteX38" fmla="*/ 6159980 w 6542752"/>
              <a:gd name="connsiteY38" fmla="*/ 911009 h 2460618"/>
              <a:gd name="connsiteX39" fmla="*/ 6191877 w 6542752"/>
              <a:gd name="connsiteY39" fmla="*/ 666460 h 2460618"/>
              <a:gd name="connsiteX40" fmla="*/ 6489589 w 6542752"/>
              <a:gd name="connsiteY40" fmla="*/ 666460 h 2460618"/>
              <a:gd name="connsiteX41" fmla="*/ 6510854 w 6542752"/>
              <a:gd name="connsiteY41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265103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661159 w 6542752"/>
              <a:gd name="connsiteY34" fmla="*/ 740795 h 2460618"/>
              <a:gd name="connsiteX35" fmla="*/ 4480035 w 6542752"/>
              <a:gd name="connsiteY35" fmla="*/ 1814776 h 2460618"/>
              <a:gd name="connsiteX36" fmla="*/ 4533198 w 6542752"/>
              <a:gd name="connsiteY36" fmla="*/ 1942367 h 2460618"/>
              <a:gd name="connsiteX37" fmla="*/ 5532659 w 6542752"/>
              <a:gd name="connsiteY37" fmla="*/ 1974264 h 2460618"/>
              <a:gd name="connsiteX38" fmla="*/ 6117449 w 6542752"/>
              <a:gd name="connsiteY38" fmla="*/ 2006162 h 2460618"/>
              <a:gd name="connsiteX39" fmla="*/ 6159980 w 6542752"/>
              <a:gd name="connsiteY39" fmla="*/ 911009 h 2460618"/>
              <a:gd name="connsiteX40" fmla="*/ 6191877 w 6542752"/>
              <a:gd name="connsiteY40" fmla="*/ 666460 h 2460618"/>
              <a:gd name="connsiteX41" fmla="*/ 6489589 w 6542752"/>
              <a:gd name="connsiteY41" fmla="*/ 666460 h 2460618"/>
              <a:gd name="connsiteX42" fmla="*/ 6510854 w 6542752"/>
              <a:gd name="connsiteY4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16332 w 6542752"/>
              <a:gd name="connsiteY33" fmla="*/ 193542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80035 w 6542752"/>
              <a:gd name="connsiteY36" fmla="*/ 1814776 h 2460618"/>
              <a:gd name="connsiteX37" fmla="*/ 4533198 w 6542752"/>
              <a:gd name="connsiteY37" fmla="*/ 1942367 h 2460618"/>
              <a:gd name="connsiteX38" fmla="*/ 5532659 w 6542752"/>
              <a:gd name="connsiteY38" fmla="*/ 1974264 h 2460618"/>
              <a:gd name="connsiteX39" fmla="*/ 6117449 w 6542752"/>
              <a:gd name="connsiteY39" fmla="*/ 2006162 h 2460618"/>
              <a:gd name="connsiteX40" fmla="*/ 6159980 w 6542752"/>
              <a:gd name="connsiteY40" fmla="*/ 911009 h 2460618"/>
              <a:gd name="connsiteX41" fmla="*/ 6191877 w 6542752"/>
              <a:gd name="connsiteY41" fmla="*/ 666460 h 2460618"/>
              <a:gd name="connsiteX42" fmla="*/ 6489589 w 6542752"/>
              <a:gd name="connsiteY42" fmla="*/ 666460 h 2460618"/>
              <a:gd name="connsiteX43" fmla="*/ 6510854 w 6542752"/>
              <a:gd name="connsiteY4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438523 w 6542752"/>
              <a:gd name="connsiteY36" fmla="*/ 1090653 h 2460618"/>
              <a:gd name="connsiteX37" fmla="*/ 4480035 w 6542752"/>
              <a:gd name="connsiteY37" fmla="*/ 1814776 h 2460618"/>
              <a:gd name="connsiteX38" fmla="*/ 4533198 w 6542752"/>
              <a:gd name="connsiteY38" fmla="*/ 1942367 h 2460618"/>
              <a:gd name="connsiteX39" fmla="*/ 5532659 w 6542752"/>
              <a:gd name="connsiteY39" fmla="*/ 1974264 h 2460618"/>
              <a:gd name="connsiteX40" fmla="*/ 6117449 w 6542752"/>
              <a:gd name="connsiteY40" fmla="*/ 2006162 h 2460618"/>
              <a:gd name="connsiteX41" fmla="*/ 6159980 w 6542752"/>
              <a:gd name="connsiteY41" fmla="*/ 911009 h 2460618"/>
              <a:gd name="connsiteX42" fmla="*/ 6191877 w 6542752"/>
              <a:gd name="connsiteY42" fmla="*/ 666460 h 2460618"/>
              <a:gd name="connsiteX43" fmla="*/ 6489589 w 6542752"/>
              <a:gd name="connsiteY43" fmla="*/ 666460 h 2460618"/>
              <a:gd name="connsiteX44" fmla="*/ 6510854 w 6542752"/>
              <a:gd name="connsiteY4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61159 w 6542752"/>
              <a:gd name="connsiteY35" fmla="*/ 740795 h 2460618"/>
              <a:gd name="connsiteX36" fmla="*/ 4605500 w 6542752"/>
              <a:gd name="connsiteY36" fmla="*/ 899821 h 2460618"/>
              <a:gd name="connsiteX37" fmla="*/ 4438523 w 6542752"/>
              <a:gd name="connsiteY37" fmla="*/ 1090653 h 2460618"/>
              <a:gd name="connsiteX38" fmla="*/ 4480035 w 6542752"/>
              <a:gd name="connsiteY38" fmla="*/ 1814776 h 2460618"/>
              <a:gd name="connsiteX39" fmla="*/ 4533198 w 6542752"/>
              <a:gd name="connsiteY39" fmla="*/ 1942367 h 2460618"/>
              <a:gd name="connsiteX40" fmla="*/ 5532659 w 6542752"/>
              <a:gd name="connsiteY40" fmla="*/ 1974264 h 2460618"/>
              <a:gd name="connsiteX41" fmla="*/ 6117449 w 6542752"/>
              <a:gd name="connsiteY41" fmla="*/ 2006162 h 2460618"/>
              <a:gd name="connsiteX42" fmla="*/ 6159980 w 6542752"/>
              <a:gd name="connsiteY42" fmla="*/ 911009 h 2460618"/>
              <a:gd name="connsiteX43" fmla="*/ 6191877 w 6542752"/>
              <a:gd name="connsiteY43" fmla="*/ 666460 h 2460618"/>
              <a:gd name="connsiteX44" fmla="*/ 6489589 w 6542752"/>
              <a:gd name="connsiteY44" fmla="*/ 666460 h 2460618"/>
              <a:gd name="connsiteX45" fmla="*/ 6510854 w 6542752"/>
              <a:gd name="connsiteY45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33198 w 6542752"/>
              <a:gd name="connsiteY40" fmla="*/ 1942367 h 2460618"/>
              <a:gd name="connsiteX41" fmla="*/ 5532659 w 6542752"/>
              <a:gd name="connsiteY41" fmla="*/ 1974264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1974"/>
              <a:gd name="connsiteX1" fmla="*/ 556621 w 6542752"/>
              <a:gd name="connsiteY1" fmla="*/ 570767 h 2461974"/>
              <a:gd name="connsiteX2" fmla="*/ 208428 w 6542752"/>
              <a:gd name="connsiteY2" fmla="*/ 526110 h 2461974"/>
              <a:gd name="connsiteX3" fmla="*/ 25179 w 6542752"/>
              <a:gd name="connsiteY3" fmla="*/ 658509 h 2461974"/>
              <a:gd name="connsiteX4" fmla="*/ 57354 w 6542752"/>
              <a:gd name="connsiteY4" fmla="*/ 868017 h 2461974"/>
              <a:gd name="connsiteX5" fmla="*/ 168672 w 6542752"/>
              <a:gd name="connsiteY5" fmla="*/ 971384 h 2461974"/>
              <a:gd name="connsiteX6" fmla="*/ 248278 w 6542752"/>
              <a:gd name="connsiteY6" fmla="*/ 1038599 h 2461974"/>
              <a:gd name="connsiteX7" fmla="*/ 261406 w 6542752"/>
              <a:gd name="connsiteY7" fmla="*/ 1841497 h 2461974"/>
              <a:gd name="connsiteX8" fmla="*/ 386501 w 6542752"/>
              <a:gd name="connsiteY8" fmla="*/ 2176283 h 2461974"/>
              <a:gd name="connsiteX9" fmla="*/ 615147 w 6542752"/>
              <a:gd name="connsiteY9" fmla="*/ 2155111 h 2461974"/>
              <a:gd name="connsiteX10" fmla="*/ 765021 w 6542752"/>
              <a:gd name="connsiteY10" fmla="*/ 2315153 h 2461974"/>
              <a:gd name="connsiteX11" fmla="*/ 1019092 w 6542752"/>
              <a:gd name="connsiteY11" fmla="*/ 2459293 h 2461974"/>
              <a:gd name="connsiteX12" fmla="*/ 1273903 w 6542752"/>
              <a:gd name="connsiteY12" fmla="*/ 2323105 h 2461974"/>
              <a:gd name="connsiteX13" fmla="*/ 1449757 w 6542752"/>
              <a:gd name="connsiteY13" fmla="*/ 2155019 h 2461974"/>
              <a:gd name="connsiteX14" fmla="*/ 2119608 w 6542752"/>
              <a:gd name="connsiteY14" fmla="*/ 2144385 h 2461974"/>
              <a:gd name="connsiteX15" fmla="*/ 2106201 w 6542752"/>
              <a:gd name="connsiteY15" fmla="*/ 2133753 h 2461974"/>
              <a:gd name="connsiteX16" fmla="*/ 2108975 w 6542752"/>
              <a:gd name="connsiteY16" fmla="*/ 1984897 h 2461974"/>
              <a:gd name="connsiteX17" fmla="*/ 2114337 w 6542752"/>
              <a:gd name="connsiteY17" fmla="*/ 1711131 h 2461974"/>
              <a:gd name="connsiteX18" fmla="*/ 2098342 w 6542752"/>
              <a:gd name="connsiteY18" fmla="*/ 1113027 h 2461974"/>
              <a:gd name="connsiteX19" fmla="*/ 2236011 w 6542752"/>
              <a:gd name="connsiteY19" fmla="*/ 923676 h 2461974"/>
              <a:gd name="connsiteX20" fmla="*/ 2315524 w 6542752"/>
              <a:gd name="connsiteY20" fmla="*/ 780553 h 2461974"/>
              <a:gd name="connsiteX21" fmla="*/ 2267817 w 6542752"/>
              <a:gd name="connsiteY21" fmla="*/ 605624 h 2461974"/>
              <a:gd name="connsiteX22" fmla="*/ 2108790 w 6542752"/>
              <a:gd name="connsiteY22" fmla="*/ 486354 h 2461974"/>
              <a:gd name="connsiteX23" fmla="*/ 2119607 w 6542752"/>
              <a:gd name="connsiteY23" fmla="*/ 294320 h 2461974"/>
              <a:gd name="connsiteX24" fmla="*/ 2124693 w 6542752"/>
              <a:gd name="connsiteY24" fmla="*/ 160351 h 2461974"/>
              <a:gd name="connsiteX25" fmla="*/ 2382833 w 6542752"/>
              <a:gd name="connsiteY25" fmla="*/ 163955 h 2461974"/>
              <a:gd name="connsiteX26" fmla="*/ 2569966 w 6542752"/>
              <a:gd name="connsiteY26" fmla="*/ 25179 h 2461974"/>
              <a:gd name="connsiteX27" fmla="*/ 2911872 w 6542752"/>
              <a:gd name="connsiteY27" fmla="*/ 176254 h 2461974"/>
              <a:gd name="connsiteX28" fmla="*/ 3738808 w 6542752"/>
              <a:gd name="connsiteY28" fmla="*/ 176253 h 2461974"/>
              <a:gd name="connsiteX29" fmla="*/ 3881932 w 6542752"/>
              <a:gd name="connsiteY29" fmla="*/ 25179 h 2461974"/>
              <a:gd name="connsiteX30" fmla="*/ 3953494 w 6542752"/>
              <a:gd name="connsiteY30" fmla="*/ 25178 h 2461974"/>
              <a:gd name="connsiteX31" fmla="*/ 4033006 w 6542752"/>
              <a:gd name="connsiteY31" fmla="*/ 56983 h 2461974"/>
              <a:gd name="connsiteX32" fmla="*/ 4179735 w 6542752"/>
              <a:gd name="connsiteY32" fmla="*/ 166545 h 2461974"/>
              <a:gd name="connsiteX33" fmla="*/ 4424283 w 6542752"/>
              <a:gd name="connsiteY33" fmla="*/ 161737 h 2461974"/>
              <a:gd name="connsiteX34" fmla="*/ 4430571 w 6542752"/>
              <a:gd name="connsiteY34" fmla="*/ 478402 h 2461974"/>
              <a:gd name="connsiteX35" fmla="*/ 4605500 w 6542752"/>
              <a:gd name="connsiteY35" fmla="*/ 629477 h 2461974"/>
              <a:gd name="connsiteX36" fmla="*/ 4661159 w 6542752"/>
              <a:gd name="connsiteY36" fmla="*/ 740795 h 2461974"/>
              <a:gd name="connsiteX37" fmla="*/ 4605500 w 6542752"/>
              <a:gd name="connsiteY37" fmla="*/ 899821 h 2461974"/>
              <a:gd name="connsiteX38" fmla="*/ 4438523 w 6542752"/>
              <a:gd name="connsiteY38" fmla="*/ 1090653 h 2461974"/>
              <a:gd name="connsiteX39" fmla="*/ 4480035 w 6542752"/>
              <a:gd name="connsiteY39" fmla="*/ 1814776 h 2461974"/>
              <a:gd name="connsiteX40" fmla="*/ 4533198 w 6542752"/>
              <a:gd name="connsiteY40" fmla="*/ 1942367 h 2461974"/>
              <a:gd name="connsiteX41" fmla="*/ 5429292 w 6542752"/>
              <a:gd name="connsiteY41" fmla="*/ 2451342 h 2461974"/>
              <a:gd name="connsiteX42" fmla="*/ 6117449 w 6542752"/>
              <a:gd name="connsiteY42" fmla="*/ 2006162 h 2461974"/>
              <a:gd name="connsiteX43" fmla="*/ 6159980 w 6542752"/>
              <a:gd name="connsiteY43" fmla="*/ 911009 h 2461974"/>
              <a:gd name="connsiteX44" fmla="*/ 6191877 w 6542752"/>
              <a:gd name="connsiteY44" fmla="*/ 666460 h 2461974"/>
              <a:gd name="connsiteX45" fmla="*/ 6489589 w 6542752"/>
              <a:gd name="connsiteY45" fmla="*/ 666460 h 2461974"/>
              <a:gd name="connsiteX46" fmla="*/ 6510854 w 6542752"/>
              <a:gd name="connsiteY46" fmla="*/ 326218 h 2461974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80035 w 6542752"/>
              <a:gd name="connsiteY39" fmla="*/ 1814776 h 2460618"/>
              <a:gd name="connsiteX40" fmla="*/ 4541149 w 6542752"/>
              <a:gd name="connsiteY40" fmla="*/ 2053685 h 2460618"/>
              <a:gd name="connsiteX41" fmla="*/ 5429292 w 6542752"/>
              <a:gd name="connsiteY41" fmla="*/ 2451342 h 2460618"/>
              <a:gd name="connsiteX42" fmla="*/ 6117449 w 6542752"/>
              <a:gd name="connsiteY42" fmla="*/ 2006162 h 2460618"/>
              <a:gd name="connsiteX43" fmla="*/ 6159980 w 6542752"/>
              <a:gd name="connsiteY43" fmla="*/ 911009 h 2460618"/>
              <a:gd name="connsiteX44" fmla="*/ 6191877 w 6542752"/>
              <a:gd name="connsiteY44" fmla="*/ 666460 h 2460618"/>
              <a:gd name="connsiteX45" fmla="*/ 6489589 w 6542752"/>
              <a:gd name="connsiteY45" fmla="*/ 666460 h 2460618"/>
              <a:gd name="connsiteX46" fmla="*/ 6510854 w 6542752"/>
              <a:gd name="connsiteY46" fmla="*/ 326218 h 2460618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541149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80035 w 6542752"/>
              <a:gd name="connsiteY39" fmla="*/ 1814776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72515"/>
              <a:gd name="connsiteX1" fmla="*/ 556621 w 6542752"/>
              <a:gd name="connsiteY1" fmla="*/ 570767 h 2472515"/>
              <a:gd name="connsiteX2" fmla="*/ 208428 w 6542752"/>
              <a:gd name="connsiteY2" fmla="*/ 526110 h 2472515"/>
              <a:gd name="connsiteX3" fmla="*/ 25179 w 6542752"/>
              <a:gd name="connsiteY3" fmla="*/ 658509 h 2472515"/>
              <a:gd name="connsiteX4" fmla="*/ 57354 w 6542752"/>
              <a:gd name="connsiteY4" fmla="*/ 868017 h 2472515"/>
              <a:gd name="connsiteX5" fmla="*/ 168672 w 6542752"/>
              <a:gd name="connsiteY5" fmla="*/ 971384 h 2472515"/>
              <a:gd name="connsiteX6" fmla="*/ 248278 w 6542752"/>
              <a:gd name="connsiteY6" fmla="*/ 1038599 h 2472515"/>
              <a:gd name="connsiteX7" fmla="*/ 261406 w 6542752"/>
              <a:gd name="connsiteY7" fmla="*/ 1841497 h 2472515"/>
              <a:gd name="connsiteX8" fmla="*/ 386501 w 6542752"/>
              <a:gd name="connsiteY8" fmla="*/ 2176283 h 2472515"/>
              <a:gd name="connsiteX9" fmla="*/ 615147 w 6542752"/>
              <a:gd name="connsiteY9" fmla="*/ 2155111 h 2472515"/>
              <a:gd name="connsiteX10" fmla="*/ 765021 w 6542752"/>
              <a:gd name="connsiteY10" fmla="*/ 2315153 h 2472515"/>
              <a:gd name="connsiteX11" fmla="*/ 1019092 w 6542752"/>
              <a:gd name="connsiteY11" fmla="*/ 2459293 h 2472515"/>
              <a:gd name="connsiteX12" fmla="*/ 1273903 w 6542752"/>
              <a:gd name="connsiteY12" fmla="*/ 2323105 h 2472515"/>
              <a:gd name="connsiteX13" fmla="*/ 1449757 w 6542752"/>
              <a:gd name="connsiteY13" fmla="*/ 2155019 h 2472515"/>
              <a:gd name="connsiteX14" fmla="*/ 2119608 w 6542752"/>
              <a:gd name="connsiteY14" fmla="*/ 2144385 h 2472515"/>
              <a:gd name="connsiteX15" fmla="*/ 2106201 w 6542752"/>
              <a:gd name="connsiteY15" fmla="*/ 2133753 h 2472515"/>
              <a:gd name="connsiteX16" fmla="*/ 2108975 w 6542752"/>
              <a:gd name="connsiteY16" fmla="*/ 1984897 h 2472515"/>
              <a:gd name="connsiteX17" fmla="*/ 2114337 w 6542752"/>
              <a:gd name="connsiteY17" fmla="*/ 1711131 h 2472515"/>
              <a:gd name="connsiteX18" fmla="*/ 2098342 w 6542752"/>
              <a:gd name="connsiteY18" fmla="*/ 1113027 h 2472515"/>
              <a:gd name="connsiteX19" fmla="*/ 2236011 w 6542752"/>
              <a:gd name="connsiteY19" fmla="*/ 923676 h 2472515"/>
              <a:gd name="connsiteX20" fmla="*/ 2315524 w 6542752"/>
              <a:gd name="connsiteY20" fmla="*/ 780553 h 2472515"/>
              <a:gd name="connsiteX21" fmla="*/ 2267817 w 6542752"/>
              <a:gd name="connsiteY21" fmla="*/ 605624 h 2472515"/>
              <a:gd name="connsiteX22" fmla="*/ 2108790 w 6542752"/>
              <a:gd name="connsiteY22" fmla="*/ 486354 h 2472515"/>
              <a:gd name="connsiteX23" fmla="*/ 2119607 w 6542752"/>
              <a:gd name="connsiteY23" fmla="*/ 294320 h 2472515"/>
              <a:gd name="connsiteX24" fmla="*/ 2124693 w 6542752"/>
              <a:gd name="connsiteY24" fmla="*/ 160351 h 2472515"/>
              <a:gd name="connsiteX25" fmla="*/ 2382833 w 6542752"/>
              <a:gd name="connsiteY25" fmla="*/ 163955 h 2472515"/>
              <a:gd name="connsiteX26" fmla="*/ 2569966 w 6542752"/>
              <a:gd name="connsiteY26" fmla="*/ 25179 h 2472515"/>
              <a:gd name="connsiteX27" fmla="*/ 2911872 w 6542752"/>
              <a:gd name="connsiteY27" fmla="*/ 176254 h 2472515"/>
              <a:gd name="connsiteX28" fmla="*/ 3738808 w 6542752"/>
              <a:gd name="connsiteY28" fmla="*/ 176253 h 2472515"/>
              <a:gd name="connsiteX29" fmla="*/ 3881932 w 6542752"/>
              <a:gd name="connsiteY29" fmla="*/ 25179 h 2472515"/>
              <a:gd name="connsiteX30" fmla="*/ 3953494 w 6542752"/>
              <a:gd name="connsiteY30" fmla="*/ 25178 h 2472515"/>
              <a:gd name="connsiteX31" fmla="*/ 4033006 w 6542752"/>
              <a:gd name="connsiteY31" fmla="*/ 56983 h 2472515"/>
              <a:gd name="connsiteX32" fmla="*/ 4179735 w 6542752"/>
              <a:gd name="connsiteY32" fmla="*/ 166545 h 2472515"/>
              <a:gd name="connsiteX33" fmla="*/ 4424283 w 6542752"/>
              <a:gd name="connsiteY33" fmla="*/ 161737 h 2472515"/>
              <a:gd name="connsiteX34" fmla="*/ 4430571 w 6542752"/>
              <a:gd name="connsiteY34" fmla="*/ 478402 h 2472515"/>
              <a:gd name="connsiteX35" fmla="*/ 4605500 w 6542752"/>
              <a:gd name="connsiteY35" fmla="*/ 629477 h 2472515"/>
              <a:gd name="connsiteX36" fmla="*/ 4661159 w 6542752"/>
              <a:gd name="connsiteY36" fmla="*/ 740795 h 2472515"/>
              <a:gd name="connsiteX37" fmla="*/ 4605500 w 6542752"/>
              <a:gd name="connsiteY37" fmla="*/ 899821 h 2472515"/>
              <a:gd name="connsiteX38" fmla="*/ 4438523 w 6542752"/>
              <a:gd name="connsiteY38" fmla="*/ 1090653 h 2472515"/>
              <a:gd name="connsiteX39" fmla="*/ 4416424 w 6542752"/>
              <a:gd name="connsiteY39" fmla="*/ 1806824 h 2472515"/>
              <a:gd name="connsiteX40" fmla="*/ 4461636 w 6542752"/>
              <a:gd name="connsiteY40" fmla="*/ 2133198 h 2472515"/>
              <a:gd name="connsiteX41" fmla="*/ 5429292 w 6542752"/>
              <a:gd name="connsiteY41" fmla="*/ 2451342 h 2472515"/>
              <a:gd name="connsiteX42" fmla="*/ 6117449 w 6542752"/>
              <a:gd name="connsiteY42" fmla="*/ 2006162 h 2472515"/>
              <a:gd name="connsiteX43" fmla="*/ 6159980 w 6542752"/>
              <a:gd name="connsiteY43" fmla="*/ 911009 h 2472515"/>
              <a:gd name="connsiteX44" fmla="*/ 6191877 w 6542752"/>
              <a:gd name="connsiteY44" fmla="*/ 666460 h 2472515"/>
              <a:gd name="connsiteX45" fmla="*/ 6489589 w 6542752"/>
              <a:gd name="connsiteY45" fmla="*/ 666460 h 2472515"/>
              <a:gd name="connsiteX46" fmla="*/ 6510854 w 6542752"/>
              <a:gd name="connsiteY46" fmla="*/ 326218 h 2472515"/>
              <a:gd name="connsiteX0" fmla="*/ 545989 w 6542752"/>
              <a:gd name="connsiteY0" fmla="*/ 262422 h 2480312"/>
              <a:gd name="connsiteX1" fmla="*/ 556621 w 6542752"/>
              <a:gd name="connsiteY1" fmla="*/ 570767 h 2480312"/>
              <a:gd name="connsiteX2" fmla="*/ 208428 w 6542752"/>
              <a:gd name="connsiteY2" fmla="*/ 526110 h 2480312"/>
              <a:gd name="connsiteX3" fmla="*/ 25179 w 6542752"/>
              <a:gd name="connsiteY3" fmla="*/ 658509 h 2480312"/>
              <a:gd name="connsiteX4" fmla="*/ 57354 w 6542752"/>
              <a:gd name="connsiteY4" fmla="*/ 868017 h 2480312"/>
              <a:gd name="connsiteX5" fmla="*/ 168672 w 6542752"/>
              <a:gd name="connsiteY5" fmla="*/ 971384 h 2480312"/>
              <a:gd name="connsiteX6" fmla="*/ 248278 w 6542752"/>
              <a:gd name="connsiteY6" fmla="*/ 1038599 h 2480312"/>
              <a:gd name="connsiteX7" fmla="*/ 261406 w 6542752"/>
              <a:gd name="connsiteY7" fmla="*/ 1841497 h 2480312"/>
              <a:gd name="connsiteX8" fmla="*/ 386501 w 6542752"/>
              <a:gd name="connsiteY8" fmla="*/ 2176283 h 2480312"/>
              <a:gd name="connsiteX9" fmla="*/ 615147 w 6542752"/>
              <a:gd name="connsiteY9" fmla="*/ 2155111 h 2480312"/>
              <a:gd name="connsiteX10" fmla="*/ 765021 w 6542752"/>
              <a:gd name="connsiteY10" fmla="*/ 2315153 h 2480312"/>
              <a:gd name="connsiteX11" fmla="*/ 1019092 w 6542752"/>
              <a:gd name="connsiteY11" fmla="*/ 2459293 h 2480312"/>
              <a:gd name="connsiteX12" fmla="*/ 1273903 w 6542752"/>
              <a:gd name="connsiteY12" fmla="*/ 2323105 h 2480312"/>
              <a:gd name="connsiteX13" fmla="*/ 1449757 w 6542752"/>
              <a:gd name="connsiteY13" fmla="*/ 2155019 h 2480312"/>
              <a:gd name="connsiteX14" fmla="*/ 2119608 w 6542752"/>
              <a:gd name="connsiteY14" fmla="*/ 2144385 h 2480312"/>
              <a:gd name="connsiteX15" fmla="*/ 2106201 w 6542752"/>
              <a:gd name="connsiteY15" fmla="*/ 2133753 h 2480312"/>
              <a:gd name="connsiteX16" fmla="*/ 2108975 w 6542752"/>
              <a:gd name="connsiteY16" fmla="*/ 1984897 h 2480312"/>
              <a:gd name="connsiteX17" fmla="*/ 2114337 w 6542752"/>
              <a:gd name="connsiteY17" fmla="*/ 1711131 h 2480312"/>
              <a:gd name="connsiteX18" fmla="*/ 2098342 w 6542752"/>
              <a:gd name="connsiteY18" fmla="*/ 1113027 h 2480312"/>
              <a:gd name="connsiteX19" fmla="*/ 2236011 w 6542752"/>
              <a:gd name="connsiteY19" fmla="*/ 923676 h 2480312"/>
              <a:gd name="connsiteX20" fmla="*/ 2315524 w 6542752"/>
              <a:gd name="connsiteY20" fmla="*/ 780553 h 2480312"/>
              <a:gd name="connsiteX21" fmla="*/ 2267817 w 6542752"/>
              <a:gd name="connsiteY21" fmla="*/ 605624 h 2480312"/>
              <a:gd name="connsiteX22" fmla="*/ 2108790 w 6542752"/>
              <a:gd name="connsiteY22" fmla="*/ 486354 h 2480312"/>
              <a:gd name="connsiteX23" fmla="*/ 2119607 w 6542752"/>
              <a:gd name="connsiteY23" fmla="*/ 294320 h 2480312"/>
              <a:gd name="connsiteX24" fmla="*/ 2124693 w 6542752"/>
              <a:gd name="connsiteY24" fmla="*/ 160351 h 2480312"/>
              <a:gd name="connsiteX25" fmla="*/ 2382833 w 6542752"/>
              <a:gd name="connsiteY25" fmla="*/ 163955 h 2480312"/>
              <a:gd name="connsiteX26" fmla="*/ 2569966 w 6542752"/>
              <a:gd name="connsiteY26" fmla="*/ 25179 h 2480312"/>
              <a:gd name="connsiteX27" fmla="*/ 2911872 w 6542752"/>
              <a:gd name="connsiteY27" fmla="*/ 176254 h 2480312"/>
              <a:gd name="connsiteX28" fmla="*/ 3738808 w 6542752"/>
              <a:gd name="connsiteY28" fmla="*/ 176253 h 2480312"/>
              <a:gd name="connsiteX29" fmla="*/ 3881932 w 6542752"/>
              <a:gd name="connsiteY29" fmla="*/ 25179 h 2480312"/>
              <a:gd name="connsiteX30" fmla="*/ 3953494 w 6542752"/>
              <a:gd name="connsiteY30" fmla="*/ 25178 h 2480312"/>
              <a:gd name="connsiteX31" fmla="*/ 4033006 w 6542752"/>
              <a:gd name="connsiteY31" fmla="*/ 56983 h 2480312"/>
              <a:gd name="connsiteX32" fmla="*/ 4179735 w 6542752"/>
              <a:gd name="connsiteY32" fmla="*/ 166545 h 2480312"/>
              <a:gd name="connsiteX33" fmla="*/ 4424283 w 6542752"/>
              <a:gd name="connsiteY33" fmla="*/ 161737 h 2480312"/>
              <a:gd name="connsiteX34" fmla="*/ 4430571 w 6542752"/>
              <a:gd name="connsiteY34" fmla="*/ 478402 h 2480312"/>
              <a:gd name="connsiteX35" fmla="*/ 4605500 w 6542752"/>
              <a:gd name="connsiteY35" fmla="*/ 629477 h 2480312"/>
              <a:gd name="connsiteX36" fmla="*/ 4661159 w 6542752"/>
              <a:gd name="connsiteY36" fmla="*/ 740795 h 2480312"/>
              <a:gd name="connsiteX37" fmla="*/ 4605500 w 6542752"/>
              <a:gd name="connsiteY37" fmla="*/ 899821 h 2480312"/>
              <a:gd name="connsiteX38" fmla="*/ 4438523 w 6542752"/>
              <a:gd name="connsiteY38" fmla="*/ 1090653 h 2480312"/>
              <a:gd name="connsiteX39" fmla="*/ 4416424 w 6542752"/>
              <a:gd name="connsiteY39" fmla="*/ 1806824 h 2480312"/>
              <a:gd name="connsiteX40" fmla="*/ 4461636 w 6542752"/>
              <a:gd name="connsiteY40" fmla="*/ 2133198 h 2480312"/>
              <a:gd name="connsiteX41" fmla="*/ 4979211 w 6542752"/>
              <a:gd name="connsiteY41" fmla="*/ 2179981 h 2480312"/>
              <a:gd name="connsiteX42" fmla="*/ 5429292 w 6542752"/>
              <a:gd name="connsiteY42" fmla="*/ 2451342 h 2480312"/>
              <a:gd name="connsiteX43" fmla="*/ 6117449 w 6542752"/>
              <a:gd name="connsiteY43" fmla="*/ 2006162 h 2480312"/>
              <a:gd name="connsiteX44" fmla="*/ 6159980 w 6542752"/>
              <a:gd name="connsiteY44" fmla="*/ 911009 h 2480312"/>
              <a:gd name="connsiteX45" fmla="*/ 6191877 w 6542752"/>
              <a:gd name="connsiteY45" fmla="*/ 666460 h 2480312"/>
              <a:gd name="connsiteX46" fmla="*/ 6489589 w 6542752"/>
              <a:gd name="connsiteY46" fmla="*/ 666460 h 2480312"/>
              <a:gd name="connsiteX47" fmla="*/ 6510854 w 6542752"/>
              <a:gd name="connsiteY47" fmla="*/ 326218 h 2480312"/>
              <a:gd name="connsiteX0" fmla="*/ 545989 w 6542752"/>
              <a:gd name="connsiteY0" fmla="*/ 262422 h 2477661"/>
              <a:gd name="connsiteX1" fmla="*/ 556621 w 6542752"/>
              <a:gd name="connsiteY1" fmla="*/ 570767 h 2477661"/>
              <a:gd name="connsiteX2" fmla="*/ 208428 w 6542752"/>
              <a:gd name="connsiteY2" fmla="*/ 526110 h 2477661"/>
              <a:gd name="connsiteX3" fmla="*/ 25179 w 6542752"/>
              <a:gd name="connsiteY3" fmla="*/ 658509 h 2477661"/>
              <a:gd name="connsiteX4" fmla="*/ 57354 w 6542752"/>
              <a:gd name="connsiteY4" fmla="*/ 868017 h 2477661"/>
              <a:gd name="connsiteX5" fmla="*/ 168672 w 6542752"/>
              <a:gd name="connsiteY5" fmla="*/ 971384 h 2477661"/>
              <a:gd name="connsiteX6" fmla="*/ 248278 w 6542752"/>
              <a:gd name="connsiteY6" fmla="*/ 1038599 h 2477661"/>
              <a:gd name="connsiteX7" fmla="*/ 261406 w 6542752"/>
              <a:gd name="connsiteY7" fmla="*/ 1841497 h 2477661"/>
              <a:gd name="connsiteX8" fmla="*/ 386501 w 6542752"/>
              <a:gd name="connsiteY8" fmla="*/ 2176283 h 2477661"/>
              <a:gd name="connsiteX9" fmla="*/ 615147 w 6542752"/>
              <a:gd name="connsiteY9" fmla="*/ 2155111 h 2477661"/>
              <a:gd name="connsiteX10" fmla="*/ 765021 w 6542752"/>
              <a:gd name="connsiteY10" fmla="*/ 2315153 h 2477661"/>
              <a:gd name="connsiteX11" fmla="*/ 1019092 w 6542752"/>
              <a:gd name="connsiteY11" fmla="*/ 2459293 h 2477661"/>
              <a:gd name="connsiteX12" fmla="*/ 1273903 w 6542752"/>
              <a:gd name="connsiteY12" fmla="*/ 2323105 h 2477661"/>
              <a:gd name="connsiteX13" fmla="*/ 1449757 w 6542752"/>
              <a:gd name="connsiteY13" fmla="*/ 2155019 h 2477661"/>
              <a:gd name="connsiteX14" fmla="*/ 2119608 w 6542752"/>
              <a:gd name="connsiteY14" fmla="*/ 2144385 h 2477661"/>
              <a:gd name="connsiteX15" fmla="*/ 2106201 w 6542752"/>
              <a:gd name="connsiteY15" fmla="*/ 2133753 h 2477661"/>
              <a:gd name="connsiteX16" fmla="*/ 2108975 w 6542752"/>
              <a:gd name="connsiteY16" fmla="*/ 1984897 h 2477661"/>
              <a:gd name="connsiteX17" fmla="*/ 2114337 w 6542752"/>
              <a:gd name="connsiteY17" fmla="*/ 1711131 h 2477661"/>
              <a:gd name="connsiteX18" fmla="*/ 2098342 w 6542752"/>
              <a:gd name="connsiteY18" fmla="*/ 1113027 h 2477661"/>
              <a:gd name="connsiteX19" fmla="*/ 2236011 w 6542752"/>
              <a:gd name="connsiteY19" fmla="*/ 923676 h 2477661"/>
              <a:gd name="connsiteX20" fmla="*/ 2315524 w 6542752"/>
              <a:gd name="connsiteY20" fmla="*/ 780553 h 2477661"/>
              <a:gd name="connsiteX21" fmla="*/ 2267817 w 6542752"/>
              <a:gd name="connsiteY21" fmla="*/ 605624 h 2477661"/>
              <a:gd name="connsiteX22" fmla="*/ 2108790 w 6542752"/>
              <a:gd name="connsiteY22" fmla="*/ 486354 h 2477661"/>
              <a:gd name="connsiteX23" fmla="*/ 2119607 w 6542752"/>
              <a:gd name="connsiteY23" fmla="*/ 294320 h 2477661"/>
              <a:gd name="connsiteX24" fmla="*/ 2124693 w 6542752"/>
              <a:gd name="connsiteY24" fmla="*/ 160351 h 2477661"/>
              <a:gd name="connsiteX25" fmla="*/ 2382833 w 6542752"/>
              <a:gd name="connsiteY25" fmla="*/ 163955 h 2477661"/>
              <a:gd name="connsiteX26" fmla="*/ 2569966 w 6542752"/>
              <a:gd name="connsiteY26" fmla="*/ 25179 h 2477661"/>
              <a:gd name="connsiteX27" fmla="*/ 2911872 w 6542752"/>
              <a:gd name="connsiteY27" fmla="*/ 176254 h 2477661"/>
              <a:gd name="connsiteX28" fmla="*/ 3738808 w 6542752"/>
              <a:gd name="connsiteY28" fmla="*/ 176253 h 2477661"/>
              <a:gd name="connsiteX29" fmla="*/ 3881932 w 6542752"/>
              <a:gd name="connsiteY29" fmla="*/ 25179 h 2477661"/>
              <a:gd name="connsiteX30" fmla="*/ 3953494 w 6542752"/>
              <a:gd name="connsiteY30" fmla="*/ 25178 h 2477661"/>
              <a:gd name="connsiteX31" fmla="*/ 4033006 w 6542752"/>
              <a:gd name="connsiteY31" fmla="*/ 56983 h 2477661"/>
              <a:gd name="connsiteX32" fmla="*/ 4179735 w 6542752"/>
              <a:gd name="connsiteY32" fmla="*/ 166545 h 2477661"/>
              <a:gd name="connsiteX33" fmla="*/ 4424283 w 6542752"/>
              <a:gd name="connsiteY33" fmla="*/ 161737 h 2477661"/>
              <a:gd name="connsiteX34" fmla="*/ 4430571 w 6542752"/>
              <a:gd name="connsiteY34" fmla="*/ 478402 h 2477661"/>
              <a:gd name="connsiteX35" fmla="*/ 4605500 w 6542752"/>
              <a:gd name="connsiteY35" fmla="*/ 629477 h 2477661"/>
              <a:gd name="connsiteX36" fmla="*/ 4661159 w 6542752"/>
              <a:gd name="connsiteY36" fmla="*/ 740795 h 2477661"/>
              <a:gd name="connsiteX37" fmla="*/ 4605500 w 6542752"/>
              <a:gd name="connsiteY37" fmla="*/ 899821 h 2477661"/>
              <a:gd name="connsiteX38" fmla="*/ 4438523 w 6542752"/>
              <a:gd name="connsiteY38" fmla="*/ 1090653 h 2477661"/>
              <a:gd name="connsiteX39" fmla="*/ 4416424 w 6542752"/>
              <a:gd name="connsiteY39" fmla="*/ 1806824 h 2477661"/>
              <a:gd name="connsiteX40" fmla="*/ 4461636 w 6542752"/>
              <a:gd name="connsiteY40" fmla="*/ 2133198 h 2477661"/>
              <a:gd name="connsiteX41" fmla="*/ 5074626 w 6542752"/>
              <a:gd name="connsiteY41" fmla="*/ 2164078 h 2477661"/>
              <a:gd name="connsiteX42" fmla="*/ 5429292 w 6542752"/>
              <a:gd name="connsiteY42" fmla="*/ 2451342 h 2477661"/>
              <a:gd name="connsiteX43" fmla="*/ 6117449 w 6542752"/>
              <a:gd name="connsiteY43" fmla="*/ 2006162 h 2477661"/>
              <a:gd name="connsiteX44" fmla="*/ 6159980 w 6542752"/>
              <a:gd name="connsiteY44" fmla="*/ 911009 h 2477661"/>
              <a:gd name="connsiteX45" fmla="*/ 6191877 w 6542752"/>
              <a:gd name="connsiteY45" fmla="*/ 666460 h 2477661"/>
              <a:gd name="connsiteX46" fmla="*/ 6489589 w 6542752"/>
              <a:gd name="connsiteY46" fmla="*/ 666460 h 2477661"/>
              <a:gd name="connsiteX47" fmla="*/ 6510854 w 6542752"/>
              <a:gd name="connsiteY47" fmla="*/ 326218 h 2477661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154140 w 6542752"/>
              <a:gd name="connsiteY42" fmla="*/ 2362861 h 2510792"/>
              <a:gd name="connsiteX43" fmla="*/ 5429292 w 6542752"/>
              <a:gd name="connsiteY43" fmla="*/ 2451342 h 2510792"/>
              <a:gd name="connsiteX44" fmla="*/ 6117449 w 6542752"/>
              <a:gd name="connsiteY44" fmla="*/ 2006162 h 2510792"/>
              <a:gd name="connsiteX45" fmla="*/ 6159980 w 6542752"/>
              <a:gd name="connsiteY45" fmla="*/ 911009 h 2510792"/>
              <a:gd name="connsiteX46" fmla="*/ 6191877 w 6542752"/>
              <a:gd name="connsiteY46" fmla="*/ 666460 h 2510792"/>
              <a:gd name="connsiteX47" fmla="*/ 6489589 w 6542752"/>
              <a:gd name="connsiteY47" fmla="*/ 666460 h 2510792"/>
              <a:gd name="connsiteX48" fmla="*/ 6510854 w 6542752"/>
              <a:gd name="connsiteY48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5074626 w 6542752"/>
              <a:gd name="connsiteY41" fmla="*/ 2164078 h 2510792"/>
              <a:gd name="connsiteX42" fmla="*/ 5082578 w 6542752"/>
              <a:gd name="connsiteY42" fmla="*/ 2251542 h 2510792"/>
              <a:gd name="connsiteX43" fmla="*/ 5154140 w 6542752"/>
              <a:gd name="connsiteY43" fmla="*/ 2362861 h 2510792"/>
              <a:gd name="connsiteX44" fmla="*/ 5429292 w 6542752"/>
              <a:gd name="connsiteY44" fmla="*/ 2451342 h 2510792"/>
              <a:gd name="connsiteX45" fmla="*/ 6117449 w 6542752"/>
              <a:gd name="connsiteY45" fmla="*/ 2006162 h 2510792"/>
              <a:gd name="connsiteX46" fmla="*/ 6159980 w 6542752"/>
              <a:gd name="connsiteY46" fmla="*/ 911009 h 2510792"/>
              <a:gd name="connsiteX47" fmla="*/ 6191877 w 6542752"/>
              <a:gd name="connsiteY47" fmla="*/ 666460 h 2510792"/>
              <a:gd name="connsiteX48" fmla="*/ 6489589 w 6542752"/>
              <a:gd name="connsiteY48" fmla="*/ 666460 h 2510792"/>
              <a:gd name="connsiteX49" fmla="*/ 6510854 w 6542752"/>
              <a:gd name="connsiteY49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61636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510792"/>
              <a:gd name="connsiteX1" fmla="*/ 556621 w 6542752"/>
              <a:gd name="connsiteY1" fmla="*/ 570767 h 2510792"/>
              <a:gd name="connsiteX2" fmla="*/ 208428 w 6542752"/>
              <a:gd name="connsiteY2" fmla="*/ 526110 h 2510792"/>
              <a:gd name="connsiteX3" fmla="*/ 25179 w 6542752"/>
              <a:gd name="connsiteY3" fmla="*/ 658509 h 2510792"/>
              <a:gd name="connsiteX4" fmla="*/ 57354 w 6542752"/>
              <a:gd name="connsiteY4" fmla="*/ 868017 h 2510792"/>
              <a:gd name="connsiteX5" fmla="*/ 168672 w 6542752"/>
              <a:gd name="connsiteY5" fmla="*/ 971384 h 2510792"/>
              <a:gd name="connsiteX6" fmla="*/ 248278 w 6542752"/>
              <a:gd name="connsiteY6" fmla="*/ 1038599 h 2510792"/>
              <a:gd name="connsiteX7" fmla="*/ 261406 w 6542752"/>
              <a:gd name="connsiteY7" fmla="*/ 1841497 h 2510792"/>
              <a:gd name="connsiteX8" fmla="*/ 386501 w 6542752"/>
              <a:gd name="connsiteY8" fmla="*/ 2176283 h 2510792"/>
              <a:gd name="connsiteX9" fmla="*/ 615147 w 6542752"/>
              <a:gd name="connsiteY9" fmla="*/ 2155111 h 2510792"/>
              <a:gd name="connsiteX10" fmla="*/ 765021 w 6542752"/>
              <a:gd name="connsiteY10" fmla="*/ 2315153 h 2510792"/>
              <a:gd name="connsiteX11" fmla="*/ 1019092 w 6542752"/>
              <a:gd name="connsiteY11" fmla="*/ 2459293 h 2510792"/>
              <a:gd name="connsiteX12" fmla="*/ 1273903 w 6542752"/>
              <a:gd name="connsiteY12" fmla="*/ 2323105 h 2510792"/>
              <a:gd name="connsiteX13" fmla="*/ 1449757 w 6542752"/>
              <a:gd name="connsiteY13" fmla="*/ 2155019 h 2510792"/>
              <a:gd name="connsiteX14" fmla="*/ 2119608 w 6542752"/>
              <a:gd name="connsiteY14" fmla="*/ 2144385 h 2510792"/>
              <a:gd name="connsiteX15" fmla="*/ 2106201 w 6542752"/>
              <a:gd name="connsiteY15" fmla="*/ 2133753 h 2510792"/>
              <a:gd name="connsiteX16" fmla="*/ 2108975 w 6542752"/>
              <a:gd name="connsiteY16" fmla="*/ 1984897 h 2510792"/>
              <a:gd name="connsiteX17" fmla="*/ 2114337 w 6542752"/>
              <a:gd name="connsiteY17" fmla="*/ 1711131 h 2510792"/>
              <a:gd name="connsiteX18" fmla="*/ 2098342 w 6542752"/>
              <a:gd name="connsiteY18" fmla="*/ 1113027 h 2510792"/>
              <a:gd name="connsiteX19" fmla="*/ 2236011 w 6542752"/>
              <a:gd name="connsiteY19" fmla="*/ 923676 h 2510792"/>
              <a:gd name="connsiteX20" fmla="*/ 2315524 w 6542752"/>
              <a:gd name="connsiteY20" fmla="*/ 780553 h 2510792"/>
              <a:gd name="connsiteX21" fmla="*/ 2267817 w 6542752"/>
              <a:gd name="connsiteY21" fmla="*/ 605624 h 2510792"/>
              <a:gd name="connsiteX22" fmla="*/ 2108790 w 6542752"/>
              <a:gd name="connsiteY22" fmla="*/ 486354 h 2510792"/>
              <a:gd name="connsiteX23" fmla="*/ 2119607 w 6542752"/>
              <a:gd name="connsiteY23" fmla="*/ 294320 h 2510792"/>
              <a:gd name="connsiteX24" fmla="*/ 2124693 w 6542752"/>
              <a:gd name="connsiteY24" fmla="*/ 160351 h 2510792"/>
              <a:gd name="connsiteX25" fmla="*/ 2382833 w 6542752"/>
              <a:gd name="connsiteY25" fmla="*/ 163955 h 2510792"/>
              <a:gd name="connsiteX26" fmla="*/ 2569966 w 6542752"/>
              <a:gd name="connsiteY26" fmla="*/ 25179 h 2510792"/>
              <a:gd name="connsiteX27" fmla="*/ 2911872 w 6542752"/>
              <a:gd name="connsiteY27" fmla="*/ 176254 h 2510792"/>
              <a:gd name="connsiteX28" fmla="*/ 3738808 w 6542752"/>
              <a:gd name="connsiteY28" fmla="*/ 176253 h 2510792"/>
              <a:gd name="connsiteX29" fmla="*/ 3881932 w 6542752"/>
              <a:gd name="connsiteY29" fmla="*/ 25179 h 2510792"/>
              <a:gd name="connsiteX30" fmla="*/ 3953494 w 6542752"/>
              <a:gd name="connsiteY30" fmla="*/ 25178 h 2510792"/>
              <a:gd name="connsiteX31" fmla="*/ 4033006 w 6542752"/>
              <a:gd name="connsiteY31" fmla="*/ 56983 h 2510792"/>
              <a:gd name="connsiteX32" fmla="*/ 4179735 w 6542752"/>
              <a:gd name="connsiteY32" fmla="*/ 166545 h 2510792"/>
              <a:gd name="connsiteX33" fmla="*/ 4424283 w 6542752"/>
              <a:gd name="connsiteY33" fmla="*/ 161737 h 2510792"/>
              <a:gd name="connsiteX34" fmla="*/ 4430571 w 6542752"/>
              <a:gd name="connsiteY34" fmla="*/ 478402 h 2510792"/>
              <a:gd name="connsiteX35" fmla="*/ 4605500 w 6542752"/>
              <a:gd name="connsiteY35" fmla="*/ 629477 h 2510792"/>
              <a:gd name="connsiteX36" fmla="*/ 4661159 w 6542752"/>
              <a:gd name="connsiteY36" fmla="*/ 740795 h 2510792"/>
              <a:gd name="connsiteX37" fmla="*/ 4605500 w 6542752"/>
              <a:gd name="connsiteY37" fmla="*/ 899821 h 2510792"/>
              <a:gd name="connsiteX38" fmla="*/ 4438523 w 6542752"/>
              <a:gd name="connsiteY38" fmla="*/ 1090653 h 2510792"/>
              <a:gd name="connsiteX39" fmla="*/ 4416424 w 6542752"/>
              <a:gd name="connsiteY39" fmla="*/ 1806824 h 2510792"/>
              <a:gd name="connsiteX40" fmla="*/ 4413928 w 6542752"/>
              <a:gd name="connsiteY40" fmla="*/ 2133198 h 2510792"/>
              <a:gd name="connsiteX41" fmla="*/ 4820185 w 6542752"/>
              <a:gd name="connsiteY41" fmla="*/ 2140224 h 2510792"/>
              <a:gd name="connsiteX42" fmla="*/ 5074626 w 6542752"/>
              <a:gd name="connsiteY42" fmla="*/ 2164078 h 2510792"/>
              <a:gd name="connsiteX43" fmla="*/ 5082578 w 6542752"/>
              <a:gd name="connsiteY43" fmla="*/ 2251542 h 2510792"/>
              <a:gd name="connsiteX44" fmla="*/ 5154140 w 6542752"/>
              <a:gd name="connsiteY44" fmla="*/ 2362861 h 2510792"/>
              <a:gd name="connsiteX45" fmla="*/ 5429292 w 6542752"/>
              <a:gd name="connsiteY45" fmla="*/ 2451342 h 2510792"/>
              <a:gd name="connsiteX46" fmla="*/ 6117449 w 6542752"/>
              <a:gd name="connsiteY46" fmla="*/ 2006162 h 2510792"/>
              <a:gd name="connsiteX47" fmla="*/ 6159980 w 6542752"/>
              <a:gd name="connsiteY47" fmla="*/ 911009 h 2510792"/>
              <a:gd name="connsiteX48" fmla="*/ 6191877 w 6542752"/>
              <a:gd name="connsiteY48" fmla="*/ 666460 h 2510792"/>
              <a:gd name="connsiteX49" fmla="*/ 6489589 w 6542752"/>
              <a:gd name="connsiteY49" fmla="*/ 666460 h 2510792"/>
              <a:gd name="connsiteX50" fmla="*/ 6510854 w 6542752"/>
              <a:gd name="connsiteY50" fmla="*/ 326218 h 2510792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96214"/>
              <a:gd name="connsiteX1" fmla="*/ 556621 w 6542752"/>
              <a:gd name="connsiteY1" fmla="*/ 570767 h 2496214"/>
              <a:gd name="connsiteX2" fmla="*/ 208428 w 6542752"/>
              <a:gd name="connsiteY2" fmla="*/ 526110 h 2496214"/>
              <a:gd name="connsiteX3" fmla="*/ 25179 w 6542752"/>
              <a:gd name="connsiteY3" fmla="*/ 658509 h 2496214"/>
              <a:gd name="connsiteX4" fmla="*/ 57354 w 6542752"/>
              <a:gd name="connsiteY4" fmla="*/ 868017 h 2496214"/>
              <a:gd name="connsiteX5" fmla="*/ 168672 w 6542752"/>
              <a:gd name="connsiteY5" fmla="*/ 971384 h 2496214"/>
              <a:gd name="connsiteX6" fmla="*/ 248278 w 6542752"/>
              <a:gd name="connsiteY6" fmla="*/ 1038599 h 2496214"/>
              <a:gd name="connsiteX7" fmla="*/ 261406 w 6542752"/>
              <a:gd name="connsiteY7" fmla="*/ 1841497 h 2496214"/>
              <a:gd name="connsiteX8" fmla="*/ 386501 w 6542752"/>
              <a:gd name="connsiteY8" fmla="*/ 2176283 h 2496214"/>
              <a:gd name="connsiteX9" fmla="*/ 615147 w 6542752"/>
              <a:gd name="connsiteY9" fmla="*/ 2155111 h 2496214"/>
              <a:gd name="connsiteX10" fmla="*/ 765021 w 6542752"/>
              <a:gd name="connsiteY10" fmla="*/ 2315153 h 2496214"/>
              <a:gd name="connsiteX11" fmla="*/ 1019092 w 6542752"/>
              <a:gd name="connsiteY11" fmla="*/ 2459293 h 2496214"/>
              <a:gd name="connsiteX12" fmla="*/ 1273903 w 6542752"/>
              <a:gd name="connsiteY12" fmla="*/ 2323105 h 2496214"/>
              <a:gd name="connsiteX13" fmla="*/ 1449757 w 6542752"/>
              <a:gd name="connsiteY13" fmla="*/ 2155019 h 2496214"/>
              <a:gd name="connsiteX14" fmla="*/ 2119608 w 6542752"/>
              <a:gd name="connsiteY14" fmla="*/ 2144385 h 2496214"/>
              <a:gd name="connsiteX15" fmla="*/ 2106201 w 6542752"/>
              <a:gd name="connsiteY15" fmla="*/ 2133753 h 2496214"/>
              <a:gd name="connsiteX16" fmla="*/ 2108975 w 6542752"/>
              <a:gd name="connsiteY16" fmla="*/ 1984897 h 2496214"/>
              <a:gd name="connsiteX17" fmla="*/ 2114337 w 6542752"/>
              <a:gd name="connsiteY17" fmla="*/ 1711131 h 2496214"/>
              <a:gd name="connsiteX18" fmla="*/ 2098342 w 6542752"/>
              <a:gd name="connsiteY18" fmla="*/ 1113027 h 2496214"/>
              <a:gd name="connsiteX19" fmla="*/ 2236011 w 6542752"/>
              <a:gd name="connsiteY19" fmla="*/ 923676 h 2496214"/>
              <a:gd name="connsiteX20" fmla="*/ 2315524 w 6542752"/>
              <a:gd name="connsiteY20" fmla="*/ 780553 h 2496214"/>
              <a:gd name="connsiteX21" fmla="*/ 2267817 w 6542752"/>
              <a:gd name="connsiteY21" fmla="*/ 605624 h 2496214"/>
              <a:gd name="connsiteX22" fmla="*/ 2108790 w 6542752"/>
              <a:gd name="connsiteY22" fmla="*/ 486354 h 2496214"/>
              <a:gd name="connsiteX23" fmla="*/ 2119607 w 6542752"/>
              <a:gd name="connsiteY23" fmla="*/ 294320 h 2496214"/>
              <a:gd name="connsiteX24" fmla="*/ 2124693 w 6542752"/>
              <a:gd name="connsiteY24" fmla="*/ 160351 h 2496214"/>
              <a:gd name="connsiteX25" fmla="*/ 2382833 w 6542752"/>
              <a:gd name="connsiteY25" fmla="*/ 163955 h 2496214"/>
              <a:gd name="connsiteX26" fmla="*/ 2569966 w 6542752"/>
              <a:gd name="connsiteY26" fmla="*/ 25179 h 2496214"/>
              <a:gd name="connsiteX27" fmla="*/ 2911872 w 6542752"/>
              <a:gd name="connsiteY27" fmla="*/ 176254 h 2496214"/>
              <a:gd name="connsiteX28" fmla="*/ 3738808 w 6542752"/>
              <a:gd name="connsiteY28" fmla="*/ 176253 h 2496214"/>
              <a:gd name="connsiteX29" fmla="*/ 3881932 w 6542752"/>
              <a:gd name="connsiteY29" fmla="*/ 25179 h 2496214"/>
              <a:gd name="connsiteX30" fmla="*/ 3953494 w 6542752"/>
              <a:gd name="connsiteY30" fmla="*/ 25178 h 2496214"/>
              <a:gd name="connsiteX31" fmla="*/ 4033006 w 6542752"/>
              <a:gd name="connsiteY31" fmla="*/ 56983 h 2496214"/>
              <a:gd name="connsiteX32" fmla="*/ 4179735 w 6542752"/>
              <a:gd name="connsiteY32" fmla="*/ 166545 h 2496214"/>
              <a:gd name="connsiteX33" fmla="*/ 4424283 w 6542752"/>
              <a:gd name="connsiteY33" fmla="*/ 161737 h 2496214"/>
              <a:gd name="connsiteX34" fmla="*/ 4430571 w 6542752"/>
              <a:gd name="connsiteY34" fmla="*/ 478402 h 2496214"/>
              <a:gd name="connsiteX35" fmla="*/ 4605500 w 6542752"/>
              <a:gd name="connsiteY35" fmla="*/ 629477 h 2496214"/>
              <a:gd name="connsiteX36" fmla="*/ 4661159 w 6542752"/>
              <a:gd name="connsiteY36" fmla="*/ 740795 h 2496214"/>
              <a:gd name="connsiteX37" fmla="*/ 4605500 w 6542752"/>
              <a:gd name="connsiteY37" fmla="*/ 899821 h 2496214"/>
              <a:gd name="connsiteX38" fmla="*/ 4438523 w 6542752"/>
              <a:gd name="connsiteY38" fmla="*/ 1090653 h 2496214"/>
              <a:gd name="connsiteX39" fmla="*/ 4416424 w 6542752"/>
              <a:gd name="connsiteY39" fmla="*/ 1806824 h 2496214"/>
              <a:gd name="connsiteX40" fmla="*/ 4413928 w 6542752"/>
              <a:gd name="connsiteY40" fmla="*/ 2133198 h 2496214"/>
              <a:gd name="connsiteX41" fmla="*/ 4820185 w 6542752"/>
              <a:gd name="connsiteY41" fmla="*/ 2140224 h 2496214"/>
              <a:gd name="connsiteX42" fmla="*/ 5074626 w 6542752"/>
              <a:gd name="connsiteY42" fmla="*/ 2164078 h 2496214"/>
              <a:gd name="connsiteX43" fmla="*/ 5082578 w 6542752"/>
              <a:gd name="connsiteY43" fmla="*/ 2251542 h 2496214"/>
              <a:gd name="connsiteX44" fmla="*/ 5154140 w 6542752"/>
              <a:gd name="connsiteY44" fmla="*/ 2362861 h 2496214"/>
              <a:gd name="connsiteX45" fmla="*/ 5429292 w 6542752"/>
              <a:gd name="connsiteY45" fmla="*/ 2451342 h 2496214"/>
              <a:gd name="connsiteX46" fmla="*/ 6292378 w 6542752"/>
              <a:gd name="connsiteY46" fmla="*/ 2093626 h 2496214"/>
              <a:gd name="connsiteX47" fmla="*/ 6159980 w 6542752"/>
              <a:gd name="connsiteY47" fmla="*/ 911009 h 2496214"/>
              <a:gd name="connsiteX48" fmla="*/ 6191877 w 6542752"/>
              <a:gd name="connsiteY48" fmla="*/ 666460 h 2496214"/>
              <a:gd name="connsiteX49" fmla="*/ 6489589 w 6542752"/>
              <a:gd name="connsiteY49" fmla="*/ 666460 h 2496214"/>
              <a:gd name="connsiteX50" fmla="*/ 6510854 w 6542752"/>
              <a:gd name="connsiteY50" fmla="*/ 326218 h 2496214"/>
              <a:gd name="connsiteX0" fmla="*/ 545989 w 6542752"/>
              <a:gd name="connsiteY0" fmla="*/ 262422 h 2487123"/>
              <a:gd name="connsiteX1" fmla="*/ 556621 w 6542752"/>
              <a:gd name="connsiteY1" fmla="*/ 570767 h 2487123"/>
              <a:gd name="connsiteX2" fmla="*/ 208428 w 6542752"/>
              <a:gd name="connsiteY2" fmla="*/ 526110 h 2487123"/>
              <a:gd name="connsiteX3" fmla="*/ 25179 w 6542752"/>
              <a:gd name="connsiteY3" fmla="*/ 658509 h 2487123"/>
              <a:gd name="connsiteX4" fmla="*/ 57354 w 6542752"/>
              <a:gd name="connsiteY4" fmla="*/ 868017 h 2487123"/>
              <a:gd name="connsiteX5" fmla="*/ 168672 w 6542752"/>
              <a:gd name="connsiteY5" fmla="*/ 971384 h 2487123"/>
              <a:gd name="connsiteX6" fmla="*/ 248278 w 6542752"/>
              <a:gd name="connsiteY6" fmla="*/ 1038599 h 2487123"/>
              <a:gd name="connsiteX7" fmla="*/ 261406 w 6542752"/>
              <a:gd name="connsiteY7" fmla="*/ 1841497 h 2487123"/>
              <a:gd name="connsiteX8" fmla="*/ 386501 w 6542752"/>
              <a:gd name="connsiteY8" fmla="*/ 2176283 h 2487123"/>
              <a:gd name="connsiteX9" fmla="*/ 615147 w 6542752"/>
              <a:gd name="connsiteY9" fmla="*/ 2155111 h 2487123"/>
              <a:gd name="connsiteX10" fmla="*/ 765021 w 6542752"/>
              <a:gd name="connsiteY10" fmla="*/ 2315153 h 2487123"/>
              <a:gd name="connsiteX11" fmla="*/ 1019092 w 6542752"/>
              <a:gd name="connsiteY11" fmla="*/ 2459293 h 2487123"/>
              <a:gd name="connsiteX12" fmla="*/ 1273903 w 6542752"/>
              <a:gd name="connsiteY12" fmla="*/ 2323105 h 2487123"/>
              <a:gd name="connsiteX13" fmla="*/ 1449757 w 6542752"/>
              <a:gd name="connsiteY13" fmla="*/ 2155019 h 2487123"/>
              <a:gd name="connsiteX14" fmla="*/ 2119608 w 6542752"/>
              <a:gd name="connsiteY14" fmla="*/ 2144385 h 2487123"/>
              <a:gd name="connsiteX15" fmla="*/ 2106201 w 6542752"/>
              <a:gd name="connsiteY15" fmla="*/ 2133753 h 2487123"/>
              <a:gd name="connsiteX16" fmla="*/ 2108975 w 6542752"/>
              <a:gd name="connsiteY16" fmla="*/ 1984897 h 2487123"/>
              <a:gd name="connsiteX17" fmla="*/ 2114337 w 6542752"/>
              <a:gd name="connsiteY17" fmla="*/ 1711131 h 2487123"/>
              <a:gd name="connsiteX18" fmla="*/ 2098342 w 6542752"/>
              <a:gd name="connsiteY18" fmla="*/ 1113027 h 2487123"/>
              <a:gd name="connsiteX19" fmla="*/ 2236011 w 6542752"/>
              <a:gd name="connsiteY19" fmla="*/ 923676 h 2487123"/>
              <a:gd name="connsiteX20" fmla="*/ 2315524 w 6542752"/>
              <a:gd name="connsiteY20" fmla="*/ 780553 h 2487123"/>
              <a:gd name="connsiteX21" fmla="*/ 2267817 w 6542752"/>
              <a:gd name="connsiteY21" fmla="*/ 605624 h 2487123"/>
              <a:gd name="connsiteX22" fmla="*/ 2108790 w 6542752"/>
              <a:gd name="connsiteY22" fmla="*/ 486354 h 2487123"/>
              <a:gd name="connsiteX23" fmla="*/ 2119607 w 6542752"/>
              <a:gd name="connsiteY23" fmla="*/ 294320 h 2487123"/>
              <a:gd name="connsiteX24" fmla="*/ 2124693 w 6542752"/>
              <a:gd name="connsiteY24" fmla="*/ 160351 h 2487123"/>
              <a:gd name="connsiteX25" fmla="*/ 2382833 w 6542752"/>
              <a:gd name="connsiteY25" fmla="*/ 163955 h 2487123"/>
              <a:gd name="connsiteX26" fmla="*/ 2569966 w 6542752"/>
              <a:gd name="connsiteY26" fmla="*/ 25179 h 2487123"/>
              <a:gd name="connsiteX27" fmla="*/ 2911872 w 6542752"/>
              <a:gd name="connsiteY27" fmla="*/ 176254 h 2487123"/>
              <a:gd name="connsiteX28" fmla="*/ 3738808 w 6542752"/>
              <a:gd name="connsiteY28" fmla="*/ 176253 h 2487123"/>
              <a:gd name="connsiteX29" fmla="*/ 3881932 w 6542752"/>
              <a:gd name="connsiteY29" fmla="*/ 25179 h 2487123"/>
              <a:gd name="connsiteX30" fmla="*/ 3953494 w 6542752"/>
              <a:gd name="connsiteY30" fmla="*/ 25178 h 2487123"/>
              <a:gd name="connsiteX31" fmla="*/ 4033006 w 6542752"/>
              <a:gd name="connsiteY31" fmla="*/ 56983 h 2487123"/>
              <a:gd name="connsiteX32" fmla="*/ 4179735 w 6542752"/>
              <a:gd name="connsiteY32" fmla="*/ 166545 h 2487123"/>
              <a:gd name="connsiteX33" fmla="*/ 4424283 w 6542752"/>
              <a:gd name="connsiteY33" fmla="*/ 161737 h 2487123"/>
              <a:gd name="connsiteX34" fmla="*/ 4430571 w 6542752"/>
              <a:gd name="connsiteY34" fmla="*/ 478402 h 2487123"/>
              <a:gd name="connsiteX35" fmla="*/ 4605500 w 6542752"/>
              <a:gd name="connsiteY35" fmla="*/ 629477 h 2487123"/>
              <a:gd name="connsiteX36" fmla="*/ 4661159 w 6542752"/>
              <a:gd name="connsiteY36" fmla="*/ 740795 h 2487123"/>
              <a:gd name="connsiteX37" fmla="*/ 4605500 w 6542752"/>
              <a:gd name="connsiteY37" fmla="*/ 899821 h 2487123"/>
              <a:gd name="connsiteX38" fmla="*/ 4438523 w 6542752"/>
              <a:gd name="connsiteY38" fmla="*/ 1090653 h 2487123"/>
              <a:gd name="connsiteX39" fmla="*/ 4416424 w 6542752"/>
              <a:gd name="connsiteY39" fmla="*/ 1806824 h 2487123"/>
              <a:gd name="connsiteX40" fmla="*/ 4413928 w 6542752"/>
              <a:gd name="connsiteY40" fmla="*/ 2133198 h 2487123"/>
              <a:gd name="connsiteX41" fmla="*/ 4820185 w 6542752"/>
              <a:gd name="connsiteY41" fmla="*/ 2140224 h 2487123"/>
              <a:gd name="connsiteX42" fmla="*/ 5074626 w 6542752"/>
              <a:gd name="connsiteY42" fmla="*/ 2164078 h 2487123"/>
              <a:gd name="connsiteX43" fmla="*/ 5082578 w 6542752"/>
              <a:gd name="connsiteY43" fmla="*/ 2251542 h 2487123"/>
              <a:gd name="connsiteX44" fmla="*/ 5154140 w 6542752"/>
              <a:gd name="connsiteY44" fmla="*/ 2362861 h 2487123"/>
              <a:gd name="connsiteX45" fmla="*/ 5429292 w 6542752"/>
              <a:gd name="connsiteY45" fmla="*/ 2451342 h 2487123"/>
              <a:gd name="connsiteX46" fmla="*/ 5798196 w 6542752"/>
              <a:gd name="connsiteY46" fmla="*/ 2148175 h 2487123"/>
              <a:gd name="connsiteX47" fmla="*/ 6292378 w 6542752"/>
              <a:gd name="connsiteY47" fmla="*/ 2093626 h 2487123"/>
              <a:gd name="connsiteX48" fmla="*/ 6159980 w 6542752"/>
              <a:gd name="connsiteY48" fmla="*/ 911009 h 2487123"/>
              <a:gd name="connsiteX49" fmla="*/ 6191877 w 6542752"/>
              <a:gd name="connsiteY49" fmla="*/ 666460 h 2487123"/>
              <a:gd name="connsiteX50" fmla="*/ 6489589 w 6542752"/>
              <a:gd name="connsiteY50" fmla="*/ 666460 h 2487123"/>
              <a:gd name="connsiteX51" fmla="*/ 6510854 w 6542752"/>
              <a:gd name="connsiteY51" fmla="*/ 326218 h 2487123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92378 w 6542752"/>
              <a:gd name="connsiteY48" fmla="*/ 209362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8524 w 6542752"/>
              <a:gd name="connsiteY48" fmla="*/ 1974356 h 2460618"/>
              <a:gd name="connsiteX49" fmla="*/ 6159980 w 6542752"/>
              <a:gd name="connsiteY49" fmla="*/ 911009 h 2460618"/>
              <a:gd name="connsiteX50" fmla="*/ 6191877 w 6542752"/>
              <a:gd name="connsiteY50" fmla="*/ 666460 h 2460618"/>
              <a:gd name="connsiteX51" fmla="*/ 6489589 w 6542752"/>
              <a:gd name="connsiteY51" fmla="*/ 666460 h 2460618"/>
              <a:gd name="connsiteX52" fmla="*/ 6510854 w 6542752"/>
              <a:gd name="connsiteY52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03712 w 6542752"/>
              <a:gd name="connsiteY48" fmla="*/ 2108420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159980 w 6542752"/>
              <a:gd name="connsiteY50" fmla="*/ 911009 h 2460618"/>
              <a:gd name="connsiteX51" fmla="*/ 6191877 w 6542752"/>
              <a:gd name="connsiteY51" fmla="*/ 666460 h 2460618"/>
              <a:gd name="connsiteX52" fmla="*/ 6489589 w 6542752"/>
              <a:gd name="connsiteY52" fmla="*/ 666460 h 2460618"/>
              <a:gd name="connsiteX53" fmla="*/ 6510854 w 6542752"/>
              <a:gd name="connsiteY53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159980 w 6542752"/>
              <a:gd name="connsiteY51" fmla="*/ 911009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542752"/>
              <a:gd name="connsiteY0" fmla="*/ 262422 h 2460618"/>
              <a:gd name="connsiteX1" fmla="*/ 556621 w 6542752"/>
              <a:gd name="connsiteY1" fmla="*/ 570767 h 2460618"/>
              <a:gd name="connsiteX2" fmla="*/ 208428 w 6542752"/>
              <a:gd name="connsiteY2" fmla="*/ 526110 h 2460618"/>
              <a:gd name="connsiteX3" fmla="*/ 25179 w 6542752"/>
              <a:gd name="connsiteY3" fmla="*/ 658509 h 2460618"/>
              <a:gd name="connsiteX4" fmla="*/ 57354 w 6542752"/>
              <a:gd name="connsiteY4" fmla="*/ 868017 h 2460618"/>
              <a:gd name="connsiteX5" fmla="*/ 168672 w 6542752"/>
              <a:gd name="connsiteY5" fmla="*/ 971384 h 2460618"/>
              <a:gd name="connsiteX6" fmla="*/ 248278 w 6542752"/>
              <a:gd name="connsiteY6" fmla="*/ 1038599 h 2460618"/>
              <a:gd name="connsiteX7" fmla="*/ 261406 w 6542752"/>
              <a:gd name="connsiteY7" fmla="*/ 1841497 h 2460618"/>
              <a:gd name="connsiteX8" fmla="*/ 386501 w 6542752"/>
              <a:gd name="connsiteY8" fmla="*/ 2176283 h 2460618"/>
              <a:gd name="connsiteX9" fmla="*/ 615147 w 6542752"/>
              <a:gd name="connsiteY9" fmla="*/ 2155111 h 2460618"/>
              <a:gd name="connsiteX10" fmla="*/ 765021 w 6542752"/>
              <a:gd name="connsiteY10" fmla="*/ 2315153 h 2460618"/>
              <a:gd name="connsiteX11" fmla="*/ 1019092 w 6542752"/>
              <a:gd name="connsiteY11" fmla="*/ 2459293 h 2460618"/>
              <a:gd name="connsiteX12" fmla="*/ 1273903 w 6542752"/>
              <a:gd name="connsiteY12" fmla="*/ 2323105 h 2460618"/>
              <a:gd name="connsiteX13" fmla="*/ 1449757 w 6542752"/>
              <a:gd name="connsiteY13" fmla="*/ 2155019 h 2460618"/>
              <a:gd name="connsiteX14" fmla="*/ 2119608 w 6542752"/>
              <a:gd name="connsiteY14" fmla="*/ 2144385 h 2460618"/>
              <a:gd name="connsiteX15" fmla="*/ 2106201 w 6542752"/>
              <a:gd name="connsiteY15" fmla="*/ 2133753 h 2460618"/>
              <a:gd name="connsiteX16" fmla="*/ 2108975 w 6542752"/>
              <a:gd name="connsiteY16" fmla="*/ 1984897 h 2460618"/>
              <a:gd name="connsiteX17" fmla="*/ 2114337 w 6542752"/>
              <a:gd name="connsiteY17" fmla="*/ 1711131 h 2460618"/>
              <a:gd name="connsiteX18" fmla="*/ 2098342 w 6542752"/>
              <a:gd name="connsiteY18" fmla="*/ 1113027 h 2460618"/>
              <a:gd name="connsiteX19" fmla="*/ 2236011 w 6542752"/>
              <a:gd name="connsiteY19" fmla="*/ 923676 h 2460618"/>
              <a:gd name="connsiteX20" fmla="*/ 2315524 w 6542752"/>
              <a:gd name="connsiteY20" fmla="*/ 780553 h 2460618"/>
              <a:gd name="connsiteX21" fmla="*/ 2267817 w 6542752"/>
              <a:gd name="connsiteY21" fmla="*/ 605624 h 2460618"/>
              <a:gd name="connsiteX22" fmla="*/ 2108790 w 6542752"/>
              <a:gd name="connsiteY22" fmla="*/ 486354 h 2460618"/>
              <a:gd name="connsiteX23" fmla="*/ 2119607 w 6542752"/>
              <a:gd name="connsiteY23" fmla="*/ 294320 h 2460618"/>
              <a:gd name="connsiteX24" fmla="*/ 2124693 w 6542752"/>
              <a:gd name="connsiteY24" fmla="*/ 160351 h 2460618"/>
              <a:gd name="connsiteX25" fmla="*/ 2382833 w 6542752"/>
              <a:gd name="connsiteY25" fmla="*/ 163955 h 2460618"/>
              <a:gd name="connsiteX26" fmla="*/ 2569966 w 6542752"/>
              <a:gd name="connsiteY26" fmla="*/ 25179 h 2460618"/>
              <a:gd name="connsiteX27" fmla="*/ 2911872 w 6542752"/>
              <a:gd name="connsiteY27" fmla="*/ 176254 h 2460618"/>
              <a:gd name="connsiteX28" fmla="*/ 3738808 w 6542752"/>
              <a:gd name="connsiteY28" fmla="*/ 176253 h 2460618"/>
              <a:gd name="connsiteX29" fmla="*/ 3881932 w 6542752"/>
              <a:gd name="connsiteY29" fmla="*/ 25179 h 2460618"/>
              <a:gd name="connsiteX30" fmla="*/ 3953494 w 6542752"/>
              <a:gd name="connsiteY30" fmla="*/ 25178 h 2460618"/>
              <a:gd name="connsiteX31" fmla="*/ 4033006 w 6542752"/>
              <a:gd name="connsiteY31" fmla="*/ 56983 h 2460618"/>
              <a:gd name="connsiteX32" fmla="*/ 4179735 w 6542752"/>
              <a:gd name="connsiteY32" fmla="*/ 166545 h 2460618"/>
              <a:gd name="connsiteX33" fmla="*/ 4424283 w 6542752"/>
              <a:gd name="connsiteY33" fmla="*/ 161737 h 2460618"/>
              <a:gd name="connsiteX34" fmla="*/ 4430571 w 6542752"/>
              <a:gd name="connsiteY34" fmla="*/ 478402 h 2460618"/>
              <a:gd name="connsiteX35" fmla="*/ 4605500 w 6542752"/>
              <a:gd name="connsiteY35" fmla="*/ 629477 h 2460618"/>
              <a:gd name="connsiteX36" fmla="*/ 4661159 w 6542752"/>
              <a:gd name="connsiteY36" fmla="*/ 740795 h 2460618"/>
              <a:gd name="connsiteX37" fmla="*/ 4605500 w 6542752"/>
              <a:gd name="connsiteY37" fmla="*/ 899821 h 2460618"/>
              <a:gd name="connsiteX38" fmla="*/ 4438523 w 6542752"/>
              <a:gd name="connsiteY38" fmla="*/ 1090653 h 2460618"/>
              <a:gd name="connsiteX39" fmla="*/ 4416424 w 6542752"/>
              <a:gd name="connsiteY39" fmla="*/ 1806824 h 2460618"/>
              <a:gd name="connsiteX40" fmla="*/ 4413928 w 6542752"/>
              <a:gd name="connsiteY40" fmla="*/ 2133198 h 2460618"/>
              <a:gd name="connsiteX41" fmla="*/ 4820185 w 6542752"/>
              <a:gd name="connsiteY41" fmla="*/ 2140224 h 2460618"/>
              <a:gd name="connsiteX42" fmla="*/ 5074626 w 6542752"/>
              <a:gd name="connsiteY42" fmla="*/ 2164078 h 2460618"/>
              <a:gd name="connsiteX43" fmla="*/ 5082578 w 6542752"/>
              <a:gd name="connsiteY43" fmla="*/ 2251542 h 2460618"/>
              <a:gd name="connsiteX44" fmla="*/ 5154140 w 6542752"/>
              <a:gd name="connsiteY44" fmla="*/ 2362861 h 2460618"/>
              <a:gd name="connsiteX45" fmla="*/ 5429292 w 6542752"/>
              <a:gd name="connsiteY45" fmla="*/ 2451342 h 2460618"/>
              <a:gd name="connsiteX46" fmla="*/ 5710731 w 6542752"/>
              <a:gd name="connsiteY46" fmla="*/ 2346959 h 2460618"/>
              <a:gd name="connsiteX47" fmla="*/ 5798196 w 6542752"/>
              <a:gd name="connsiteY47" fmla="*/ 2148175 h 2460618"/>
              <a:gd name="connsiteX48" fmla="*/ 6267322 w 6542752"/>
              <a:gd name="connsiteY48" fmla="*/ 2156128 h 2460618"/>
              <a:gd name="connsiteX49" fmla="*/ 6268524 w 6542752"/>
              <a:gd name="connsiteY49" fmla="*/ 1974356 h 2460618"/>
              <a:gd name="connsiteX50" fmla="*/ 6235517 w 6542752"/>
              <a:gd name="connsiteY50" fmla="*/ 1074750 h 2460618"/>
              <a:gd name="connsiteX51" fmla="*/ 6048661 w 6542752"/>
              <a:gd name="connsiteY51" fmla="*/ 903057 h 2460618"/>
              <a:gd name="connsiteX52" fmla="*/ 6191877 w 6542752"/>
              <a:gd name="connsiteY52" fmla="*/ 666460 h 2460618"/>
              <a:gd name="connsiteX53" fmla="*/ 6489589 w 6542752"/>
              <a:gd name="connsiteY53" fmla="*/ 666460 h 2460618"/>
              <a:gd name="connsiteX54" fmla="*/ 6510854 w 6542752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6987594"/>
              <a:gd name="connsiteY0" fmla="*/ 262422 h 2460618"/>
              <a:gd name="connsiteX1" fmla="*/ 556621 w 6987594"/>
              <a:gd name="connsiteY1" fmla="*/ 570767 h 2460618"/>
              <a:gd name="connsiteX2" fmla="*/ 208428 w 6987594"/>
              <a:gd name="connsiteY2" fmla="*/ 526110 h 2460618"/>
              <a:gd name="connsiteX3" fmla="*/ 25179 w 6987594"/>
              <a:gd name="connsiteY3" fmla="*/ 658509 h 2460618"/>
              <a:gd name="connsiteX4" fmla="*/ 57354 w 6987594"/>
              <a:gd name="connsiteY4" fmla="*/ 868017 h 2460618"/>
              <a:gd name="connsiteX5" fmla="*/ 168672 w 6987594"/>
              <a:gd name="connsiteY5" fmla="*/ 971384 h 2460618"/>
              <a:gd name="connsiteX6" fmla="*/ 248278 w 6987594"/>
              <a:gd name="connsiteY6" fmla="*/ 1038599 h 2460618"/>
              <a:gd name="connsiteX7" fmla="*/ 261406 w 6987594"/>
              <a:gd name="connsiteY7" fmla="*/ 1841497 h 2460618"/>
              <a:gd name="connsiteX8" fmla="*/ 386501 w 6987594"/>
              <a:gd name="connsiteY8" fmla="*/ 2176283 h 2460618"/>
              <a:gd name="connsiteX9" fmla="*/ 615147 w 6987594"/>
              <a:gd name="connsiteY9" fmla="*/ 2155111 h 2460618"/>
              <a:gd name="connsiteX10" fmla="*/ 765021 w 6987594"/>
              <a:gd name="connsiteY10" fmla="*/ 2315153 h 2460618"/>
              <a:gd name="connsiteX11" fmla="*/ 1019092 w 6987594"/>
              <a:gd name="connsiteY11" fmla="*/ 2459293 h 2460618"/>
              <a:gd name="connsiteX12" fmla="*/ 1273903 w 6987594"/>
              <a:gd name="connsiteY12" fmla="*/ 2323105 h 2460618"/>
              <a:gd name="connsiteX13" fmla="*/ 1449757 w 6987594"/>
              <a:gd name="connsiteY13" fmla="*/ 2155019 h 2460618"/>
              <a:gd name="connsiteX14" fmla="*/ 2119608 w 6987594"/>
              <a:gd name="connsiteY14" fmla="*/ 2144385 h 2460618"/>
              <a:gd name="connsiteX15" fmla="*/ 2106201 w 6987594"/>
              <a:gd name="connsiteY15" fmla="*/ 2133753 h 2460618"/>
              <a:gd name="connsiteX16" fmla="*/ 2108975 w 6987594"/>
              <a:gd name="connsiteY16" fmla="*/ 1984897 h 2460618"/>
              <a:gd name="connsiteX17" fmla="*/ 2114337 w 6987594"/>
              <a:gd name="connsiteY17" fmla="*/ 1711131 h 2460618"/>
              <a:gd name="connsiteX18" fmla="*/ 2098342 w 6987594"/>
              <a:gd name="connsiteY18" fmla="*/ 1113027 h 2460618"/>
              <a:gd name="connsiteX19" fmla="*/ 2236011 w 6987594"/>
              <a:gd name="connsiteY19" fmla="*/ 923676 h 2460618"/>
              <a:gd name="connsiteX20" fmla="*/ 2315524 w 6987594"/>
              <a:gd name="connsiteY20" fmla="*/ 780553 h 2460618"/>
              <a:gd name="connsiteX21" fmla="*/ 2267817 w 6987594"/>
              <a:gd name="connsiteY21" fmla="*/ 605624 h 2460618"/>
              <a:gd name="connsiteX22" fmla="*/ 2108790 w 6987594"/>
              <a:gd name="connsiteY22" fmla="*/ 486354 h 2460618"/>
              <a:gd name="connsiteX23" fmla="*/ 2119607 w 6987594"/>
              <a:gd name="connsiteY23" fmla="*/ 294320 h 2460618"/>
              <a:gd name="connsiteX24" fmla="*/ 2124693 w 6987594"/>
              <a:gd name="connsiteY24" fmla="*/ 160351 h 2460618"/>
              <a:gd name="connsiteX25" fmla="*/ 2382833 w 6987594"/>
              <a:gd name="connsiteY25" fmla="*/ 163955 h 2460618"/>
              <a:gd name="connsiteX26" fmla="*/ 2569966 w 6987594"/>
              <a:gd name="connsiteY26" fmla="*/ 25179 h 2460618"/>
              <a:gd name="connsiteX27" fmla="*/ 2911872 w 6987594"/>
              <a:gd name="connsiteY27" fmla="*/ 176254 h 2460618"/>
              <a:gd name="connsiteX28" fmla="*/ 3738808 w 6987594"/>
              <a:gd name="connsiteY28" fmla="*/ 176253 h 2460618"/>
              <a:gd name="connsiteX29" fmla="*/ 3881932 w 6987594"/>
              <a:gd name="connsiteY29" fmla="*/ 25179 h 2460618"/>
              <a:gd name="connsiteX30" fmla="*/ 3953494 w 6987594"/>
              <a:gd name="connsiteY30" fmla="*/ 25178 h 2460618"/>
              <a:gd name="connsiteX31" fmla="*/ 4033006 w 6987594"/>
              <a:gd name="connsiteY31" fmla="*/ 56983 h 2460618"/>
              <a:gd name="connsiteX32" fmla="*/ 4179735 w 6987594"/>
              <a:gd name="connsiteY32" fmla="*/ 166545 h 2460618"/>
              <a:gd name="connsiteX33" fmla="*/ 4424283 w 6987594"/>
              <a:gd name="connsiteY33" fmla="*/ 161737 h 2460618"/>
              <a:gd name="connsiteX34" fmla="*/ 4430571 w 6987594"/>
              <a:gd name="connsiteY34" fmla="*/ 478402 h 2460618"/>
              <a:gd name="connsiteX35" fmla="*/ 4605500 w 6987594"/>
              <a:gd name="connsiteY35" fmla="*/ 629477 h 2460618"/>
              <a:gd name="connsiteX36" fmla="*/ 4661159 w 6987594"/>
              <a:gd name="connsiteY36" fmla="*/ 740795 h 2460618"/>
              <a:gd name="connsiteX37" fmla="*/ 4605500 w 6987594"/>
              <a:gd name="connsiteY37" fmla="*/ 899821 h 2460618"/>
              <a:gd name="connsiteX38" fmla="*/ 4438523 w 6987594"/>
              <a:gd name="connsiteY38" fmla="*/ 1090653 h 2460618"/>
              <a:gd name="connsiteX39" fmla="*/ 4416424 w 6987594"/>
              <a:gd name="connsiteY39" fmla="*/ 1806824 h 2460618"/>
              <a:gd name="connsiteX40" fmla="*/ 4413928 w 6987594"/>
              <a:gd name="connsiteY40" fmla="*/ 2133198 h 2460618"/>
              <a:gd name="connsiteX41" fmla="*/ 4820185 w 6987594"/>
              <a:gd name="connsiteY41" fmla="*/ 2140224 h 2460618"/>
              <a:gd name="connsiteX42" fmla="*/ 5074626 w 6987594"/>
              <a:gd name="connsiteY42" fmla="*/ 2164078 h 2460618"/>
              <a:gd name="connsiteX43" fmla="*/ 5082578 w 6987594"/>
              <a:gd name="connsiteY43" fmla="*/ 2251542 h 2460618"/>
              <a:gd name="connsiteX44" fmla="*/ 5154140 w 6987594"/>
              <a:gd name="connsiteY44" fmla="*/ 2362861 h 2460618"/>
              <a:gd name="connsiteX45" fmla="*/ 5429292 w 6987594"/>
              <a:gd name="connsiteY45" fmla="*/ 2451342 h 2460618"/>
              <a:gd name="connsiteX46" fmla="*/ 5710731 w 6987594"/>
              <a:gd name="connsiteY46" fmla="*/ 2346959 h 2460618"/>
              <a:gd name="connsiteX47" fmla="*/ 5798196 w 6987594"/>
              <a:gd name="connsiteY47" fmla="*/ 2148175 h 2460618"/>
              <a:gd name="connsiteX48" fmla="*/ 6267322 w 6987594"/>
              <a:gd name="connsiteY48" fmla="*/ 2156128 h 2460618"/>
              <a:gd name="connsiteX49" fmla="*/ 6268524 w 6987594"/>
              <a:gd name="connsiteY49" fmla="*/ 1974356 h 2460618"/>
              <a:gd name="connsiteX50" fmla="*/ 6235517 w 6987594"/>
              <a:gd name="connsiteY50" fmla="*/ 1074750 h 2460618"/>
              <a:gd name="connsiteX51" fmla="*/ 6048661 w 6987594"/>
              <a:gd name="connsiteY51" fmla="*/ 903057 h 2460618"/>
              <a:gd name="connsiteX52" fmla="*/ 6191877 w 6987594"/>
              <a:gd name="connsiteY52" fmla="*/ 666460 h 2460618"/>
              <a:gd name="connsiteX53" fmla="*/ 6489589 w 6987594"/>
              <a:gd name="connsiteY53" fmla="*/ 666460 h 2460618"/>
              <a:gd name="connsiteX54" fmla="*/ 6510854 w 6987594"/>
              <a:gd name="connsiteY54" fmla="*/ 326218 h 2460618"/>
              <a:gd name="connsiteX0" fmla="*/ 545989 w 7329500"/>
              <a:gd name="connsiteY0" fmla="*/ 262422 h 2460618"/>
              <a:gd name="connsiteX1" fmla="*/ 556621 w 7329500"/>
              <a:gd name="connsiteY1" fmla="*/ 570767 h 2460618"/>
              <a:gd name="connsiteX2" fmla="*/ 208428 w 7329500"/>
              <a:gd name="connsiteY2" fmla="*/ 526110 h 2460618"/>
              <a:gd name="connsiteX3" fmla="*/ 25179 w 7329500"/>
              <a:gd name="connsiteY3" fmla="*/ 658509 h 2460618"/>
              <a:gd name="connsiteX4" fmla="*/ 57354 w 7329500"/>
              <a:gd name="connsiteY4" fmla="*/ 868017 h 2460618"/>
              <a:gd name="connsiteX5" fmla="*/ 168672 w 7329500"/>
              <a:gd name="connsiteY5" fmla="*/ 971384 h 2460618"/>
              <a:gd name="connsiteX6" fmla="*/ 248278 w 7329500"/>
              <a:gd name="connsiteY6" fmla="*/ 1038599 h 2460618"/>
              <a:gd name="connsiteX7" fmla="*/ 261406 w 7329500"/>
              <a:gd name="connsiteY7" fmla="*/ 1841497 h 2460618"/>
              <a:gd name="connsiteX8" fmla="*/ 386501 w 7329500"/>
              <a:gd name="connsiteY8" fmla="*/ 2176283 h 2460618"/>
              <a:gd name="connsiteX9" fmla="*/ 615147 w 7329500"/>
              <a:gd name="connsiteY9" fmla="*/ 2155111 h 2460618"/>
              <a:gd name="connsiteX10" fmla="*/ 765021 w 7329500"/>
              <a:gd name="connsiteY10" fmla="*/ 2315153 h 2460618"/>
              <a:gd name="connsiteX11" fmla="*/ 1019092 w 7329500"/>
              <a:gd name="connsiteY11" fmla="*/ 2459293 h 2460618"/>
              <a:gd name="connsiteX12" fmla="*/ 1273903 w 7329500"/>
              <a:gd name="connsiteY12" fmla="*/ 2323105 h 2460618"/>
              <a:gd name="connsiteX13" fmla="*/ 1449757 w 7329500"/>
              <a:gd name="connsiteY13" fmla="*/ 2155019 h 2460618"/>
              <a:gd name="connsiteX14" fmla="*/ 2119608 w 7329500"/>
              <a:gd name="connsiteY14" fmla="*/ 2144385 h 2460618"/>
              <a:gd name="connsiteX15" fmla="*/ 2106201 w 7329500"/>
              <a:gd name="connsiteY15" fmla="*/ 2133753 h 2460618"/>
              <a:gd name="connsiteX16" fmla="*/ 2108975 w 7329500"/>
              <a:gd name="connsiteY16" fmla="*/ 1984897 h 2460618"/>
              <a:gd name="connsiteX17" fmla="*/ 2114337 w 7329500"/>
              <a:gd name="connsiteY17" fmla="*/ 1711131 h 2460618"/>
              <a:gd name="connsiteX18" fmla="*/ 2098342 w 7329500"/>
              <a:gd name="connsiteY18" fmla="*/ 1113027 h 2460618"/>
              <a:gd name="connsiteX19" fmla="*/ 2236011 w 7329500"/>
              <a:gd name="connsiteY19" fmla="*/ 923676 h 2460618"/>
              <a:gd name="connsiteX20" fmla="*/ 2315524 w 7329500"/>
              <a:gd name="connsiteY20" fmla="*/ 780553 h 2460618"/>
              <a:gd name="connsiteX21" fmla="*/ 2267817 w 7329500"/>
              <a:gd name="connsiteY21" fmla="*/ 605624 h 2460618"/>
              <a:gd name="connsiteX22" fmla="*/ 2108790 w 7329500"/>
              <a:gd name="connsiteY22" fmla="*/ 486354 h 2460618"/>
              <a:gd name="connsiteX23" fmla="*/ 2119607 w 7329500"/>
              <a:gd name="connsiteY23" fmla="*/ 294320 h 2460618"/>
              <a:gd name="connsiteX24" fmla="*/ 2124693 w 7329500"/>
              <a:gd name="connsiteY24" fmla="*/ 160351 h 2460618"/>
              <a:gd name="connsiteX25" fmla="*/ 2382833 w 7329500"/>
              <a:gd name="connsiteY25" fmla="*/ 163955 h 2460618"/>
              <a:gd name="connsiteX26" fmla="*/ 2569966 w 7329500"/>
              <a:gd name="connsiteY26" fmla="*/ 25179 h 2460618"/>
              <a:gd name="connsiteX27" fmla="*/ 2911872 w 7329500"/>
              <a:gd name="connsiteY27" fmla="*/ 176254 h 2460618"/>
              <a:gd name="connsiteX28" fmla="*/ 3738808 w 7329500"/>
              <a:gd name="connsiteY28" fmla="*/ 176253 h 2460618"/>
              <a:gd name="connsiteX29" fmla="*/ 3881932 w 7329500"/>
              <a:gd name="connsiteY29" fmla="*/ 25179 h 2460618"/>
              <a:gd name="connsiteX30" fmla="*/ 3953494 w 7329500"/>
              <a:gd name="connsiteY30" fmla="*/ 25178 h 2460618"/>
              <a:gd name="connsiteX31" fmla="*/ 4033006 w 7329500"/>
              <a:gd name="connsiteY31" fmla="*/ 56983 h 2460618"/>
              <a:gd name="connsiteX32" fmla="*/ 4179735 w 7329500"/>
              <a:gd name="connsiteY32" fmla="*/ 166545 h 2460618"/>
              <a:gd name="connsiteX33" fmla="*/ 4424283 w 7329500"/>
              <a:gd name="connsiteY33" fmla="*/ 161737 h 2460618"/>
              <a:gd name="connsiteX34" fmla="*/ 4430571 w 7329500"/>
              <a:gd name="connsiteY34" fmla="*/ 478402 h 2460618"/>
              <a:gd name="connsiteX35" fmla="*/ 4605500 w 7329500"/>
              <a:gd name="connsiteY35" fmla="*/ 629477 h 2460618"/>
              <a:gd name="connsiteX36" fmla="*/ 4661159 w 7329500"/>
              <a:gd name="connsiteY36" fmla="*/ 740795 h 2460618"/>
              <a:gd name="connsiteX37" fmla="*/ 4605500 w 7329500"/>
              <a:gd name="connsiteY37" fmla="*/ 899821 h 2460618"/>
              <a:gd name="connsiteX38" fmla="*/ 4438523 w 7329500"/>
              <a:gd name="connsiteY38" fmla="*/ 1090653 h 2460618"/>
              <a:gd name="connsiteX39" fmla="*/ 4416424 w 7329500"/>
              <a:gd name="connsiteY39" fmla="*/ 1806824 h 2460618"/>
              <a:gd name="connsiteX40" fmla="*/ 4413928 w 7329500"/>
              <a:gd name="connsiteY40" fmla="*/ 2133198 h 2460618"/>
              <a:gd name="connsiteX41" fmla="*/ 4820185 w 7329500"/>
              <a:gd name="connsiteY41" fmla="*/ 2140224 h 2460618"/>
              <a:gd name="connsiteX42" fmla="*/ 5074626 w 7329500"/>
              <a:gd name="connsiteY42" fmla="*/ 2164078 h 2460618"/>
              <a:gd name="connsiteX43" fmla="*/ 5082578 w 7329500"/>
              <a:gd name="connsiteY43" fmla="*/ 2251542 h 2460618"/>
              <a:gd name="connsiteX44" fmla="*/ 5154140 w 7329500"/>
              <a:gd name="connsiteY44" fmla="*/ 2362861 h 2460618"/>
              <a:gd name="connsiteX45" fmla="*/ 5429292 w 7329500"/>
              <a:gd name="connsiteY45" fmla="*/ 2451342 h 2460618"/>
              <a:gd name="connsiteX46" fmla="*/ 5710731 w 7329500"/>
              <a:gd name="connsiteY46" fmla="*/ 2346959 h 2460618"/>
              <a:gd name="connsiteX47" fmla="*/ 5798196 w 7329500"/>
              <a:gd name="connsiteY47" fmla="*/ 2148175 h 2460618"/>
              <a:gd name="connsiteX48" fmla="*/ 6267322 w 7329500"/>
              <a:gd name="connsiteY48" fmla="*/ 2156128 h 2460618"/>
              <a:gd name="connsiteX49" fmla="*/ 6268524 w 7329500"/>
              <a:gd name="connsiteY49" fmla="*/ 1974356 h 2460618"/>
              <a:gd name="connsiteX50" fmla="*/ 6235517 w 7329500"/>
              <a:gd name="connsiteY50" fmla="*/ 1074750 h 2460618"/>
              <a:gd name="connsiteX51" fmla="*/ 6390567 w 7329500"/>
              <a:gd name="connsiteY51" fmla="*/ 918960 h 2460618"/>
              <a:gd name="connsiteX52" fmla="*/ 6191877 w 7329500"/>
              <a:gd name="connsiteY52" fmla="*/ 666460 h 2460618"/>
              <a:gd name="connsiteX53" fmla="*/ 6489589 w 7329500"/>
              <a:gd name="connsiteY53" fmla="*/ 666460 h 2460618"/>
              <a:gd name="connsiteX54" fmla="*/ 6510854 w 7329500"/>
              <a:gd name="connsiteY54" fmla="*/ 326218 h 2460618"/>
              <a:gd name="connsiteX0" fmla="*/ 545989 w 6835162"/>
              <a:gd name="connsiteY0" fmla="*/ 262422 h 2460618"/>
              <a:gd name="connsiteX1" fmla="*/ 556621 w 6835162"/>
              <a:gd name="connsiteY1" fmla="*/ 570767 h 2460618"/>
              <a:gd name="connsiteX2" fmla="*/ 208428 w 6835162"/>
              <a:gd name="connsiteY2" fmla="*/ 526110 h 2460618"/>
              <a:gd name="connsiteX3" fmla="*/ 25179 w 6835162"/>
              <a:gd name="connsiteY3" fmla="*/ 658509 h 2460618"/>
              <a:gd name="connsiteX4" fmla="*/ 57354 w 6835162"/>
              <a:gd name="connsiteY4" fmla="*/ 868017 h 2460618"/>
              <a:gd name="connsiteX5" fmla="*/ 168672 w 6835162"/>
              <a:gd name="connsiteY5" fmla="*/ 971384 h 2460618"/>
              <a:gd name="connsiteX6" fmla="*/ 248278 w 6835162"/>
              <a:gd name="connsiteY6" fmla="*/ 1038599 h 2460618"/>
              <a:gd name="connsiteX7" fmla="*/ 261406 w 6835162"/>
              <a:gd name="connsiteY7" fmla="*/ 1841497 h 2460618"/>
              <a:gd name="connsiteX8" fmla="*/ 386501 w 6835162"/>
              <a:gd name="connsiteY8" fmla="*/ 2176283 h 2460618"/>
              <a:gd name="connsiteX9" fmla="*/ 615147 w 6835162"/>
              <a:gd name="connsiteY9" fmla="*/ 2155111 h 2460618"/>
              <a:gd name="connsiteX10" fmla="*/ 765021 w 6835162"/>
              <a:gd name="connsiteY10" fmla="*/ 2315153 h 2460618"/>
              <a:gd name="connsiteX11" fmla="*/ 1019092 w 6835162"/>
              <a:gd name="connsiteY11" fmla="*/ 2459293 h 2460618"/>
              <a:gd name="connsiteX12" fmla="*/ 1273903 w 6835162"/>
              <a:gd name="connsiteY12" fmla="*/ 2323105 h 2460618"/>
              <a:gd name="connsiteX13" fmla="*/ 1449757 w 6835162"/>
              <a:gd name="connsiteY13" fmla="*/ 2155019 h 2460618"/>
              <a:gd name="connsiteX14" fmla="*/ 2119608 w 6835162"/>
              <a:gd name="connsiteY14" fmla="*/ 2144385 h 2460618"/>
              <a:gd name="connsiteX15" fmla="*/ 2106201 w 6835162"/>
              <a:gd name="connsiteY15" fmla="*/ 2133753 h 2460618"/>
              <a:gd name="connsiteX16" fmla="*/ 2108975 w 6835162"/>
              <a:gd name="connsiteY16" fmla="*/ 1984897 h 2460618"/>
              <a:gd name="connsiteX17" fmla="*/ 2114337 w 6835162"/>
              <a:gd name="connsiteY17" fmla="*/ 1711131 h 2460618"/>
              <a:gd name="connsiteX18" fmla="*/ 2098342 w 6835162"/>
              <a:gd name="connsiteY18" fmla="*/ 1113027 h 2460618"/>
              <a:gd name="connsiteX19" fmla="*/ 2236011 w 6835162"/>
              <a:gd name="connsiteY19" fmla="*/ 923676 h 2460618"/>
              <a:gd name="connsiteX20" fmla="*/ 2315524 w 6835162"/>
              <a:gd name="connsiteY20" fmla="*/ 780553 h 2460618"/>
              <a:gd name="connsiteX21" fmla="*/ 2267817 w 6835162"/>
              <a:gd name="connsiteY21" fmla="*/ 605624 h 2460618"/>
              <a:gd name="connsiteX22" fmla="*/ 2108790 w 6835162"/>
              <a:gd name="connsiteY22" fmla="*/ 486354 h 2460618"/>
              <a:gd name="connsiteX23" fmla="*/ 2119607 w 6835162"/>
              <a:gd name="connsiteY23" fmla="*/ 294320 h 2460618"/>
              <a:gd name="connsiteX24" fmla="*/ 2124693 w 6835162"/>
              <a:gd name="connsiteY24" fmla="*/ 160351 h 2460618"/>
              <a:gd name="connsiteX25" fmla="*/ 2382833 w 6835162"/>
              <a:gd name="connsiteY25" fmla="*/ 163955 h 2460618"/>
              <a:gd name="connsiteX26" fmla="*/ 2569966 w 6835162"/>
              <a:gd name="connsiteY26" fmla="*/ 25179 h 2460618"/>
              <a:gd name="connsiteX27" fmla="*/ 2911872 w 6835162"/>
              <a:gd name="connsiteY27" fmla="*/ 176254 h 2460618"/>
              <a:gd name="connsiteX28" fmla="*/ 3738808 w 6835162"/>
              <a:gd name="connsiteY28" fmla="*/ 176253 h 2460618"/>
              <a:gd name="connsiteX29" fmla="*/ 3881932 w 6835162"/>
              <a:gd name="connsiteY29" fmla="*/ 25179 h 2460618"/>
              <a:gd name="connsiteX30" fmla="*/ 3953494 w 6835162"/>
              <a:gd name="connsiteY30" fmla="*/ 25178 h 2460618"/>
              <a:gd name="connsiteX31" fmla="*/ 4033006 w 6835162"/>
              <a:gd name="connsiteY31" fmla="*/ 56983 h 2460618"/>
              <a:gd name="connsiteX32" fmla="*/ 4179735 w 6835162"/>
              <a:gd name="connsiteY32" fmla="*/ 166545 h 2460618"/>
              <a:gd name="connsiteX33" fmla="*/ 4424283 w 6835162"/>
              <a:gd name="connsiteY33" fmla="*/ 161737 h 2460618"/>
              <a:gd name="connsiteX34" fmla="*/ 4430571 w 6835162"/>
              <a:gd name="connsiteY34" fmla="*/ 478402 h 2460618"/>
              <a:gd name="connsiteX35" fmla="*/ 4605500 w 6835162"/>
              <a:gd name="connsiteY35" fmla="*/ 629477 h 2460618"/>
              <a:gd name="connsiteX36" fmla="*/ 4661159 w 6835162"/>
              <a:gd name="connsiteY36" fmla="*/ 740795 h 2460618"/>
              <a:gd name="connsiteX37" fmla="*/ 4605500 w 6835162"/>
              <a:gd name="connsiteY37" fmla="*/ 899821 h 2460618"/>
              <a:gd name="connsiteX38" fmla="*/ 4438523 w 6835162"/>
              <a:gd name="connsiteY38" fmla="*/ 1090653 h 2460618"/>
              <a:gd name="connsiteX39" fmla="*/ 4416424 w 6835162"/>
              <a:gd name="connsiteY39" fmla="*/ 1806824 h 2460618"/>
              <a:gd name="connsiteX40" fmla="*/ 4413928 w 6835162"/>
              <a:gd name="connsiteY40" fmla="*/ 2133198 h 2460618"/>
              <a:gd name="connsiteX41" fmla="*/ 4820185 w 6835162"/>
              <a:gd name="connsiteY41" fmla="*/ 2140224 h 2460618"/>
              <a:gd name="connsiteX42" fmla="*/ 5074626 w 6835162"/>
              <a:gd name="connsiteY42" fmla="*/ 2164078 h 2460618"/>
              <a:gd name="connsiteX43" fmla="*/ 5082578 w 6835162"/>
              <a:gd name="connsiteY43" fmla="*/ 2251542 h 2460618"/>
              <a:gd name="connsiteX44" fmla="*/ 5154140 w 6835162"/>
              <a:gd name="connsiteY44" fmla="*/ 2362861 h 2460618"/>
              <a:gd name="connsiteX45" fmla="*/ 5429292 w 6835162"/>
              <a:gd name="connsiteY45" fmla="*/ 2451342 h 2460618"/>
              <a:gd name="connsiteX46" fmla="*/ 5710731 w 6835162"/>
              <a:gd name="connsiteY46" fmla="*/ 2346959 h 2460618"/>
              <a:gd name="connsiteX47" fmla="*/ 5798196 w 6835162"/>
              <a:gd name="connsiteY47" fmla="*/ 2148175 h 2460618"/>
              <a:gd name="connsiteX48" fmla="*/ 6267322 w 6835162"/>
              <a:gd name="connsiteY48" fmla="*/ 2156128 h 2460618"/>
              <a:gd name="connsiteX49" fmla="*/ 6268524 w 6835162"/>
              <a:gd name="connsiteY49" fmla="*/ 1974356 h 2460618"/>
              <a:gd name="connsiteX50" fmla="*/ 6235517 w 6835162"/>
              <a:gd name="connsiteY50" fmla="*/ 1074750 h 2460618"/>
              <a:gd name="connsiteX51" fmla="*/ 6390567 w 6835162"/>
              <a:gd name="connsiteY51" fmla="*/ 918960 h 2460618"/>
              <a:gd name="connsiteX52" fmla="*/ 6191877 w 6835162"/>
              <a:gd name="connsiteY52" fmla="*/ 666460 h 2460618"/>
              <a:gd name="connsiteX53" fmla="*/ 6489589 w 6835162"/>
              <a:gd name="connsiteY53" fmla="*/ 666460 h 2460618"/>
              <a:gd name="connsiteX54" fmla="*/ 6510854 w 6835162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191877 w 6574126"/>
              <a:gd name="connsiteY52" fmla="*/ 666460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25831 w 6574126"/>
              <a:gd name="connsiteY52" fmla="*/ 769827 h 2460618"/>
              <a:gd name="connsiteX53" fmla="*/ 6489589 w 6574126"/>
              <a:gd name="connsiteY53" fmla="*/ 666460 h 2460618"/>
              <a:gd name="connsiteX54" fmla="*/ 6510854 w 6574126"/>
              <a:gd name="connsiteY54" fmla="*/ 326218 h 2460618"/>
              <a:gd name="connsiteX0" fmla="*/ 545989 w 6613897"/>
              <a:gd name="connsiteY0" fmla="*/ 262422 h 2460618"/>
              <a:gd name="connsiteX1" fmla="*/ 556621 w 6613897"/>
              <a:gd name="connsiteY1" fmla="*/ 570767 h 2460618"/>
              <a:gd name="connsiteX2" fmla="*/ 208428 w 6613897"/>
              <a:gd name="connsiteY2" fmla="*/ 526110 h 2460618"/>
              <a:gd name="connsiteX3" fmla="*/ 25179 w 6613897"/>
              <a:gd name="connsiteY3" fmla="*/ 658509 h 2460618"/>
              <a:gd name="connsiteX4" fmla="*/ 57354 w 6613897"/>
              <a:gd name="connsiteY4" fmla="*/ 868017 h 2460618"/>
              <a:gd name="connsiteX5" fmla="*/ 168672 w 6613897"/>
              <a:gd name="connsiteY5" fmla="*/ 971384 h 2460618"/>
              <a:gd name="connsiteX6" fmla="*/ 248278 w 6613897"/>
              <a:gd name="connsiteY6" fmla="*/ 1038599 h 2460618"/>
              <a:gd name="connsiteX7" fmla="*/ 261406 w 6613897"/>
              <a:gd name="connsiteY7" fmla="*/ 1841497 h 2460618"/>
              <a:gd name="connsiteX8" fmla="*/ 386501 w 6613897"/>
              <a:gd name="connsiteY8" fmla="*/ 2176283 h 2460618"/>
              <a:gd name="connsiteX9" fmla="*/ 615147 w 6613897"/>
              <a:gd name="connsiteY9" fmla="*/ 2155111 h 2460618"/>
              <a:gd name="connsiteX10" fmla="*/ 765021 w 6613897"/>
              <a:gd name="connsiteY10" fmla="*/ 2315153 h 2460618"/>
              <a:gd name="connsiteX11" fmla="*/ 1019092 w 6613897"/>
              <a:gd name="connsiteY11" fmla="*/ 2459293 h 2460618"/>
              <a:gd name="connsiteX12" fmla="*/ 1273903 w 6613897"/>
              <a:gd name="connsiteY12" fmla="*/ 2323105 h 2460618"/>
              <a:gd name="connsiteX13" fmla="*/ 1449757 w 6613897"/>
              <a:gd name="connsiteY13" fmla="*/ 2155019 h 2460618"/>
              <a:gd name="connsiteX14" fmla="*/ 2119608 w 6613897"/>
              <a:gd name="connsiteY14" fmla="*/ 2144385 h 2460618"/>
              <a:gd name="connsiteX15" fmla="*/ 2106201 w 6613897"/>
              <a:gd name="connsiteY15" fmla="*/ 2133753 h 2460618"/>
              <a:gd name="connsiteX16" fmla="*/ 2108975 w 6613897"/>
              <a:gd name="connsiteY16" fmla="*/ 1984897 h 2460618"/>
              <a:gd name="connsiteX17" fmla="*/ 2114337 w 6613897"/>
              <a:gd name="connsiteY17" fmla="*/ 1711131 h 2460618"/>
              <a:gd name="connsiteX18" fmla="*/ 2098342 w 6613897"/>
              <a:gd name="connsiteY18" fmla="*/ 1113027 h 2460618"/>
              <a:gd name="connsiteX19" fmla="*/ 2236011 w 6613897"/>
              <a:gd name="connsiteY19" fmla="*/ 923676 h 2460618"/>
              <a:gd name="connsiteX20" fmla="*/ 2315524 w 6613897"/>
              <a:gd name="connsiteY20" fmla="*/ 780553 h 2460618"/>
              <a:gd name="connsiteX21" fmla="*/ 2267817 w 6613897"/>
              <a:gd name="connsiteY21" fmla="*/ 605624 h 2460618"/>
              <a:gd name="connsiteX22" fmla="*/ 2108790 w 6613897"/>
              <a:gd name="connsiteY22" fmla="*/ 486354 h 2460618"/>
              <a:gd name="connsiteX23" fmla="*/ 2119607 w 6613897"/>
              <a:gd name="connsiteY23" fmla="*/ 294320 h 2460618"/>
              <a:gd name="connsiteX24" fmla="*/ 2124693 w 6613897"/>
              <a:gd name="connsiteY24" fmla="*/ 160351 h 2460618"/>
              <a:gd name="connsiteX25" fmla="*/ 2382833 w 6613897"/>
              <a:gd name="connsiteY25" fmla="*/ 163955 h 2460618"/>
              <a:gd name="connsiteX26" fmla="*/ 2569966 w 6613897"/>
              <a:gd name="connsiteY26" fmla="*/ 25179 h 2460618"/>
              <a:gd name="connsiteX27" fmla="*/ 2911872 w 6613897"/>
              <a:gd name="connsiteY27" fmla="*/ 176254 h 2460618"/>
              <a:gd name="connsiteX28" fmla="*/ 3738808 w 6613897"/>
              <a:gd name="connsiteY28" fmla="*/ 176253 h 2460618"/>
              <a:gd name="connsiteX29" fmla="*/ 3881932 w 6613897"/>
              <a:gd name="connsiteY29" fmla="*/ 25179 h 2460618"/>
              <a:gd name="connsiteX30" fmla="*/ 3953494 w 6613897"/>
              <a:gd name="connsiteY30" fmla="*/ 25178 h 2460618"/>
              <a:gd name="connsiteX31" fmla="*/ 4033006 w 6613897"/>
              <a:gd name="connsiteY31" fmla="*/ 56983 h 2460618"/>
              <a:gd name="connsiteX32" fmla="*/ 4179735 w 6613897"/>
              <a:gd name="connsiteY32" fmla="*/ 166545 h 2460618"/>
              <a:gd name="connsiteX33" fmla="*/ 4424283 w 6613897"/>
              <a:gd name="connsiteY33" fmla="*/ 161737 h 2460618"/>
              <a:gd name="connsiteX34" fmla="*/ 4430571 w 6613897"/>
              <a:gd name="connsiteY34" fmla="*/ 478402 h 2460618"/>
              <a:gd name="connsiteX35" fmla="*/ 4605500 w 6613897"/>
              <a:gd name="connsiteY35" fmla="*/ 629477 h 2460618"/>
              <a:gd name="connsiteX36" fmla="*/ 4661159 w 6613897"/>
              <a:gd name="connsiteY36" fmla="*/ 740795 h 2460618"/>
              <a:gd name="connsiteX37" fmla="*/ 4605500 w 6613897"/>
              <a:gd name="connsiteY37" fmla="*/ 899821 h 2460618"/>
              <a:gd name="connsiteX38" fmla="*/ 4438523 w 6613897"/>
              <a:gd name="connsiteY38" fmla="*/ 1090653 h 2460618"/>
              <a:gd name="connsiteX39" fmla="*/ 4416424 w 6613897"/>
              <a:gd name="connsiteY39" fmla="*/ 1806824 h 2460618"/>
              <a:gd name="connsiteX40" fmla="*/ 4413928 w 6613897"/>
              <a:gd name="connsiteY40" fmla="*/ 2133198 h 2460618"/>
              <a:gd name="connsiteX41" fmla="*/ 4820185 w 6613897"/>
              <a:gd name="connsiteY41" fmla="*/ 2140224 h 2460618"/>
              <a:gd name="connsiteX42" fmla="*/ 5074626 w 6613897"/>
              <a:gd name="connsiteY42" fmla="*/ 2164078 h 2460618"/>
              <a:gd name="connsiteX43" fmla="*/ 5082578 w 6613897"/>
              <a:gd name="connsiteY43" fmla="*/ 2251542 h 2460618"/>
              <a:gd name="connsiteX44" fmla="*/ 5154140 w 6613897"/>
              <a:gd name="connsiteY44" fmla="*/ 2362861 h 2460618"/>
              <a:gd name="connsiteX45" fmla="*/ 5429292 w 6613897"/>
              <a:gd name="connsiteY45" fmla="*/ 2451342 h 2460618"/>
              <a:gd name="connsiteX46" fmla="*/ 5710731 w 6613897"/>
              <a:gd name="connsiteY46" fmla="*/ 2346959 h 2460618"/>
              <a:gd name="connsiteX47" fmla="*/ 5798196 w 6613897"/>
              <a:gd name="connsiteY47" fmla="*/ 2148175 h 2460618"/>
              <a:gd name="connsiteX48" fmla="*/ 6267322 w 6613897"/>
              <a:gd name="connsiteY48" fmla="*/ 2156128 h 2460618"/>
              <a:gd name="connsiteX49" fmla="*/ 6268524 w 6613897"/>
              <a:gd name="connsiteY49" fmla="*/ 1974356 h 2460618"/>
              <a:gd name="connsiteX50" fmla="*/ 6235517 w 6613897"/>
              <a:gd name="connsiteY50" fmla="*/ 1074750 h 2460618"/>
              <a:gd name="connsiteX51" fmla="*/ 6390567 w 6613897"/>
              <a:gd name="connsiteY51" fmla="*/ 918960 h 2460618"/>
              <a:gd name="connsiteX52" fmla="*/ 6581490 w 6613897"/>
              <a:gd name="connsiteY52" fmla="*/ 745973 h 2460618"/>
              <a:gd name="connsiteX53" fmla="*/ 6489589 w 6613897"/>
              <a:gd name="connsiteY53" fmla="*/ 666460 h 2460618"/>
              <a:gd name="connsiteX54" fmla="*/ 6510854 w 6613897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489589 w 6581490"/>
              <a:gd name="connsiteY53" fmla="*/ 666460 h 2460618"/>
              <a:gd name="connsiteX54" fmla="*/ 6510854 w 6581490"/>
              <a:gd name="connsiteY54" fmla="*/ 326218 h 2460618"/>
              <a:gd name="connsiteX0" fmla="*/ 545989 w 6581490"/>
              <a:gd name="connsiteY0" fmla="*/ 262422 h 2460618"/>
              <a:gd name="connsiteX1" fmla="*/ 556621 w 6581490"/>
              <a:gd name="connsiteY1" fmla="*/ 570767 h 2460618"/>
              <a:gd name="connsiteX2" fmla="*/ 208428 w 6581490"/>
              <a:gd name="connsiteY2" fmla="*/ 526110 h 2460618"/>
              <a:gd name="connsiteX3" fmla="*/ 25179 w 6581490"/>
              <a:gd name="connsiteY3" fmla="*/ 658509 h 2460618"/>
              <a:gd name="connsiteX4" fmla="*/ 57354 w 6581490"/>
              <a:gd name="connsiteY4" fmla="*/ 868017 h 2460618"/>
              <a:gd name="connsiteX5" fmla="*/ 168672 w 6581490"/>
              <a:gd name="connsiteY5" fmla="*/ 971384 h 2460618"/>
              <a:gd name="connsiteX6" fmla="*/ 248278 w 6581490"/>
              <a:gd name="connsiteY6" fmla="*/ 1038599 h 2460618"/>
              <a:gd name="connsiteX7" fmla="*/ 261406 w 6581490"/>
              <a:gd name="connsiteY7" fmla="*/ 1841497 h 2460618"/>
              <a:gd name="connsiteX8" fmla="*/ 386501 w 6581490"/>
              <a:gd name="connsiteY8" fmla="*/ 2176283 h 2460618"/>
              <a:gd name="connsiteX9" fmla="*/ 615147 w 6581490"/>
              <a:gd name="connsiteY9" fmla="*/ 2155111 h 2460618"/>
              <a:gd name="connsiteX10" fmla="*/ 765021 w 6581490"/>
              <a:gd name="connsiteY10" fmla="*/ 2315153 h 2460618"/>
              <a:gd name="connsiteX11" fmla="*/ 1019092 w 6581490"/>
              <a:gd name="connsiteY11" fmla="*/ 2459293 h 2460618"/>
              <a:gd name="connsiteX12" fmla="*/ 1273903 w 6581490"/>
              <a:gd name="connsiteY12" fmla="*/ 2323105 h 2460618"/>
              <a:gd name="connsiteX13" fmla="*/ 1449757 w 6581490"/>
              <a:gd name="connsiteY13" fmla="*/ 2155019 h 2460618"/>
              <a:gd name="connsiteX14" fmla="*/ 2119608 w 6581490"/>
              <a:gd name="connsiteY14" fmla="*/ 2144385 h 2460618"/>
              <a:gd name="connsiteX15" fmla="*/ 2106201 w 6581490"/>
              <a:gd name="connsiteY15" fmla="*/ 2133753 h 2460618"/>
              <a:gd name="connsiteX16" fmla="*/ 2108975 w 6581490"/>
              <a:gd name="connsiteY16" fmla="*/ 1984897 h 2460618"/>
              <a:gd name="connsiteX17" fmla="*/ 2114337 w 6581490"/>
              <a:gd name="connsiteY17" fmla="*/ 1711131 h 2460618"/>
              <a:gd name="connsiteX18" fmla="*/ 2098342 w 6581490"/>
              <a:gd name="connsiteY18" fmla="*/ 1113027 h 2460618"/>
              <a:gd name="connsiteX19" fmla="*/ 2236011 w 6581490"/>
              <a:gd name="connsiteY19" fmla="*/ 923676 h 2460618"/>
              <a:gd name="connsiteX20" fmla="*/ 2315524 w 6581490"/>
              <a:gd name="connsiteY20" fmla="*/ 780553 h 2460618"/>
              <a:gd name="connsiteX21" fmla="*/ 2267817 w 6581490"/>
              <a:gd name="connsiteY21" fmla="*/ 605624 h 2460618"/>
              <a:gd name="connsiteX22" fmla="*/ 2108790 w 6581490"/>
              <a:gd name="connsiteY22" fmla="*/ 486354 h 2460618"/>
              <a:gd name="connsiteX23" fmla="*/ 2119607 w 6581490"/>
              <a:gd name="connsiteY23" fmla="*/ 294320 h 2460618"/>
              <a:gd name="connsiteX24" fmla="*/ 2124693 w 6581490"/>
              <a:gd name="connsiteY24" fmla="*/ 160351 h 2460618"/>
              <a:gd name="connsiteX25" fmla="*/ 2382833 w 6581490"/>
              <a:gd name="connsiteY25" fmla="*/ 163955 h 2460618"/>
              <a:gd name="connsiteX26" fmla="*/ 2569966 w 6581490"/>
              <a:gd name="connsiteY26" fmla="*/ 25179 h 2460618"/>
              <a:gd name="connsiteX27" fmla="*/ 2911872 w 6581490"/>
              <a:gd name="connsiteY27" fmla="*/ 176254 h 2460618"/>
              <a:gd name="connsiteX28" fmla="*/ 3738808 w 6581490"/>
              <a:gd name="connsiteY28" fmla="*/ 176253 h 2460618"/>
              <a:gd name="connsiteX29" fmla="*/ 3881932 w 6581490"/>
              <a:gd name="connsiteY29" fmla="*/ 25179 h 2460618"/>
              <a:gd name="connsiteX30" fmla="*/ 3953494 w 6581490"/>
              <a:gd name="connsiteY30" fmla="*/ 25178 h 2460618"/>
              <a:gd name="connsiteX31" fmla="*/ 4033006 w 6581490"/>
              <a:gd name="connsiteY31" fmla="*/ 56983 h 2460618"/>
              <a:gd name="connsiteX32" fmla="*/ 4179735 w 6581490"/>
              <a:gd name="connsiteY32" fmla="*/ 166545 h 2460618"/>
              <a:gd name="connsiteX33" fmla="*/ 4424283 w 6581490"/>
              <a:gd name="connsiteY33" fmla="*/ 161737 h 2460618"/>
              <a:gd name="connsiteX34" fmla="*/ 4430571 w 6581490"/>
              <a:gd name="connsiteY34" fmla="*/ 478402 h 2460618"/>
              <a:gd name="connsiteX35" fmla="*/ 4605500 w 6581490"/>
              <a:gd name="connsiteY35" fmla="*/ 629477 h 2460618"/>
              <a:gd name="connsiteX36" fmla="*/ 4661159 w 6581490"/>
              <a:gd name="connsiteY36" fmla="*/ 740795 h 2460618"/>
              <a:gd name="connsiteX37" fmla="*/ 4605500 w 6581490"/>
              <a:gd name="connsiteY37" fmla="*/ 899821 h 2460618"/>
              <a:gd name="connsiteX38" fmla="*/ 4438523 w 6581490"/>
              <a:gd name="connsiteY38" fmla="*/ 1090653 h 2460618"/>
              <a:gd name="connsiteX39" fmla="*/ 4416424 w 6581490"/>
              <a:gd name="connsiteY39" fmla="*/ 1806824 h 2460618"/>
              <a:gd name="connsiteX40" fmla="*/ 4413928 w 6581490"/>
              <a:gd name="connsiteY40" fmla="*/ 2133198 h 2460618"/>
              <a:gd name="connsiteX41" fmla="*/ 4820185 w 6581490"/>
              <a:gd name="connsiteY41" fmla="*/ 2140224 h 2460618"/>
              <a:gd name="connsiteX42" fmla="*/ 5074626 w 6581490"/>
              <a:gd name="connsiteY42" fmla="*/ 2164078 h 2460618"/>
              <a:gd name="connsiteX43" fmla="*/ 5082578 w 6581490"/>
              <a:gd name="connsiteY43" fmla="*/ 2251542 h 2460618"/>
              <a:gd name="connsiteX44" fmla="*/ 5154140 w 6581490"/>
              <a:gd name="connsiteY44" fmla="*/ 2362861 h 2460618"/>
              <a:gd name="connsiteX45" fmla="*/ 5429292 w 6581490"/>
              <a:gd name="connsiteY45" fmla="*/ 2451342 h 2460618"/>
              <a:gd name="connsiteX46" fmla="*/ 5710731 w 6581490"/>
              <a:gd name="connsiteY46" fmla="*/ 2346959 h 2460618"/>
              <a:gd name="connsiteX47" fmla="*/ 5798196 w 6581490"/>
              <a:gd name="connsiteY47" fmla="*/ 2148175 h 2460618"/>
              <a:gd name="connsiteX48" fmla="*/ 6267322 w 6581490"/>
              <a:gd name="connsiteY48" fmla="*/ 2156128 h 2460618"/>
              <a:gd name="connsiteX49" fmla="*/ 6268524 w 6581490"/>
              <a:gd name="connsiteY49" fmla="*/ 1974356 h 2460618"/>
              <a:gd name="connsiteX50" fmla="*/ 6235517 w 6581490"/>
              <a:gd name="connsiteY50" fmla="*/ 1074750 h 2460618"/>
              <a:gd name="connsiteX51" fmla="*/ 6390567 w 6581490"/>
              <a:gd name="connsiteY51" fmla="*/ 918960 h 2460618"/>
              <a:gd name="connsiteX52" fmla="*/ 6581490 w 6581490"/>
              <a:gd name="connsiteY52" fmla="*/ 745973 h 2460618"/>
              <a:gd name="connsiteX53" fmla="*/ 6569102 w 6581490"/>
              <a:gd name="connsiteY53" fmla="*/ 674412 h 2460618"/>
              <a:gd name="connsiteX54" fmla="*/ 6510854 w 6581490"/>
              <a:gd name="connsiteY54" fmla="*/ 326218 h 2460618"/>
              <a:gd name="connsiteX0" fmla="*/ 545989 w 6574126"/>
              <a:gd name="connsiteY0" fmla="*/ 262422 h 2460618"/>
              <a:gd name="connsiteX1" fmla="*/ 556621 w 6574126"/>
              <a:gd name="connsiteY1" fmla="*/ 570767 h 2460618"/>
              <a:gd name="connsiteX2" fmla="*/ 208428 w 6574126"/>
              <a:gd name="connsiteY2" fmla="*/ 526110 h 2460618"/>
              <a:gd name="connsiteX3" fmla="*/ 25179 w 6574126"/>
              <a:gd name="connsiteY3" fmla="*/ 658509 h 2460618"/>
              <a:gd name="connsiteX4" fmla="*/ 57354 w 6574126"/>
              <a:gd name="connsiteY4" fmla="*/ 868017 h 2460618"/>
              <a:gd name="connsiteX5" fmla="*/ 168672 w 6574126"/>
              <a:gd name="connsiteY5" fmla="*/ 971384 h 2460618"/>
              <a:gd name="connsiteX6" fmla="*/ 248278 w 6574126"/>
              <a:gd name="connsiteY6" fmla="*/ 1038599 h 2460618"/>
              <a:gd name="connsiteX7" fmla="*/ 261406 w 6574126"/>
              <a:gd name="connsiteY7" fmla="*/ 1841497 h 2460618"/>
              <a:gd name="connsiteX8" fmla="*/ 386501 w 6574126"/>
              <a:gd name="connsiteY8" fmla="*/ 2176283 h 2460618"/>
              <a:gd name="connsiteX9" fmla="*/ 615147 w 6574126"/>
              <a:gd name="connsiteY9" fmla="*/ 2155111 h 2460618"/>
              <a:gd name="connsiteX10" fmla="*/ 765021 w 6574126"/>
              <a:gd name="connsiteY10" fmla="*/ 2315153 h 2460618"/>
              <a:gd name="connsiteX11" fmla="*/ 1019092 w 6574126"/>
              <a:gd name="connsiteY11" fmla="*/ 2459293 h 2460618"/>
              <a:gd name="connsiteX12" fmla="*/ 1273903 w 6574126"/>
              <a:gd name="connsiteY12" fmla="*/ 2323105 h 2460618"/>
              <a:gd name="connsiteX13" fmla="*/ 1449757 w 6574126"/>
              <a:gd name="connsiteY13" fmla="*/ 2155019 h 2460618"/>
              <a:gd name="connsiteX14" fmla="*/ 2119608 w 6574126"/>
              <a:gd name="connsiteY14" fmla="*/ 2144385 h 2460618"/>
              <a:gd name="connsiteX15" fmla="*/ 2106201 w 6574126"/>
              <a:gd name="connsiteY15" fmla="*/ 2133753 h 2460618"/>
              <a:gd name="connsiteX16" fmla="*/ 2108975 w 6574126"/>
              <a:gd name="connsiteY16" fmla="*/ 1984897 h 2460618"/>
              <a:gd name="connsiteX17" fmla="*/ 2114337 w 6574126"/>
              <a:gd name="connsiteY17" fmla="*/ 1711131 h 2460618"/>
              <a:gd name="connsiteX18" fmla="*/ 2098342 w 6574126"/>
              <a:gd name="connsiteY18" fmla="*/ 1113027 h 2460618"/>
              <a:gd name="connsiteX19" fmla="*/ 2236011 w 6574126"/>
              <a:gd name="connsiteY19" fmla="*/ 923676 h 2460618"/>
              <a:gd name="connsiteX20" fmla="*/ 2315524 w 6574126"/>
              <a:gd name="connsiteY20" fmla="*/ 780553 h 2460618"/>
              <a:gd name="connsiteX21" fmla="*/ 2267817 w 6574126"/>
              <a:gd name="connsiteY21" fmla="*/ 605624 h 2460618"/>
              <a:gd name="connsiteX22" fmla="*/ 2108790 w 6574126"/>
              <a:gd name="connsiteY22" fmla="*/ 486354 h 2460618"/>
              <a:gd name="connsiteX23" fmla="*/ 2119607 w 6574126"/>
              <a:gd name="connsiteY23" fmla="*/ 294320 h 2460618"/>
              <a:gd name="connsiteX24" fmla="*/ 2124693 w 6574126"/>
              <a:gd name="connsiteY24" fmla="*/ 160351 h 2460618"/>
              <a:gd name="connsiteX25" fmla="*/ 2382833 w 6574126"/>
              <a:gd name="connsiteY25" fmla="*/ 163955 h 2460618"/>
              <a:gd name="connsiteX26" fmla="*/ 2569966 w 6574126"/>
              <a:gd name="connsiteY26" fmla="*/ 25179 h 2460618"/>
              <a:gd name="connsiteX27" fmla="*/ 2911872 w 6574126"/>
              <a:gd name="connsiteY27" fmla="*/ 176254 h 2460618"/>
              <a:gd name="connsiteX28" fmla="*/ 3738808 w 6574126"/>
              <a:gd name="connsiteY28" fmla="*/ 176253 h 2460618"/>
              <a:gd name="connsiteX29" fmla="*/ 3881932 w 6574126"/>
              <a:gd name="connsiteY29" fmla="*/ 25179 h 2460618"/>
              <a:gd name="connsiteX30" fmla="*/ 3953494 w 6574126"/>
              <a:gd name="connsiteY30" fmla="*/ 25178 h 2460618"/>
              <a:gd name="connsiteX31" fmla="*/ 4033006 w 6574126"/>
              <a:gd name="connsiteY31" fmla="*/ 56983 h 2460618"/>
              <a:gd name="connsiteX32" fmla="*/ 4179735 w 6574126"/>
              <a:gd name="connsiteY32" fmla="*/ 166545 h 2460618"/>
              <a:gd name="connsiteX33" fmla="*/ 4424283 w 6574126"/>
              <a:gd name="connsiteY33" fmla="*/ 161737 h 2460618"/>
              <a:gd name="connsiteX34" fmla="*/ 4430571 w 6574126"/>
              <a:gd name="connsiteY34" fmla="*/ 478402 h 2460618"/>
              <a:gd name="connsiteX35" fmla="*/ 4605500 w 6574126"/>
              <a:gd name="connsiteY35" fmla="*/ 629477 h 2460618"/>
              <a:gd name="connsiteX36" fmla="*/ 4661159 w 6574126"/>
              <a:gd name="connsiteY36" fmla="*/ 740795 h 2460618"/>
              <a:gd name="connsiteX37" fmla="*/ 4605500 w 6574126"/>
              <a:gd name="connsiteY37" fmla="*/ 899821 h 2460618"/>
              <a:gd name="connsiteX38" fmla="*/ 4438523 w 6574126"/>
              <a:gd name="connsiteY38" fmla="*/ 1090653 h 2460618"/>
              <a:gd name="connsiteX39" fmla="*/ 4416424 w 6574126"/>
              <a:gd name="connsiteY39" fmla="*/ 1806824 h 2460618"/>
              <a:gd name="connsiteX40" fmla="*/ 4413928 w 6574126"/>
              <a:gd name="connsiteY40" fmla="*/ 2133198 h 2460618"/>
              <a:gd name="connsiteX41" fmla="*/ 4820185 w 6574126"/>
              <a:gd name="connsiteY41" fmla="*/ 2140224 h 2460618"/>
              <a:gd name="connsiteX42" fmla="*/ 5074626 w 6574126"/>
              <a:gd name="connsiteY42" fmla="*/ 2164078 h 2460618"/>
              <a:gd name="connsiteX43" fmla="*/ 5082578 w 6574126"/>
              <a:gd name="connsiteY43" fmla="*/ 2251542 h 2460618"/>
              <a:gd name="connsiteX44" fmla="*/ 5154140 w 6574126"/>
              <a:gd name="connsiteY44" fmla="*/ 2362861 h 2460618"/>
              <a:gd name="connsiteX45" fmla="*/ 5429292 w 6574126"/>
              <a:gd name="connsiteY45" fmla="*/ 2451342 h 2460618"/>
              <a:gd name="connsiteX46" fmla="*/ 5710731 w 6574126"/>
              <a:gd name="connsiteY46" fmla="*/ 2346959 h 2460618"/>
              <a:gd name="connsiteX47" fmla="*/ 5798196 w 6574126"/>
              <a:gd name="connsiteY47" fmla="*/ 2148175 h 2460618"/>
              <a:gd name="connsiteX48" fmla="*/ 6267322 w 6574126"/>
              <a:gd name="connsiteY48" fmla="*/ 2156128 h 2460618"/>
              <a:gd name="connsiteX49" fmla="*/ 6268524 w 6574126"/>
              <a:gd name="connsiteY49" fmla="*/ 1974356 h 2460618"/>
              <a:gd name="connsiteX50" fmla="*/ 6235517 w 6574126"/>
              <a:gd name="connsiteY50" fmla="*/ 1074750 h 2460618"/>
              <a:gd name="connsiteX51" fmla="*/ 6390567 w 6574126"/>
              <a:gd name="connsiteY51" fmla="*/ 918960 h 2460618"/>
              <a:gd name="connsiteX52" fmla="*/ 6533782 w 6574126"/>
              <a:gd name="connsiteY52" fmla="*/ 745973 h 2460618"/>
              <a:gd name="connsiteX53" fmla="*/ 6569102 w 6574126"/>
              <a:gd name="connsiteY53" fmla="*/ 674412 h 2460618"/>
              <a:gd name="connsiteX54" fmla="*/ 6510854 w 6574126"/>
              <a:gd name="connsiteY54" fmla="*/ 326218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69102 w 6598364"/>
              <a:gd name="connsiteY53" fmla="*/ 674412 h 2460618"/>
              <a:gd name="connsiteX54" fmla="*/ 6582415 w 6598364"/>
              <a:gd name="connsiteY54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533782 w 6598364"/>
              <a:gd name="connsiteY52" fmla="*/ 745973 h 2460618"/>
              <a:gd name="connsiteX53" fmla="*/ 6585375 w 6598364"/>
              <a:gd name="connsiteY53" fmla="*/ 613574 h 2460618"/>
              <a:gd name="connsiteX54" fmla="*/ 6569102 w 6598364"/>
              <a:gd name="connsiteY54" fmla="*/ 674412 h 2460618"/>
              <a:gd name="connsiteX55" fmla="*/ 6582415 w 6598364"/>
              <a:gd name="connsiteY55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90567 w 6598364"/>
              <a:gd name="connsiteY51" fmla="*/ 918960 h 2460618"/>
              <a:gd name="connsiteX52" fmla="*/ 6489959 w 6598364"/>
              <a:gd name="connsiteY52" fmla="*/ 844162 h 2460618"/>
              <a:gd name="connsiteX53" fmla="*/ 6533782 w 6598364"/>
              <a:gd name="connsiteY53" fmla="*/ 745973 h 2460618"/>
              <a:gd name="connsiteX54" fmla="*/ 6585375 w 6598364"/>
              <a:gd name="connsiteY54" fmla="*/ 613574 h 2460618"/>
              <a:gd name="connsiteX55" fmla="*/ 6569102 w 6598364"/>
              <a:gd name="connsiteY55" fmla="*/ 674412 h 2460618"/>
              <a:gd name="connsiteX56" fmla="*/ 6582415 w 6598364"/>
              <a:gd name="connsiteY56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33782 w 6598364"/>
              <a:gd name="connsiteY54" fmla="*/ 745973 h 2460618"/>
              <a:gd name="connsiteX55" fmla="*/ 6585375 w 6598364"/>
              <a:gd name="connsiteY55" fmla="*/ 613574 h 2460618"/>
              <a:gd name="connsiteX56" fmla="*/ 6569102 w 6598364"/>
              <a:gd name="connsiteY56" fmla="*/ 674412 h 2460618"/>
              <a:gd name="connsiteX57" fmla="*/ 6582415 w 6598364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599213"/>
              <a:gd name="connsiteY0" fmla="*/ 262422 h 2460618"/>
              <a:gd name="connsiteX1" fmla="*/ 556621 w 6599213"/>
              <a:gd name="connsiteY1" fmla="*/ 570767 h 2460618"/>
              <a:gd name="connsiteX2" fmla="*/ 208428 w 6599213"/>
              <a:gd name="connsiteY2" fmla="*/ 526110 h 2460618"/>
              <a:gd name="connsiteX3" fmla="*/ 25179 w 6599213"/>
              <a:gd name="connsiteY3" fmla="*/ 658509 h 2460618"/>
              <a:gd name="connsiteX4" fmla="*/ 57354 w 6599213"/>
              <a:gd name="connsiteY4" fmla="*/ 868017 h 2460618"/>
              <a:gd name="connsiteX5" fmla="*/ 168672 w 6599213"/>
              <a:gd name="connsiteY5" fmla="*/ 971384 h 2460618"/>
              <a:gd name="connsiteX6" fmla="*/ 248278 w 6599213"/>
              <a:gd name="connsiteY6" fmla="*/ 1038599 h 2460618"/>
              <a:gd name="connsiteX7" fmla="*/ 261406 w 6599213"/>
              <a:gd name="connsiteY7" fmla="*/ 1841497 h 2460618"/>
              <a:gd name="connsiteX8" fmla="*/ 386501 w 6599213"/>
              <a:gd name="connsiteY8" fmla="*/ 2176283 h 2460618"/>
              <a:gd name="connsiteX9" fmla="*/ 615147 w 6599213"/>
              <a:gd name="connsiteY9" fmla="*/ 2155111 h 2460618"/>
              <a:gd name="connsiteX10" fmla="*/ 765021 w 6599213"/>
              <a:gd name="connsiteY10" fmla="*/ 2315153 h 2460618"/>
              <a:gd name="connsiteX11" fmla="*/ 1019092 w 6599213"/>
              <a:gd name="connsiteY11" fmla="*/ 2459293 h 2460618"/>
              <a:gd name="connsiteX12" fmla="*/ 1273903 w 6599213"/>
              <a:gd name="connsiteY12" fmla="*/ 2323105 h 2460618"/>
              <a:gd name="connsiteX13" fmla="*/ 1449757 w 6599213"/>
              <a:gd name="connsiteY13" fmla="*/ 2155019 h 2460618"/>
              <a:gd name="connsiteX14" fmla="*/ 2119608 w 6599213"/>
              <a:gd name="connsiteY14" fmla="*/ 2144385 h 2460618"/>
              <a:gd name="connsiteX15" fmla="*/ 2106201 w 6599213"/>
              <a:gd name="connsiteY15" fmla="*/ 2133753 h 2460618"/>
              <a:gd name="connsiteX16" fmla="*/ 2108975 w 6599213"/>
              <a:gd name="connsiteY16" fmla="*/ 1984897 h 2460618"/>
              <a:gd name="connsiteX17" fmla="*/ 2114337 w 6599213"/>
              <a:gd name="connsiteY17" fmla="*/ 1711131 h 2460618"/>
              <a:gd name="connsiteX18" fmla="*/ 2098342 w 6599213"/>
              <a:gd name="connsiteY18" fmla="*/ 1113027 h 2460618"/>
              <a:gd name="connsiteX19" fmla="*/ 2236011 w 6599213"/>
              <a:gd name="connsiteY19" fmla="*/ 923676 h 2460618"/>
              <a:gd name="connsiteX20" fmla="*/ 2315524 w 6599213"/>
              <a:gd name="connsiteY20" fmla="*/ 780553 h 2460618"/>
              <a:gd name="connsiteX21" fmla="*/ 2267817 w 6599213"/>
              <a:gd name="connsiteY21" fmla="*/ 605624 h 2460618"/>
              <a:gd name="connsiteX22" fmla="*/ 2108790 w 6599213"/>
              <a:gd name="connsiteY22" fmla="*/ 486354 h 2460618"/>
              <a:gd name="connsiteX23" fmla="*/ 2119607 w 6599213"/>
              <a:gd name="connsiteY23" fmla="*/ 294320 h 2460618"/>
              <a:gd name="connsiteX24" fmla="*/ 2124693 w 6599213"/>
              <a:gd name="connsiteY24" fmla="*/ 160351 h 2460618"/>
              <a:gd name="connsiteX25" fmla="*/ 2382833 w 6599213"/>
              <a:gd name="connsiteY25" fmla="*/ 163955 h 2460618"/>
              <a:gd name="connsiteX26" fmla="*/ 2569966 w 6599213"/>
              <a:gd name="connsiteY26" fmla="*/ 25179 h 2460618"/>
              <a:gd name="connsiteX27" fmla="*/ 2911872 w 6599213"/>
              <a:gd name="connsiteY27" fmla="*/ 176254 h 2460618"/>
              <a:gd name="connsiteX28" fmla="*/ 3738808 w 6599213"/>
              <a:gd name="connsiteY28" fmla="*/ 176253 h 2460618"/>
              <a:gd name="connsiteX29" fmla="*/ 3881932 w 6599213"/>
              <a:gd name="connsiteY29" fmla="*/ 25179 h 2460618"/>
              <a:gd name="connsiteX30" fmla="*/ 3953494 w 6599213"/>
              <a:gd name="connsiteY30" fmla="*/ 25178 h 2460618"/>
              <a:gd name="connsiteX31" fmla="*/ 4033006 w 6599213"/>
              <a:gd name="connsiteY31" fmla="*/ 56983 h 2460618"/>
              <a:gd name="connsiteX32" fmla="*/ 4179735 w 6599213"/>
              <a:gd name="connsiteY32" fmla="*/ 166545 h 2460618"/>
              <a:gd name="connsiteX33" fmla="*/ 4424283 w 6599213"/>
              <a:gd name="connsiteY33" fmla="*/ 161737 h 2460618"/>
              <a:gd name="connsiteX34" fmla="*/ 4430571 w 6599213"/>
              <a:gd name="connsiteY34" fmla="*/ 478402 h 2460618"/>
              <a:gd name="connsiteX35" fmla="*/ 4605500 w 6599213"/>
              <a:gd name="connsiteY35" fmla="*/ 629477 h 2460618"/>
              <a:gd name="connsiteX36" fmla="*/ 4661159 w 6599213"/>
              <a:gd name="connsiteY36" fmla="*/ 740795 h 2460618"/>
              <a:gd name="connsiteX37" fmla="*/ 4605500 w 6599213"/>
              <a:gd name="connsiteY37" fmla="*/ 899821 h 2460618"/>
              <a:gd name="connsiteX38" fmla="*/ 4438523 w 6599213"/>
              <a:gd name="connsiteY38" fmla="*/ 1090653 h 2460618"/>
              <a:gd name="connsiteX39" fmla="*/ 4416424 w 6599213"/>
              <a:gd name="connsiteY39" fmla="*/ 1806824 h 2460618"/>
              <a:gd name="connsiteX40" fmla="*/ 4413928 w 6599213"/>
              <a:gd name="connsiteY40" fmla="*/ 2133198 h 2460618"/>
              <a:gd name="connsiteX41" fmla="*/ 4820185 w 6599213"/>
              <a:gd name="connsiteY41" fmla="*/ 2140224 h 2460618"/>
              <a:gd name="connsiteX42" fmla="*/ 5074626 w 6599213"/>
              <a:gd name="connsiteY42" fmla="*/ 2164078 h 2460618"/>
              <a:gd name="connsiteX43" fmla="*/ 5082578 w 6599213"/>
              <a:gd name="connsiteY43" fmla="*/ 2251542 h 2460618"/>
              <a:gd name="connsiteX44" fmla="*/ 5154140 w 6599213"/>
              <a:gd name="connsiteY44" fmla="*/ 2362861 h 2460618"/>
              <a:gd name="connsiteX45" fmla="*/ 5429292 w 6599213"/>
              <a:gd name="connsiteY45" fmla="*/ 2451342 h 2460618"/>
              <a:gd name="connsiteX46" fmla="*/ 5710731 w 6599213"/>
              <a:gd name="connsiteY46" fmla="*/ 2346959 h 2460618"/>
              <a:gd name="connsiteX47" fmla="*/ 5798196 w 6599213"/>
              <a:gd name="connsiteY47" fmla="*/ 2148175 h 2460618"/>
              <a:gd name="connsiteX48" fmla="*/ 6267322 w 6599213"/>
              <a:gd name="connsiteY48" fmla="*/ 2156128 h 2460618"/>
              <a:gd name="connsiteX49" fmla="*/ 6268524 w 6599213"/>
              <a:gd name="connsiteY49" fmla="*/ 1974356 h 2460618"/>
              <a:gd name="connsiteX50" fmla="*/ 6235517 w 6599213"/>
              <a:gd name="connsiteY50" fmla="*/ 1074750 h 2460618"/>
              <a:gd name="connsiteX51" fmla="*/ 6315030 w 6599213"/>
              <a:gd name="connsiteY51" fmla="*/ 963432 h 2460618"/>
              <a:gd name="connsiteX52" fmla="*/ 6390567 w 6599213"/>
              <a:gd name="connsiteY52" fmla="*/ 918960 h 2460618"/>
              <a:gd name="connsiteX53" fmla="*/ 6489959 w 6599213"/>
              <a:gd name="connsiteY53" fmla="*/ 844162 h 2460618"/>
              <a:gd name="connsiteX54" fmla="*/ 6486074 w 6599213"/>
              <a:gd name="connsiteY54" fmla="*/ 714167 h 2460618"/>
              <a:gd name="connsiteX55" fmla="*/ 6585375 w 6599213"/>
              <a:gd name="connsiteY55" fmla="*/ 613574 h 2460618"/>
              <a:gd name="connsiteX56" fmla="*/ 6569102 w 6599213"/>
              <a:gd name="connsiteY56" fmla="*/ 674412 h 2460618"/>
              <a:gd name="connsiteX57" fmla="*/ 6582415 w 6599213"/>
              <a:gd name="connsiteY57" fmla="*/ 405731 h 2460618"/>
              <a:gd name="connsiteX0" fmla="*/ 545989 w 6600705"/>
              <a:gd name="connsiteY0" fmla="*/ 262422 h 2460618"/>
              <a:gd name="connsiteX1" fmla="*/ 556621 w 6600705"/>
              <a:gd name="connsiteY1" fmla="*/ 570767 h 2460618"/>
              <a:gd name="connsiteX2" fmla="*/ 208428 w 6600705"/>
              <a:gd name="connsiteY2" fmla="*/ 526110 h 2460618"/>
              <a:gd name="connsiteX3" fmla="*/ 25179 w 6600705"/>
              <a:gd name="connsiteY3" fmla="*/ 658509 h 2460618"/>
              <a:gd name="connsiteX4" fmla="*/ 57354 w 6600705"/>
              <a:gd name="connsiteY4" fmla="*/ 868017 h 2460618"/>
              <a:gd name="connsiteX5" fmla="*/ 168672 w 6600705"/>
              <a:gd name="connsiteY5" fmla="*/ 971384 h 2460618"/>
              <a:gd name="connsiteX6" fmla="*/ 248278 w 6600705"/>
              <a:gd name="connsiteY6" fmla="*/ 1038599 h 2460618"/>
              <a:gd name="connsiteX7" fmla="*/ 261406 w 6600705"/>
              <a:gd name="connsiteY7" fmla="*/ 1841497 h 2460618"/>
              <a:gd name="connsiteX8" fmla="*/ 386501 w 6600705"/>
              <a:gd name="connsiteY8" fmla="*/ 2176283 h 2460618"/>
              <a:gd name="connsiteX9" fmla="*/ 615147 w 6600705"/>
              <a:gd name="connsiteY9" fmla="*/ 2155111 h 2460618"/>
              <a:gd name="connsiteX10" fmla="*/ 765021 w 6600705"/>
              <a:gd name="connsiteY10" fmla="*/ 2315153 h 2460618"/>
              <a:gd name="connsiteX11" fmla="*/ 1019092 w 6600705"/>
              <a:gd name="connsiteY11" fmla="*/ 2459293 h 2460618"/>
              <a:gd name="connsiteX12" fmla="*/ 1273903 w 6600705"/>
              <a:gd name="connsiteY12" fmla="*/ 2323105 h 2460618"/>
              <a:gd name="connsiteX13" fmla="*/ 1449757 w 6600705"/>
              <a:gd name="connsiteY13" fmla="*/ 2155019 h 2460618"/>
              <a:gd name="connsiteX14" fmla="*/ 2119608 w 6600705"/>
              <a:gd name="connsiteY14" fmla="*/ 2144385 h 2460618"/>
              <a:gd name="connsiteX15" fmla="*/ 2106201 w 6600705"/>
              <a:gd name="connsiteY15" fmla="*/ 2133753 h 2460618"/>
              <a:gd name="connsiteX16" fmla="*/ 2108975 w 6600705"/>
              <a:gd name="connsiteY16" fmla="*/ 1984897 h 2460618"/>
              <a:gd name="connsiteX17" fmla="*/ 2114337 w 6600705"/>
              <a:gd name="connsiteY17" fmla="*/ 1711131 h 2460618"/>
              <a:gd name="connsiteX18" fmla="*/ 2098342 w 6600705"/>
              <a:gd name="connsiteY18" fmla="*/ 1113027 h 2460618"/>
              <a:gd name="connsiteX19" fmla="*/ 2236011 w 6600705"/>
              <a:gd name="connsiteY19" fmla="*/ 923676 h 2460618"/>
              <a:gd name="connsiteX20" fmla="*/ 2315524 w 6600705"/>
              <a:gd name="connsiteY20" fmla="*/ 780553 h 2460618"/>
              <a:gd name="connsiteX21" fmla="*/ 2267817 w 6600705"/>
              <a:gd name="connsiteY21" fmla="*/ 605624 h 2460618"/>
              <a:gd name="connsiteX22" fmla="*/ 2108790 w 6600705"/>
              <a:gd name="connsiteY22" fmla="*/ 486354 h 2460618"/>
              <a:gd name="connsiteX23" fmla="*/ 2119607 w 6600705"/>
              <a:gd name="connsiteY23" fmla="*/ 294320 h 2460618"/>
              <a:gd name="connsiteX24" fmla="*/ 2124693 w 6600705"/>
              <a:gd name="connsiteY24" fmla="*/ 160351 h 2460618"/>
              <a:gd name="connsiteX25" fmla="*/ 2382833 w 6600705"/>
              <a:gd name="connsiteY25" fmla="*/ 163955 h 2460618"/>
              <a:gd name="connsiteX26" fmla="*/ 2569966 w 6600705"/>
              <a:gd name="connsiteY26" fmla="*/ 25179 h 2460618"/>
              <a:gd name="connsiteX27" fmla="*/ 2911872 w 6600705"/>
              <a:gd name="connsiteY27" fmla="*/ 176254 h 2460618"/>
              <a:gd name="connsiteX28" fmla="*/ 3738808 w 6600705"/>
              <a:gd name="connsiteY28" fmla="*/ 176253 h 2460618"/>
              <a:gd name="connsiteX29" fmla="*/ 3881932 w 6600705"/>
              <a:gd name="connsiteY29" fmla="*/ 25179 h 2460618"/>
              <a:gd name="connsiteX30" fmla="*/ 3953494 w 6600705"/>
              <a:gd name="connsiteY30" fmla="*/ 25178 h 2460618"/>
              <a:gd name="connsiteX31" fmla="*/ 4033006 w 6600705"/>
              <a:gd name="connsiteY31" fmla="*/ 56983 h 2460618"/>
              <a:gd name="connsiteX32" fmla="*/ 4179735 w 6600705"/>
              <a:gd name="connsiteY32" fmla="*/ 166545 h 2460618"/>
              <a:gd name="connsiteX33" fmla="*/ 4424283 w 6600705"/>
              <a:gd name="connsiteY33" fmla="*/ 161737 h 2460618"/>
              <a:gd name="connsiteX34" fmla="*/ 4430571 w 6600705"/>
              <a:gd name="connsiteY34" fmla="*/ 478402 h 2460618"/>
              <a:gd name="connsiteX35" fmla="*/ 4605500 w 6600705"/>
              <a:gd name="connsiteY35" fmla="*/ 629477 h 2460618"/>
              <a:gd name="connsiteX36" fmla="*/ 4661159 w 6600705"/>
              <a:gd name="connsiteY36" fmla="*/ 740795 h 2460618"/>
              <a:gd name="connsiteX37" fmla="*/ 4605500 w 6600705"/>
              <a:gd name="connsiteY37" fmla="*/ 899821 h 2460618"/>
              <a:gd name="connsiteX38" fmla="*/ 4438523 w 6600705"/>
              <a:gd name="connsiteY38" fmla="*/ 1090653 h 2460618"/>
              <a:gd name="connsiteX39" fmla="*/ 4416424 w 6600705"/>
              <a:gd name="connsiteY39" fmla="*/ 1806824 h 2460618"/>
              <a:gd name="connsiteX40" fmla="*/ 4413928 w 6600705"/>
              <a:gd name="connsiteY40" fmla="*/ 2133198 h 2460618"/>
              <a:gd name="connsiteX41" fmla="*/ 4820185 w 6600705"/>
              <a:gd name="connsiteY41" fmla="*/ 2140224 h 2460618"/>
              <a:gd name="connsiteX42" fmla="*/ 5074626 w 6600705"/>
              <a:gd name="connsiteY42" fmla="*/ 2164078 h 2460618"/>
              <a:gd name="connsiteX43" fmla="*/ 5082578 w 6600705"/>
              <a:gd name="connsiteY43" fmla="*/ 2251542 h 2460618"/>
              <a:gd name="connsiteX44" fmla="*/ 5154140 w 6600705"/>
              <a:gd name="connsiteY44" fmla="*/ 2362861 h 2460618"/>
              <a:gd name="connsiteX45" fmla="*/ 5429292 w 6600705"/>
              <a:gd name="connsiteY45" fmla="*/ 2451342 h 2460618"/>
              <a:gd name="connsiteX46" fmla="*/ 5710731 w 6600705"/>
              <a:gd name="connsiteY46" fmla="*/ 2346959 h 2460618"/>
              <a:gd name="connsiteX47" fmla="*/ 5798196 w 6600705"/>
              <a:gd name="connsiteY47" fmla="*/ 2148175 h 2460618"/>
              <a:gd name="connsiteX48" fmla="*/ 6267322 w 6600705"/>
              <a:gd name="connsiteY48" fmla="*/ 2156128 h 2460618"/>
              <a:gd name="connsiteX49" fmla="*/ 6268524 w 6600705"/>
              <a:gd name="connsiteY49" fmla="*/ 1974356 h 2460618"/>
              <a:gd name="connsiteX50" fmla="*/ 6235517 w 6600705"/>
              <a:gd name="connsiteY50" fmla="*/ 1074750 h 2460618"/>
              <a:gd name="connsiteX51" fmla="*/ 6315030 w 6600705"/>
              <a:gd name="connsiteY51" fmla="*/ 963432 h 2460618"/>
              <a:gd name="connsiteX52" fmla="*/ 6390567 w 6600705"/>
              <a:gd name="connsiteY52" fmla="*/ 918960 h 2460618"/>
              <a:gd name="connsiteX53" fmla="*/ 6489959 w 6600705"/>
              <a:gd name="connsiteY53" fmla="*/ 844162 h 2460618"/>
              <a:gd name="connsiteX54" fmla="*/ 6486074 w 6600705"/>
              <a:gd name="connsiteY54" fmla="*/ 714167 h 2460618"/>
              <a:gd name="connsiteX55" fmla="*/ 6585375 w 6600705"/>
              <a:gd name="connsiteY55" fmla="*/ 613574 h 2460618"/>
              <a:gd name="connsiteX56" fmla="*/ 6569102 w 6600705"/>
              <a:gd name="connsiteY56" fmla="*/ 674412 h 2460618"/>
              <a:gd name="connsiteX57" fmla="*/ 6582415 w 6600705"/>
              <a:gd name="connsiteY57" fmla="*/ 405731 h 2460618"/>
              <a:gd name="connsiteX0" fmla="*/ 545989 w 6601864"/>
              <a:gd name="connsiteY0" fmla="*/ 262422 h 2460618"/>
              <a:gd name="connsiteX1" fmla="*/ 556621 w 6601864"/>
              <a:gd name="connsiteY1" fmla="*/ 570767 h 2460618"/>
              <a:gd name="connsiteX2" fmla="*/ 208428 w 6601864"/>
              <a:gd name="connsiteY2" fmla="*/ 526110 h 2460618"/>
              <a:gd name="connsiteX3" fmla="*/ 25179 w 6601864"/>
              <a:gd name="connsiteY3" fmla="*/ 658509 h 2460618"/>
              <a:gd name="connsiteX4" fmla="*/ 57354 w 6601864"/>
              <a:gd name="connsiteY4" fmla="*/ 868017 h 2460618"/>
              <a:gd name="connsiteX5" fmla="*/ 168672 w 6601864"/>
              <a:gd name="connsiteY5" fmla="*/ 971384 h 2460618"/>
              <a:gd name="connsiteX6" fmla="*/ 248278 w 6601864"/>
              <a:gd name="connsiteY6" fmla="*/ 1038599 h 2460618"/>
              <a:gd name="connsiteX7" fmla="*/ 261406 w 6601864"/>
              <a:gd name="connsiteY7" fmla="*/ 1841497 h 2460618"/>
              <a:gd name="connsiteX8" fmla="*/ 386501 w 6601864"/>
              <a:gd name="connsiteY8" fmla="*/ 2176283 h 2460618"/>
              <a:gd name="connsiteX9" fmla="*/ 615147 w 6601864"/>
              <a:gd name="connsiteY9" fmla="*/ 2155111 h 2460618"/>
              <a:gd name="connsiteX10" fmla="*/ 765021 w 6601864"/>
              <a:gd name="connsiteY10" fmla="*/ 2315153 h 2460618"/>
              <a:gd name="connsiteX11" fmla="*/ 1019092 w 6601864"/>
              <a:gd name="connsiteY11" fmla="*/ 2459293 h 2460618"/>
              <a:gd name="connsiteX12" fmla="*/ 1273903 w 6601864"/>
              <a:gd name="connsiteY12" fmla="*/ 2323105 h 2460618"/>
              <a:gd name="connsiteX13" fmla="*/ 1449757 w 6601864"/>
              <a:gd name="connsiteY13" fmla="*/ 2155019 h 2460618"/>
              <a:gd name="connsiteX14" fmla="*/ 2119608 w 6601864"/>
              <a:gd name="connsiteY14" fmla="*/ 2144385 h 2460618"/>
              <a:gd name="connsiteX15" fmla="*/ 2106201 w 6601864"/>
              <a:gd name="connsiteY15" fmla="*/ 2133753 h 2460618"/>
              <a:gd name="connsiteX16" fmla="*/ 2108975 w 6601864"/>
              <a:gd name="connsiteY16" fmla="*/ 1984897 h 2460618"/>
              <a:gd name="connsiteX17" fmla="*/ 2114337 w 6601864"/>
              <a:gd name="connsiteY17" fmla="*/ 1711131 h 2460618"/>
              <a:gd name="connsiteX18" fmla="*/ 2098342 w 6601864"/>
              <a:gd name="connsiteY18" fmla="*/ 1113027 h 2460618"/>
              <a:gd name="connsiteX19" fmla="*/ 2236011 w 6601864"/>
              <a:gd name="connsiteY19" fmla="*/ 923676 h 2460618"/>
              <a:gd name="connsiteX20" fmla="*/ 2315524 w 6601864"/>
              <a:gd name="connsiteY20" fmla="*/ 780553 h 2460618"/>
              <a:gd name="connsiteX21" fmla="*/ 2267817 w 6601864"/>
              <a:gd name="connsiteY21" fmla="*/ 605624 h 2460618"/>
              <a:gd name="connsiteX22" fmla="*/ 2108790 w 6601864"/>
              <a:gd name="connsiteY22" fmla="*/ 486354 h 2460618"/>
              <a:gd name="connsiteX23" fmla="*/ 2119607 w 6601864"/>
              <a:gd name="connsiteY23" fmla="*/ 294320 h 2460618"/>
              <a:gd name="connsiteX24" fmla="*/ 2124693 w 6601864"/>
              <a:gd name="connsiteY24" fmla="*/ 160351 h 2460618"/>
              <a:gd name="connsiteX25" fmla="*/ 2382833 w 6601864"/>
              <a:gd name="connsiteY25" fmla="*/ 163955 h 2460618"/>
              <a:gd name="connsiteX26" fmla="*/ 2569966 w 6601864"/>
              <a:gd name="connsiteY26" fmla="*/ 25179 h 2460618"/>
              <a:gd name="connsiteX27" fmla="*/ 2911872 w 6601864"/>
              <a:gd name="connsiteY27" fmla="*/ 176254 h 2460618"/>
              <a:gd name="connsiteX28" fmla="*/ 3738808 w 6601864"/>
              <a:gd name="connsiteY28" fmla="*/ 176253 h 2460618"/>
              <a:gd name="connsiteX29" fmla="*/ 3881932 w 6601864"/>
              <a:gd name="connsiteY29" fmla="*/ 25179 h 2460618"/>
              <a:gd name="connsiteX30" fmla="*/ 3953494 w 6601864"/>
              <a:gd name="connsiteY30" fmla="*/ 25178 h 2460618"/>
              <a:gd name="connsiteX31" fmla="*/ 4033006 w 6601864"/>
              <a:gd name="connsiteY31" fmla="*/ 56983 h 2460618"/>
              <a:gd name="connsiteX32" fmla="*/ 4179735 w 6601864"/>
              <a:gd name="connsiteY32" fmla="*/ 166545 h 2460618"/>
              <a:gd name="connsiteX33" fmla="*/ 4424283 w 6601864"/>
              <a:gd name="connsiteY33" fmla="*/ 161737 h 2460618"/>
              <a:gd name="connsiteX34" fmla="*/ 4430571 w 6601864"/>
              <a:gd name="connsiteY34" fmla="*/ 478402 h 2460618"/>
              <a:gd name="connsiteX35" fmla="*/ 4605500 w 6601864"/>
              <a:gd name="connsiteY35" fmla="*/ 629477 h 2460618"/>
              <a:gd name="connsiteX36" fmla="*/ 4661159 w 6601864"/>
              <a:gd name="connsiteY36" fmla="*/ 740795 h 2460618"/>
              <a:gd name="connsiteX37" fmla="*/ 4605500 w 6601864"/>
              <a:gd name="connsiteY37" fmla="*/ 899821 h 2460618"/>
              <a:gd name="connsiteX38" fmla="*/ 4438523 w 6601864"/>
              <a:gd name="connsiteY38" fmla="*/ 1090653 h 2460618"/>
              <a:gd name="connsiteX39" fmla="*/ 4416424 w 6601864"/>
              <a:gd name="connsiteY39" fmla="*/ 1806824 h 2460618"/>
              <a:gd name="connsiteX40" fmla="*/ 4413928 w 6601864"/>
              <a:gd name="connsiteY40" fmla="*/ 2133198 h 2460618"/>
              <a:gd name="connsiteX41" fmla="*/ 4820185 w 6601864"/>
              <a:gd name="connsiteY41" fmla="*/ 2140224 h 2460618"/>
              <a:gd name="connsiteX42" fmla="*/ 5074626 w 6601864"/>
              <a:gd name="connsiteY42" fmla="*/ 2164078 h 2460618"/>
              <a:gd name="connsiteX43" fmla="*/ 5082578 w 6601864"/>
              <a:gd name="connsiteY43" fmla="*/ 2251542 h 2460618"/>
              <a:gd name="connsiteX44" fmla="*/ 5154140 w 6601864"/>
              <a:gd name="connsiteY44" fmla="*/ 2362861 h 2460618"/>
              <a:gd name="connsiteX45" fmla="*/ 5429292 w 6601864"/>
              <a:gd name="connsiteY45" fmla="*/ 2451342 h 2460618"/>
              <a:gd name="connsiteX46" fmla="*/ 5710731 w 6601864"/>
              <a:gd name="connsiteY46" fmla="*/ 2346959 h 2460618"/>
              <a:gd name="connsiteX47" fmla="*/ 5798196 w 6601864"/>
              <a:gd name="connsiteY47" fmla="*/ 2148175 h 2460618"/>
              <a:gd name="connsiteX48" fmla="*/ 6267322 w 6601864"/>
              <a:gd name="connsiteY48" fmla="*/ 2156128 h 2460618"/>
              <a:gd name="connsiteX49" fmla="*/ 6268524 w 6601864"/>
              <a:gd name="connsiteY49" fmla="*/ 1974356 h 2460618"/>
              <a:gd name="connsiteX50" fmla="*/ 6235517 w 6601864"/>
              <a:gd name="connsiteY50" fmla="*/ 1074750 h 2460618"/>
              <a:gd name="connsiteX51" fmla="*/ 6315030 w 6601864"/>
              <a:gd name="connsiteY51" fmla="*/ 963432 h 2460618"/>
              <a:gd name="connsiteX52" fmla="*/ 6390567 w 6601864"/>
              <a:gd name="connsiteY52" fmla="*/ 918960 h 2460618"/>
              <a:gd name="connsiteX53" fmla="*/ 6489959 w 6601864"/>
              <a:gd name="connsiteY53" fmla="*/ 844162 h 2460618"/>
              <a:gd name="connsiteX54" fmla="*/ 6486074 w 6601864"/>
              <a:gd name="connsiteY54" fmla="*/ 714167 h 2460618"/>
              <a:gd name="connsiteX55" fmla="*/ 6585375 w 6601864"/>
              <a:gd name="connsiteY55" fmla="*/ 613574 h 2460618"/>
              <a:gd name="connsiteX56" fmla="*/ 6585005 w 6601864"/>
              <a:gd name="connsiteY56" fmla="*/ 745974 h 2460618"/>
              <a:gd name="connsiteX57" fmla="*/ 6582415 w 6601864"/>
              <a:gd name="connsiteY57" fmla="*/ 405731 h 2460618"/>
              <a:gd name="connsiteX0" fmla="*/ 545989 w 6640462"/>
              <a:gd name="connsiteY0" fmla="*/ 262422 h 2460618"/>
              <a:gd name="connsiteX1" fmla="*/ 556621 w 6640462"/>
              <a:gd name="connsiteY1" fmla="*/ 570767 h 2460618"/>
              <a:gd name="connsiteX2" fmla="*/ 208428 w 6640462"/>
              <a:gd name="connsiteY2" fmla="*/ 526110 h 2460618"/>
              <a:gd name="connsiteX3" fmla="*/ 25179 w 6640462"/>
              <a:gd name="connsiteY3" fmla="*/ 658509 h 2460618"/>
              <a:gd name="connsiteX4" fmla="*/ 57354 w 6640462"/>
              <a:gd name="connsiteY4" fmla="*/ 868017 h 2460618"/>
              <a:gd name="connsiteX5" fmla="*/ 168672 w 6640462"/>
              <a:gd name="connsiteY5" fmla="*/ 971384 h 2460618"/>
              <a:gd name="connsiteX6" fmla="*/ 248278 w 6640462"/>
              <a:gd name="connsiteY6" fmla="*/ 1038599 h 2460618"/>
              <a:gd name="connsiteX7" fmla="*/ 261406 w 6640462"/>
              <a:gd name="connsiteY7" fmla="*/ 1841497 h 2460618"/>
              <a:gd name="connsiteX8" fmla="*/ 386501 w 6640462"/>
              <a:gd name="connsiteY8" fmla="*/ 2176283 h 2460618"/>
              <a:gd name="connsiteX9" fmla="*/ 615147 w 6640462"/>
              <a:gd name="connsiteY9" fmla="*/ 2155111 h 2460618"/>
              <a:gd name="connsiteX10" fmla="*/ 765021 w 6640462"/>
              <a:gd name="connsiteY10" fmla="*/ 2315153 h 2460618"/>
              <a:gd name="connsiteX11" fmla="*/ 1019092 w 6640462"/>
              <a:gd name="connsiteY11" fmla="*/ 2459293 h 2460618"/>
              <a:gd name="connsiteX12" fmla="*/ 1273903 w 6640462"/>
              <a:gd name="connsiteY12" fmla="*/ 2323105 h 2460618"/>
              <a:gd name="connsiteX13" fmla="*/ 1449757 w 6640462"/>
              <a:gd name="connsiteY13" fmla="*/ 2155019 h 2460618"/>
              <a:gd name="connsiteX14" fmla="*/ 2119608 w 6640462"/>
              <a:gd name="connsiteY14" fmla="*/ 2144385 h 2460618"/>
              <a:gd name="connsiteX15" fmla="*/ 2106201 w 6640462"/>
              <a:gd name="connsiteY15" fmla="*/ 2133753 h 2460618"/>
              <a:gd name="connsiteX16" fmla="*/ 2108975 w 6640462"/>
              <a:gd name="connsiteY16" fmla="*/ 1984897 h 2460618"/>
              <a:gd name="connsiteX17" fmla="*/ 2114337 w 6640462"/>
              <a:gd name="connsiteY17" fmla="*/ 1711131 h 2460618"/>
              <a:gd name="connsiteX18" fmla="*/ 2098342 w 6640462"/>
              <a:gd name="connsiteY18" fmla="*/ 1113027 h 2460618"/>
              <a:gd name="connsiteX19" fmla="*/ 2236011 w 6640462"/>
              <a:gd name="connsiteY19" fmla="*/ 923676 h 2460618"/>
              <a:gd name="connsiteX20" fmla="*/ 2315524 w 6640462"/>
              <a:gd name="connsiteY20" fmla="*/ 780553 h 2460618"/>
              <a:gd name="connsiteX21" fmla="*/ 2267817 w 6640462"/>
              <a:gd name="connsiteY21" fmla="*/ 605624 h 2460618"/>
              <a:gd name="connsiteX22" fmla="*/ 2108790 w 6640462"/>
              <a:gd name="connsiteY22" fmla="*/ 486354 h 2460618"/>
              <a:gd name="connsiteX23" fmla="*/ 2119607 w 6640462"/>
              <a:gd name="connsiteY23" fmla="*/ 294320 h 2460618"/>
              <a:gd name="connsiteX24" fmla="*/ 2124693 w 6640462"/>
              <a:gd name="connsiteY24" fmla="*/ 160351 h 2460618"/>
              <a:gd name="connsiteX25" fmla="*/ 2382833 w 6640462"/>
              <a:gd name="connsiteY25" fmla="*/ 163955 h 2460618"/>
              <a:gd name="connsiteX26" fmla="*/ 2569966 w 6640462"/>
              <a:gd name="connsiteY26" fmla="*/ 25179 h 2460618"/>
              <a:gd name="connsiteX27" fmla="*/ 2911872 w 6640462"/>
              <a:gd name="connsiteY27" fmla="*/ 176254 h 2460618"/>
              <a:gd name="connsiteX28" fmla="*/ 3738808 w 6640462"/>
              <a:gd name="connsiteY28" fmla="*/ 176253 h 2460618"/>
              <a:gd name="connsiteX29" fmla="*/ 3881932 w 6640462"/>
              <a:gd name="connsiteY29" fmla="*/ 25179 h 2460618"/>
              <a:gd name="connsiteX30" fmla="*/ 3953494 w 6640462"/>
              <a:gd name="connsiteY30" fmla="*/ 25178 h 2460618"/>
              <a:gd name="connsiteX31" fmla="*/ 4033006 w 6640462"/>
              <a:gd name="connsiteY31" fmla="*/ 56983 h 2460618"/>
              <a:gd name="connsiteX32" fmla="*/ 4179735 w 6640462"/>
              <a:gd name="connsiteY32" fmla="*/ 166545 h 2460618"/>
              <a:gd name="connsiteX33" fmla="*/ 4424283 w 6640462"/>
              <a:gd name="connsiteY33" fmla="*/ 161737 h 2460618"/>
              <a:gd name="connsiteX34" fmla="*/ 4430571 w 6640462"/>
              <a:gd name="connsiteY34" fmla="*/ 478402 h 2460618"/>
              <a:gd name="connsiteX35" fmla="*/ 4605500 w 6640462"/>
              <a:gd name="connsiteY35" fmla="*/ 629477 h 2460618"/>
              <a:gd name="connsiteX36" fmla="*/ 4661159 w 6640462"/>
              <a:gd name="connsiteY36" fmla="*/ 740795 h 2460618"/>
              <a:gd name="connsiteX37" fmla="*/ 4605500 w 6640462"/>
              <a:gd name="connsiteY37" fmla="*/ 899821 h 2460618"/>
              <a:gd name="connsiteX38" fmla="*/ 4438523 w 6640462"/>
              <a:gd name="connsiteY38" fmla="*/ 1090653 h 2460618"/>
              <a:gd name="connsiteX39" fmla="*/ 4416424 w 6640462"/>
              <a:gd name="connsiteY39" fmla="*/ 1806824 h 2460618"/>
              <a:gd name="connsiteX40" fmla="*/ 4413928 w 6640462"/>
              <a:gd name="connsiteY40" fmla="*/ 2133198 h 2460618"/>
              <a:gd name="connsiteX41" fmla="*/ 4820185 w 6640462"/>
              <a:gd name="connsiteY41" fmla="*/ 2140224 h 2460618"/>
              <a:gd name="connsiteX42" fmla="*/ 5074626 w 6640462"/>
              <a:gd name="connsiteY42" fmla="*/ 2164078 h 2460618"/>
              <a:gd name="connsiteX43" fmla="*/ 5082578 w 6640462"/>
              <a:gd name="connsiteY43" fmla="*/ 2251542 h 2460618"/>
              <a:gd name="connsiteX44" fmla="*/ 5154140 w 6640462"/>
              <a:gd name="connsiteY44" fmla="*/ 2362861 h 2460618"/>
              <a:gd name="connsiteX45" fmla="*/ 5429292 w 6640462"/>
              <a:gd name="connsiteY45" fmla="*/ 2451342 h 2460618"/>
              <a:gd name="connsiteX46" fmla="*/ 5710731 w 6640462"/>
              <a:gd name="connsiteY46" fmla="*/ 2346959 h 2460618"/>
              <a:gd name="connsiteX47" fmla="*/ 5798196 w 6640462"/>
              <a:gd name="connsiteY47" fmla="*/ 2148175 h 2460618"/>
              <a:gd name="connsiteX48" fmla="*/ 6267322 w 6640462"/>
              <a:gd name="connsiteY48" fmla="*/ 2156128 h 2460618"/>
              <a:gd name="connsiteX49" fmla="*/ 6268524 w 6640462"/>
              <a:gd name="connsiteY49" fmla="*/ 1974356 h 2460618"/>
              <a:gd name="connsiteX50" fmla="*/ 6235517 w 6640462"/>
              <a:gd name="connsiteY50" fmla="*/ 1074750 h 2460618"/>
              <a:gd name="connsiteX51" fmla="*/ 6315030 w 6640462"/>
              <a:gd name="connsiteY51" fmla="*/ 963432 h 2460618"/>
              <a:gd name="connsiteX52" fmla="*/ 6390567 w 6640462"/>
              <a:gd name="connsiteY52" fmla="*/ 918960 h 2460618"/>
              <a:gd name="connsiteX53" fmla="*/ 6489959 w 6640462"/>
              <a:gd name="connsiteY53" fmla="*/ 844162 h 2460618"/>
              <a:gd name="connsiteX54" fmla="*/ 6525831 w 6640462"/>
              <a:gd name="connsiteY54" fmla="*/ 761875 h 2460618"/>
              <a:gd name="connsiteX55" fmla="*/ 6585375 w 6640462"/>
              <a:gd name="connsiteY55" fmla="*/ 613574 h 2460618"/>
              <a:gd name="connsiteX56" fmla="*/ 6585005 w 6640462"/>
              <a:gd name="connsiteY56" fmla="*/ 745974 h 2460618"/>
              <a:gd name="connsiteX57" fmla="*/ 6582415 w 6640462"/>
              <a:gd name="connsiteY57" fmla="*/ 405731 h 2460618"/>
              <a:gd name="connsiteX0" fmla="*/ 545989 w 6598364"/>
              <a:gd name="connsiteY0" fmla="*/ 262422 h 2460618"/>
              <a:gd name="connsiteX1" fmla="*/ 556621 w 6598364"/>
              <a:gd name="connsiteY1" fmla="*/ 570767 h 2460618"/>
              <a:gd name="connsiteX2" fmla="*/ 208428 w 6598364"/>
              <a:gd name="connsiteY2" fmla="*/ 526110 h 2460618"/>
              <a:gd name="connsiteX3" fmla="*/ 25179 w 6598364"/>
              <a:gd name="connsiteY3" fmla="*/ 658509 h 2460618"/>
              <a:gd name="connsiteX4" fmla="*/ 57354 w 6598364"/>
              <a:gd name="connsiteY4" fmla="*/ 868017 h 2460618"/>
              <a:gd name="connsiteX5" fmla="*/ 168672 w 6598364"/>
              <a:gd name="connsiteY5" fmla="*/ 971384 h 2460618"/>
              <a:gd name="connsiteX6" fmla="*/ 248278 w 6598364"/>
              <a:gd name="connsiteY6" fmla="*/ 1038599 h 2460618"/>
              <a:gd name="connsiteX7" fmla="*/ 261406 w 6598364"/>
              <a:gd name="connsiteY7" fmla="*/ 1841497 h 2460618"/>
              <a:gd name="connsiteX8" fmla="*/ 386501 w 6598364"/>
              <a:gd name="connsiteY8" fmla="*/ 2176283 h 2460618"/>
              <a:gd name="connsiteX9" fmla="*/ 615147 w 6598364"/>
              <a:gd name="connsiteY9" fmla="*/ 2155111 h 2460618"/>
              <a:gd name="connsiteX10" fmla="*/ 765021 w 6598364"/>
              <a:gd name="connsiteY10" fmla="*/ 2315153 h 2460618"/>
              <a:gd name="connsiteX11" fmla="*/ 1019092 w 6598364"/>
              <a:gd name="connsiteY11" fmla="*/ 2459293 h 2460618"/>
              <a:gd name="connsiteX12" fmla="*/ 1273903 w 6598364"/>
              <a:gd name="connsiteY12" fmla="*/ 2323105 h 2460618"/>
              <a:gd name="connsiteX13" fmla="*/ 1449757 w 6598364"/>
              <a:gd name="connsiteY13" fmla="*/ 2155019 h 2460618"/>
              <a:gd name="connsiteX14" fmla="*/ 2119608 w 6598364"/>
              <a:gd name="connsiteY14" fmla="*/ 2144385 h 2460618"/>
              <a:gd name="connsiteX15" fmla="*/ 2106201 w 6598364"/>
              <a:gd name="connsiteY15" fmla="*/ 2133753 h 2460618"/>
              <a:gd name="connsiteX16" fmla="*/ 2108975 w 6598364"/>
              <a:gd name="connsiteY16" fmla="*/ 1984897 h 2460618"/>
              <a:gd name="connsiteX17" fmla="*/ 2114337 w 6598364"/>
              <a:gd name="connsiteY17" fmla="*/ 1711131 h 2460618"/>
              <a:gd name="connsiteX18" fmla="*/ 2098342 w 6598364"/>
              <a:gd name="connsiteY18" fmla="*/ 1113027 h 2460618"/>
              <a:gd name="connsiteX19" fmla="*/ 2236011 w 6598364"/>
              <a:gd name="connsiteY19" fmla="*/ 923676 h 2460618"/>
              <a:gd name="connsiteX20" fmla="*/ 2315524 w 6598364"/>
              <a:gd name="connsiteY20" fmla="*/ 780553 h 2460618"/>
              <a:gd name="connsiteX21" fmla="*/ 2267817 w 6598364"/>
              <a:gd name="connsiteY21" fmla="*/ 605624 h 2460618"/>
              <a:gd name="connsiteX22" fmla="*/ 2108790 w 6598364"/>
              <a:gd name="connsiteY22" fmla="*/ 486354 h 2460618"/>
              <a:gd name="connsiteX23" fmla="*/ 2119607 w 6598364"/>
              <a:gd name="connsiteY23" fmla="*/ 294320 h 2460618"/>
              <a:gd name="connsiteX24" fmla="*/ 2124693 w 6598364"/>
              <a:gd name="connsiteY24" fmla="*/ 160351 h 2460618"/>
              <a:gd name="connsiteX25" fmla="*/ 2382833 w 6598364"/>
              <a:gd name="connsiteY25" fmla="*/ 163955 h 2460618"/>
              <a:gd name="connsiteX26" fmla="*/ 2569966 w 6598364"/>
              <a:gd name="connsiteY26" fmla="*/ 25179 h 2460618"/>
              <a:gd name="connsiteX27" fmla="*/ 2911872 w 6598364"/>
              <a:gd name="connsiteY27" fmla="*/ 176254 h 2460618"/>
              <a:gd name="connsiteX28" fmla="*/ 3738808 w 6598364"/>
              <a:gd name="connsiteY28" fmla="*/ 176253 h 2460618"/>
              <a:gd name="connsiteX29" fmla="*/ 3881932 w 6598364"/>
              <a:gd name="connsiteY29" fmla="*/ 25179 h 2460618"/>
              <a:gd name="connsiteX30" fmla="*/ 3953494 w 6598364"/>
              <a:gd name="connsiteY30" fmla="*/ 25178 h 2460618"/>
              <a:gd name="connsiteX31" fmla="*/ 4033006 w 6598364"/>
              <a:gd name="connsiteY31" fmla="*/ 56983 h 2460618"/>
              <a:gd name="connsiteX32" fmla="*/ 4179735 w 6598364"/>
              <a:gd name="connsiteY32" fmla="*/ 166545 h 2460618"/>
              <a:gd name="connsiteX33" fmla="*/ 4424283 w 6598364"/>
              <a:gd name="connsiteY33" fmla="*/ 161737 h 2460618"/>
              <a:gd name="connsiteX34" fmla="*/ 4430571 w 6598364"/>
              <a:gd name="connsiteY34" fmla="*/ 478402 h 2460618"/>
              <a:gd name="connsiteX35" fmla="*/ 4605500 w 6598364"/>
              <a:gd name="connsiteY35" fmla="*/ 629477 h 2460618"/>
              <a:gd name="connsiteX36" fmla="*/ 4661159 w 6598364"/>
              <a:gd name="connsiteY36" fmla="*/ 740795 h 2460618"/>
              <a:gd name="connsiteX37" fmla="*/ 4605500 w 6598364"/>
              <a:gd name="connsiteY37" fmla="*/ 899821 h 2460618"/>
              <a:gd name="connsiteX38" fmla="*/ 4438523 w 6598364"/>
              <a:gd name="connsiteY38" fmla="*/ 1090653 h 2460618"/>
              <a:gd name="connsiteX39" fmla="*/ 4416424 w 6598364"/>
              <a:gd name="connsiteY39" fmla="*/ 1806824 h 2460618"/>
              <a:gd name="connsiteX40" fmla="*/ 4413928 w 6598364"/>
              <a:gd name="connsiteY40" fmla="*/ 2133198 h 2460618"/>
              <a:gd name="connsiteX41" fmla="*/ 4820185 w 6598364"/>
              <a:gd name="connsiteY41" fmla="*/ 2140224 h 2460618"/>
              <a:gd name="connsiteX42" fmla="*/ 5074626 w 6598364"/>
              <a:gd name="connsiteY42" fmla="*/ 2164078 h 2460618"/>
              <a:gd name="connsiteX43" fmla="*/ 5082578 w 6598364"/>
              <a:gd name="connsiteY43" fmla="*/ 2251542 h 2460618"/>
              <a:gd name="connsiteX44" fmla="*/ 5154140 w 6598364"/>
              <a:gd name="connsiteY44" fmla="*/ 2362861 h 2460618"/>
              <a:gd name="connsiteX45" fmla="*/ 5429292 w 6598364"/>
              <a:gd name="connsiteY45" fmla="*/ 2451342 h 2460618"/>
              <a:gd name="connsiteX46" fmla="*/ 5710731 w 6598364"/>
              <a:gd name="connsiteY46" fmla="*/ 2346959 h 2460618"/>
              <a:gd name="connsiteX47" fmla="*/ 5798196 w 6598364"/>
              <a:gd name="connsiteY47" fmla="*/ 2148175 h 2460618"/>
              <a:gd name="connsiteX48" fmla="*/ 6267322 w 6598364"/>
              <a:gd name="connsiteY48" fmla="*/ 2156128 h 2460618"/>
              <a:gd name="connsiteX49" fmla="*/ 6268524 w 6598364"/>
              <a:gd name="connsiteY49" fmla="*/ 1974356 h 2460618"/>
              <a:gd name="connsiteX50" fmla="*/ 6235517 w 6598364"/>
              <a:gd name="connsiteY50" fmla="*/ 1074750 h 2460618"/>
              <a:gd name="connsiteX51" fmla="*/ 6315030 w 6598364"/>
              <a:gd name="connsiteY51" fmla="*/ 963432 h 2460618"/>
              <a:gd name="connsiteX52" fmla="*/ 6390567 w 6598364"/>
              <a:gd name="connsiteY52" fmla="*/ 918960 h 2460618"/>
              <a:gd name="connsiteX53" fmla="*/ 6489959 w 6598364"/>
              <a:gd name="connsiteY53" fmla="*/ 844162 h 2460618"/>
              <a:gd name="connsiteX54" fmla="*/ 6525831 w 6598364"/>
              <a:gd name="connsiteY54" fmla="*/ 761875 h 2460618"/>
              <a:gd name="connsiteX55" fmla="*/ 6585375 w 6598364"/>
              <a:gd name="connsiteY55" fmla="*/ 613574 h 2460618"/>
              <a:gd name="connsiteX56" fmla="*/ 6585005 w 6598364"/>
              <a:gd name="connsiteY56" fmla="*/ 745974 h 2460618"/>
              <a:gd name="connsiteX57" fmla="*/ 6582415 w 6598364"/>
              <a:gd name="connsiteY57" fmla="*/ 405731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6201 w 6595237"/>
              <a:gd name="connsiteY15" fmla="*/ 2133753 h 2460618"/>
              <a:gd name="connsiteX16" fmla="*/ 2108975 w 6595237"/>
              <a:gd name="connsiteY16" fmla="*/ 1984897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133753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08975 w 6595237"/>
              <a:gd name="connsiteY17" fmla="*/ 198489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06201 w 6595237"/>
              <a:gd name="connsiteY16" fmla="*/ 204628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08790 w 6595237"/>
              <a:gd name="connsiteY15" fmla="*/ 214022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9608 w 6595237"/>
              <a:gd name="connsiteY14" fmla="*/ 214438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51028 w 6595237"/>
              <a:gd name="connsiteY14" fmla="*/ 214819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00558 w 6595237"/>
              <a:gd name="connsiteY14" fmla="*/ 215200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403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6595 w 6595237"/>
              <a:gd name="connsiteY17" fmla="*/ 1771537 h 2460618"/>
              <a:gd name="connsiteX18" fmla="*/ 2114337 w 6595237"/>
              <a:gd name="connsiteY18" fmla="*/ 1711131 h 2460618"/>
              <a:gd name="connsiteX19" fmla="*/ 2098342 w 6595237"/>
              <a:gd name="connsiteY19" fmla="*/ 1113027 h 2460618"/>
              <a:gd name="connsiteX20" fmla="*/ 2236011 w 6595237"/>
              <a:gd name="connsiteY20" fmla="*/ 923676 h 2460618"/>
              <a:gd name="connsiteX21" fmla="*/ 2315524 w 6595237"/>
              <a:gd name="connsiteY21" fmla="*/ 780553 h 2460618"/>
              <a:gd name="connsiteX22" fmla="*/ 2267817 w 6595237"/>
              <a:gd name="connsiteY22" fmla="*/ 605624 h 2460618"/>
              <a:gd name="connsiteX23" fmla="*/ 2108790 w 6595237"/>
              <a:gd name="connsiteY23" fmla="*/ 486354 h 2460618"/>
              <a:gd name="connsiteX24" fmla="*/ 2119607 w 6595237"/>
              <a:gd name="connsiteY24" fmla="*/ 294320 h 2460618"/>
              <a:gd name="connsiteX25" fmla="*/ 2124693 w 6595237"/>
              <a:gd name="connsiteY25" fmla="*/ 160351 h 2460618"/>
              <a:gd name="connsiteX26" fmla="*/ 2382833 w 6595237"/>
              <a:gd name="connsiteY26" fmla="*/ 163955 h 2460618"/>
              <a:gd name="connsiteX27" fmla="*/ 2569966 w 6595237"/>
              <a:gd name="connsiteY27" fmla="*/ 25179 h 2460618"/>
              <a:gd name="connsiteX28" fmla="*/ 2911872 w 6595237"/>
              <a:gd name="connsiteY28" fmla="*/ 176254 h 2460618"/>
              <a:gd name="connsiteX29" fmla="*/ 3738808 w 6595237"/>
              <a:gd name="connsiteY29" fmla="*/ 176253 h 2460618"/>
              <a:gd name="connsiteX30" fmla="*/ 3881932 w 6595237"/>
              <a:gd name="connsiteY30" fmla="*/ 25179 h 2460618"/>
              <a:gd name="connsiteX31" fmla="*/ 3953494 w 6595237"/>
              <a:gd name="connsiteY31" fmla="*/ 25178 h 2460618"/>
              <a:gd name="connsiteX32" fmla="*/ 4033006 w 6595237"/>
              <a:gd name="connsiteY32" fmla="*/ 56983 h 2460618"/>
              <a:gd name="connsiteX33" fmla="*/ 4179735 w 6595237"/>
              <a:gd name="connsiteY33" fmla="*/ 166545 h 2460618"/>
              <a:gd name="connsiteX34" fmla="*/ 4424283 w 6595237"/>
              <a:gd name="connsiteY34" fmla="*/ 161737 h 2460618"/>
              <a:gd name="connsiteX35" fmla="*/ 4430571 w 6595237"/>
              <a:gd name="connsiteY35" fmla="*/ 478402 h 2460618"/>
              <a:gd name="connsiteX36" fmla="*/ 4605500 w 6595237"/>
              <a:gd name="connsiteY36" fmla="*/ 629477 h 2460618"/>
              <a:gd name="connsiteX37" fmla="*/ 4661159 w 6595237"/>
              <a:gd name="connsiteY37" fmla="*/ 740795 h 2460618"/>
              <a:gd name="connsiteX38" fmla="*/ 4605500 w 6595237"/>
              <a:gd name="connsiteY38" fmla="*/ 899821 h 2460618"/>
              <a:gd name="connsiteX39" fmla="*/ 4438523 w 6595237"/>
              <a:gd name="connsiteY39" fmla="*/ 1090653 h 2460618"/>
              <a:gd name="connsiteX40" fmla="*/ 4416424 w 6595237"/>
              <a:gd name="connsiteY40" fmla="*/ 1806824 h 2460618"/>
              <a:gd name="connsiteX41" fmla="*/ 4413928 w 6595237"/>
              <a:gd name="connsiteY41" fmla="*/ 2133198 h 2460618"/>
              <a:gd name="connsiteX42" fmla="*/ 4820185 w 6595237"/>
              <a:gd name="connsiteY42" fmla="*/ 2140224 h 2460618"/>
              <a:gd name="connsiteX43" fmla="*/ 5074626 w 6595237"/>
              <a:gd name="connsiteY43" fmla="*/ 2164078 h 2460618"/>
              <a:gd name="connsiteX44" fmla="*/ 5082578 w 6595237"/>
              <a:gd name="connsiteY44" fmla="*/ 2251542 h 2460618"/>
              <a:gd name="connsiteX45" fmla="*/ 5154140 w 6595237"/>
              <a:gd name="connsiteY45" fmla="*/ 2362861 h 2460618"/>
              <a:gd name="connsiteX46" fmla="*/ 5429292 w 6595237"/>
              <a:gd name="connsiteY46" fmla="*/ 2451342 h 2460618"/>
              <a:gd name="connsiteX47" fmla="*/ 5710731 w 6595237"/>
              <a:gd name="connsiteY47" fmla="*/ 2346959 h 2460618"/>
              <a:gd name="connsiteX48" fmla="*/ 5798196 w 6595237"/>
              <a:gd name="connsiteY48" fmla="*/ 2148175 h 2460618"/>
              <a:gd name="connsiteX49" fmla="*/ 6267322 w 6595237"/>
              <a:gd name="connsiteY49" fmla="*/ 2156128 h 2460618"/>
              <a:gd name="connsiteX50" fmla="*/ 6268524 w 6595237"/>
              <a:gd name="connsiteY50" fmla="*/ 1974356 h 2460618"/>
              <a:gd name="connsiteX51" fmla="*/ 6235517 w 6595237"/>
              <a:gd name="connsiteY51" fmla="*/ 1074750 h 2460618"/>
              <a:gd name="connsiteX52" fmla="*/ 6315030 w 6595237"/>
              <a:gd name="connsiteY52" fmla="*/ 963432 h 2460618"/>
              <a:gd name="connsiteX53" fmla="*/ 6390567 w 6595237"/>
              <a:gd name="connsiteY53" fmla="*/ 918960 h 2460618"/>
              <a:gd name="connsiteX54" fmla="*/ 6489959 w 6595237"/>
              <a:gd name="connsiteY54" fmla="*/ 844162 h 2460618"/>
              <a:gd name="connsiteX55" fmla="*/ 6525831 w 6595237"/>
              <a:gd name="connsiteY55" fmla="*/ 761875 h 2460618"/>
              <a:gd name="connsiteX56" fmla="*/ 6585375 w 6595237"/>
              <a:gd name="connsiteY56" fmla="*/ 613574 h 2460618"/>
              <a:gd name="connsiteX57" fmla="*/ 6585005 w 6595237"/>
              <a:gd name="connsiteY57" fmla="*/ 745974 h 2460618"/>
              <a:gd name="connsiteX58" fmla="*/ 6574464 w 6595237"/>
              <a:gd name="connsiteY58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21441 w 6595237"/>
              <a:gd name="connsiteY16" fmla="*/ 1783399 h 2460618"/>
              <a:gd name="connsiteX17" fmla="*/ 2114337 w 6595237"/>
              <a:gd name="connsiteY17" fmla="*/ 1711131 h 2460618"/>
              <a:gd name="connsiteX18" fmla="*/ 2098342 w 6595237"/>
              <a:gd name="connsiteY18" fmla="*/ 1113027 h 2460618"/>
              <a:gd name="connsiteX19" fmla="*/ 2236011 w 6595237"/>
              <a:gd name="connsiteY19" fmla="*/ 923676 h 2460618"/>
              <a:gd name="connsiteX20" fmla="*/ 2315524 w 6595237"/>
              <a:gd name="connsiteY20" fmla="*/ 780553 h 2460618"/>
              <a:gd name="connsiteX21" fmla="*/ 2267817 w 6595237"/>
              <a:gd name="connsiteY21" fmla="*/ 605624 h 2460618"/>
              <a:gd name="connsiteX22" fmla="*/ 2108790 w 6595237"/>
              <a:gd name="connsiteY22" fmla="*/ 486354 h 2460618"/>
              <a:gd name="connsiteX23" fmla="*/ 2119607 w 6595237"/>
              <a:gd name="connsiteY23" fmla="*/ 294320 h 2460618"/>
              <a:gd name="connsiteX24" fmla="*/ 2124693 w 6595237"/>
              <a:gd name="connsiteY24" fmla="*/ 160351 h 2460618"/>
              <a:gd name="connsiteX25" fmla="*/ 2382833 w 6595237"/>
              <a:gd name="connsiteY25" fmla="*/ 163955 h 2460618"/>
              <a:gd name="connsiteX26" fmla="*/ 2569966 w 6595237"/>
              <a:gd name="connsiteY26" fmla="*/ 25179 h 2460618"/>
              <a:gd name="connsiteX27" fmla="*/ 2911872 w 6595237"/>
              <a:gd name="connsiteY27" fmla="*/ 176254 h 2460618"/>
              <a:gd name="connsiteX28" fmla="*/ 3738808 w 6595237"/>
              <a:gd name="connsiteY28" fmla="*/ 176253 h 2460618"/>
              <a:gd name="connsiteX29" fmla="*/ 3881932 w 6595237"/>
              <a:gd name="connsiteY29" fmla="*/ 25179 h 2460618"/>
              <a:gd name="connsiteX30" fmla="*/ 3953494 w 6595237"/>
              <a:gd name="connsiteY30" fmla="*/ 25178 h 2460618"/>
              <a:gd name="connsiteX31" fmla="*/ 4033006 w 6595237"/>
              <a:gd name="connsiteY31" fmla="*/ 56983 h 2460618"/>
              <a:gd name="connsiteX32" fmla="*/ 4179735 w 6595237"/>
              <a:gd name="connsiteY32" fmla="*/ 166545 h 2460618"/>
              <a:gd name="connsiteX33" fmla="*/ 4424283 w 6595237"/>
              <a:gd name="connsiteY33" fmla="*/ 161737 h 2460618"/>
              <a:gd name="connsiteX34" fmla="*/ 4430571 w 6595237"/>
              <a:gd name="connsiteY34" fmla="*/ 478402 h 2460618"/>
              <a:gd name="connsiteX35" fmla="*/ 4605500 w 6595237"/>
              <a:gd name="connsiteY35" fmla="*/ 629477 h 2460618"/>
              <a:gd name="connsiteX36" fmla="*/ 4661159 w 6595237"/>
              <a:gd name="connsiteY36" fmla="*/ 740795 h 2460618"/>
              <a:gd name="connsiteX37" fmla="*/ 4605500 w 6595237"/>
              <a:gd name="connsiteY37" fmla="*/ 899821 h 2460618"/>
              <a:gd name="connsiteX38" fmla="*/ 4438523 w 6595237"/>
              <a:gd name="connsiteY38" fmla="*/ 1090653 h 2460618"/>
              <a:gd name="connsiteX39" fmla="*/ 4416424 w 6595237"/>
              <a:gd name="connsiteY39" fmla="*/ 1806824 h 2460618"/>
              <a:gd name="connsiteX40" fmla="*/ 4413928 w 6595237"/>
              <a:gd name="connsiteY40" fmla="*/ 2133198 h 2460618"/>
              <a:gd name="connsiteX41" fmla="*/ 4820185 w 6595237"/>
              <a:gd name="connsiteY41" fmla="*/ 2140224 h 2460618"/>
              <a:gd name="connsiteX42" fmla="*/ 5074626 w 6595237"/>
              <a:gd name="connsiteY42" fmla="*/ 2164078 h 2460618"/>
              <a:gd name="connsiteX43" fmla="*/ 5082578 w 6595237"/>
              <a:gd name="connsiteY43" fmla="*/ 2251542 h 2460618"/>
              <a:gd name="connsiteX44" fmla="*/ 5154140 w 6595237"/>
              <a:gd name="connsiteY44" fmla="*/ 2362861 h 2460618"/>
              <a:gd name="connsiteX45" fmla="*/ 5429292 w 6595237"/>
              <a:gd name="connsiteY45" fmla="*/ 2451342 h 2460618"/>
              <a:gd name="connsiteX46" fmla="*/ 5710731 w 6595237"/>
              <a:gd name="connsiteY46" fmla="*/ 2346959 h 2460618"/>
              <a:gd name="connsiteX47" fmla="*/ 5798196 w 6595237"/>
              <a:gd name="connsiteY47" fmla="*/ 2148175 h 2460618"/>
              <a:gd name="connsiteX48" fmla="*/ 6267322 w 6595237"/>
              <a:gd name="connsiteY48" fmla="*/ 2156128 h 2460618"/>
              <a:gd name="connsiteX49" fmla="*/ 6268524 w 6595237"/>
              <a:gd name="connsiteY49" fmla="*/ 1974356 h 2460618"/>
              <a:gd name="connsiteX50" fmla="*/ 6235517 w 6595237"/>
              <a:gd name="connsiteY50" fmla="*/ 1074750 h 2460618"/>
              <a:gd name="connsiteX51" fmla="*/ 6315030 w 6595237"/>
              <a:gd name="connsiteY51" fmla="*/ 963432 h 2460618"/>
              <a:gd name="connsiteX52" fmla="*/ 6390567 w 6595237"/>
              <a:gd name="connsiteY52" fmla="*/ 918960 h 2460618"/>
              <a:gd name="connsiteX53" fmla="*/ 6489959 w 6595237"/>
              <a:gd name="connsiteY53" fmla="*/ 844162 h 2460618"/>
              <a:gd name="connsiteX54" fmla="*/ 6525831 w 6595237"/>
              <a:gd name="connsiteY54" fmla="*/ 761875 h 2460618"/>
              <a:gd name="connsiteX55" fmla="*/ 6585375 w 6595237"/>
              <a:gd name="connsiteY55" fmla="*/ 613574 h 2460618"/>
              <a:gd name="connsiteX56" fmla="*/ 6585005 w 6595237"/>
              <a:gd name="connsiteY56" fmla="*/ 745974 h 2460618"/>
              <a:gd name="connsiteX57" fmla="*/ 6574464 w 6595237"/>
              <a:gd name="connsiteY57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20220 w 6595237"/>
              <a:gd name="connsiteY15" fmla="*/ 188495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08790 w 6595237"/>
              <a:gd name="connsiteY15" fmla="*/ 1881145 h 2460618"/>
              <a:gd name="connsiteX16" fmla="*/ 2114337 w 6595237"/>
              <a:gd name="connsiteY16" fmla="*/ 1711131 h 2460618"/>
              <a:gd name="connsiteX17" fmla="*/ 2098342 w 6595237"/>
              <a:gd name="connsiteY17" fmla="*/ 1113027 h 2460618"/>
              <a:gd name="connsiteX18" fmla="*/ 2236011 w 6595237"/>
              <a:gd name="connsiteY18" fmla="*/ 923676 h 2460618"/>
              <a:gd name="connsiteX19" fmla="*/ 2315524 w 6595237"/>
              <a:gd name="connsiteY19" fmla="*/ 780553 h 2460618"/>
              <a:gd name="connsiteX20" fmla="*/ 2267817 w 6595237"/>
              <a:gd name="connsiteY20" fmla="*/ 605624 h 2460618"/>
              <a:gd name="connsiteX21" fmla="*/ 2108790 w 6595237"/>
              <a:gd name="connsiteY21" fmla="*/ 486354 h 2460618"/>
              <a:gd name="connsiteX22" fmla="*/ 2119607 w 6595237"/>
              <a:gd name="connsiteY22" fmla="*/ 294320 h 2460618"/>
              <a:gd name="connsiteX23" fmla="*/ 2124693 w 6595237"/>
              <a:gd name="connsiteY23" fmla="*/ 160351 h 2460618"/>
              <a:gd name="connsiteX24" fmla="*/ 2382833 w 6595237"/>
              <a:gd name="connsiteY24" fmla="*/ 163955 h 2460618"/>
              <a:gd name="connsiteX25" fmla="*/ 2569966 w 6595237"/>
              <a:gd name="connsiteY25" fmla="*/ 25179 h 2460618"/>
              <a:gd name="connsiteX26" fmla="*/ 2911872 w 6595237"/>
              <a:gd name="connsiteY26" fmla="*/ 176254 h 2460618"/>
              <a:gd name="connsiteX27" fmla="*/ 3738808 w 6595237"/>
              <a:gd name="connsiteY27" fmla="*/ 176253 h 2460618"/>
              <a:gd name="connsiteX28" fmla="*/ 3881932 w 6595237"/>
              <a:gd name="connsiteY28" fmla="*/ 25179 h 2460618"/>
              <a:gd name="connsiteX29" fmla="*/ 3953494 w 6595237"/>
              <a:gd name="connsiteY29" fmla="*/ 25178 h 2460618"/>
              <a:gd name="connsiteX30" fmla="*/ 4033006 w 6595237"/>
              <a:gd name="connsiteY30" fmla="*/ 56983 h 2460618"/>
              <a:gd name="connsiteX31" fmla="*/ 4179735 w 6595237"/>
              <a:gd name="connsiteY31" fmla="*/ 166545 h 2460618"/>
              <a:gd name="connsiteX32" fmla="*/ 4424283 w 6595237"/>
              <a:gd name="connsiteY32" fmla="*/ 161737 h 2460618"/>
              <a:gd name="connsiteX33" fmla="*/ 4430571 w 6595237"/>
              <a:gd name="connsiteY33" fmla="*/ 478402 h 2460618"/>
              <a:gd name="connsiteX34" fmla="*/ 4605500 w 6595237"/>
              <a:gd name="connsiteY34" fmla="*/ 629477 h 2460618"/>
              <a:gd name="connsiteX35" fmla="*/ 4661159 w 6595237"/>
              <a:gd name="connsiteY35" fmla="*/ 740795 h 2460618"/>
              <a:gd name="connsiteX36" fmla="*/ 4605500 w 6595237"/>
              <a:gd name="connsiteY36" fmla="*/ 899821 h 2460618"/>
              <a:gd name="connsiteX37" fmla="*/ 4438523 w 6595237"/>
              <a:gd name="connsiteY37" fmla="*/ 1090653 h 2460618"/>
              <a:gd name="connsiteX38" fmla="*/ 4416424 w 6595237"/>
              <a:gd name="connsiteY38" fmla="*/ 1806824 h 2460618"/>
              <a:gd name="connsiteX39" fmla="*/ 4413928 w 6595237"/>
              <a:gd name="connsiteY39" fmla="*/ 2133198 h 2460618"/>
              <a:gd name="connsiteX40" fmla="*/ 4820185 w 6595237"/>
              <a:gd name="connsiteY40" fmla="*/ 2140224 h 2460618"/>
              <a:gd name="connsiteX41" fmla="*/ 5074626 w 6595237"/>
              <a:gd name="connsiteY41" fmla="*/ 2164078 h 2460618"/>
              <a:gd name="connsiteX42" fmla="*/ 5082578 w 6595237"/>
              <a:gd name="connsiteY42" fmla="*/ 2251542 h 2460618"/>
              <a:gd name="connsiteX43" fmla="*/ 5154140 w 6595237"/>
              <a:gd name="connsiteY43" fmla="*/ 2362861 h 2460618"/>
              <a:gd name="connsiteX44" fmla="*/ 5429292 w 6595237"/>
              <a:gd name="connsiteY44" fmla="*/ 2451342 h 2460618"/>
              <a:gd name="connsiteX45" fmla="*/ 5710731 w 6595237"/>
              <a:gd name="connsiteY45" fmla="*/ 2346959 h 2460618"/>
              <a:gd name="connsiteX46" fmla="*/ 5798196 w 6595237"/>
              <a:gd name="connsiteY46" fmla="*/ 2148175 h 2460618"/>
              <a:gd name="connsiteX47" fmla="*/ 6267322 w 6595237"/>
              <a:gd name="connsiteY47" fmla="*/ 2156128 h 2460618"/>
              <a:gd name="connsiteX48" fmla="*/ 6268524 w 6595237"/>
              <a:gd name="connsiteY48" fmla="*/ 1974356 h 2460618"/>
              <a:gd name="connsiteX49" fmla="*/ 6235517 w 6595237"/>
              <a:gd name="connsiteY49" fmla="*/ 1074750 h 2460618"/>
              <a:gd name="connsiteX50" fmla="*/ 6315030 w 6595237"/>
              <a:gd name="connsiteY50" fmla="*/ 963432 h 2460618"/>
              <a:gd name="connsiteX51" fmla="*/ 6390567 w 6595237"/>
              <a:gd name="connsiteY51" fmla="*/ 918960 h 2460618"/>
              <a:gd name="connsiteX52" fmla="*/ 6489959 w 6595237"/>
              <a:gd name="connsiteY52" fmla="*/ 844162 h 2460618"/>
              <a:gd name="connsiteX53" fmla="*/ 6525831 w 6595237"/>
              <a:gd name="connsiteY53" fmla="*/ 761875 h 2460618"/>
              <a:gd name="connsiteX54" fmla="*/ 6585375 w 6595237"/>
              <a:gd name="connsiteY54" fmla="*/ 613574 h 2460618"/>
              <a:gd name="connsiteX55" fmla="*/ 6585005 w 6595237"/>
              <a:gd name="connsiteY55" fmla="*/ 745974 h 2460618"/>
              <a:gd name="connsiteX56" fmla="*/ 6574464 w 6595237"/>
              <a:gd name="connsiteY56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047218 w 6595237"/>
              <a:gd name="connsiteY14" fmla="*/ 216343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38523 w 6595237"/>
              <a:gd name="connsiteY36" fmla="*/ 109065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407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74626 w 6595237"/>
              <a:gd name="connsiteY40" fmla="*/ 216026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67322 w 6595237"/>
              <a:gd name="connsiteY46" fmla="*/ 215612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68524 w 6595237"/>
              <a:gd name="connsiteY47" fmla="*/ 1974356 h 2460618"/>
              <a:gd name="connsiteX48" fmla="*/ 6235517 w 6595237"/>
              <a:gd name="connsiteY48" fmla="*/ 1074750 h 2460618"/>
              <a:gd name="connsiteX49" fmla="*/ 6315030 w 6595237"/>
              <a:gd name="connsiteY49" fmla="*/ 963432 h 2460618"/>
              <a:gd name="connsiteX50" fmla="*/ 6390567 w 6595237"/>
              <a:gd name="connsiteY50" fmla="*/ 918960 h 2460618"/>
              <a:gd name="connsiteX51" fmla="*/ 6489959 w 6595237"/>
              <a:gd name="connsiteY51" fmla="*/ 844162 h 2460618"/>
              <a:gd name="connsiteX52" fmla="*/ 6525831 w 6595237"/>
              <a:gd name="connsiteY52" fmla="*/ 761875 h 2460618"/>
              <a:gd name="connsiteX53" fmla="*/ 6585375 w 6595237"/>
              <a:gd name="connsiteY53" fmla="*/ 613574 h 2460618"/>
              <a:gd name="connsiteX54" fmla="*/ 6585005 w 6595237"/>
              <a:gd name="connsiteY54" fmla="*/ 745974 h 2460618"/>
              <a:gd name="connsiteX55" fmla="*/ 6574464 w 6595237"/>
              <a:gd name="connsiteY55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5517 w 6595237"/>
              <a:gd name="connsiteY47" fmla="*/ 107475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27897 w 6595237"/>
              <a:gd name="connsiteY47" fmla="*/ 102141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5237"/>
              <a:gd name="connsiteY0" fmla="*/ 262422 h 2460618"/>
              <a:gd name="connsiteX1" fmla="*/ 556621 w 6595237"/>
              <a:gd name="connsiteY1" fmla="*/ 570767 h 2460618"/>
              <a:gd name="connsiteX2" fmla="*/ 208428 w 6595237"/>
              <a:gd name="connsiteY2" fmla="*/ 526110 h 2460618"/>
              <a:gd name="connsiteX3" fmla="*/ 25179 w 6595237"/>
              <a:gd name="connsiteY3" fmla="*/ 658509 h 2460618"/>
              <a:gd name="connsiteX4" fmla="*/ 57354 w 6595237"/>
              <a:gd name="connsiteY4" fmla="*/ 868017 h 2460618"/>
              <a:gd name="connsiteX5" fmla="*/ 168672 w 6595237"/>
              <a:gd name="connsiteY5" fmla="*/ 971384 h 2460618"/>
              <a:gd name="connsiteX6" fmla="*/ 248278 w 6595237"/>
              <a:gd name="connsiteY6" fmla="*/ 1038599 h 2460618"/>
              <a:gd name="connsiteX7" fmla="*/ 261406 w 6595237"/>
              <a:gd name="connsiteY7" fmla="*/ 1841497 h 2460618"/>
              <a:gd name="connsiteX8" fmla="*/ 386501 w 6595237"/>
              <a:gd name="connsiteY8" fmla="*/ 2176283 h 2460618"/>
              <a:gd name="connsiteX9" fmla="*/ 615147 w 6595237"/>
              <a:gd name="connsiteY9" fmla="*/ 2155111 h 2460618"/>
              <a:gd name="connsiteX10" fmla="*/ 765021 w 6595237"/>
              <a:gd name="connsiteY10" fmla="*/ 2315153 h 2460618"/>
              <a:gd name="connsiteX11" fmla="*/ 1019092 w 6595237"/>
              <a:gd name="connsiteY11" fmla="*/ 2459293 h 2460618"/>
              <a:gd name="connsiteX12" fmla="*/ 1273903 w 6595237"/>
              <a:gd name="connsiteY12" fmla="*/ 2323105 h 2460618"/>
              <a:gd name="connsiteX13" fmla="*/ 1449757 w 6595237"/>
              <a:gd name="connsiteY13" fmla="*/ 2155019 h 2460618"/>
              <a:gd name="connsiteX14" fmla="*/ 2111988 w 6595237"/>
              <a:gd name="connsiteY14" fmla="*/ 2159625 h 2460618"/>
              <a:gd name="connsiteX15" fmla="*/ 2114337 w 6595237"/>
              <a:gd name="connsiteY15" fmla="*/ 1711131 h 2460618"/>
              <a:gd name="connsiteX16" fmla="*/ 2098342 w 6595237"/>
              <a:gd name="connsiteY16" fmla="*/ 1113027 h 2460618"/>
              <a:gd name="connsiteX17" fmla="*/ 2236011 w 6595237"/>
              <a:gd name="connsiteY17" fmla="*/ 923676 h 2460618"/>
              <a:gd name="connsiteX18" fmla="*/ 2315524 w 6595237"/>
              <a:gd name="connsiteY18" fmla="*/ 780553 h 2460618"/>
              <a:gd name="connsiteX19" fmla="*/ 2267817 w 6595237"/>
              <a:gd name="connsiteY19" fmla="*/ 605624 h 2460618"/>
              <a:gd name="connsiteX20" fmla="*/ 2108790 w 6595237"/>
              <a:gd name="connsiteY20" fmla="*/ 486354 h 2460618"/>
              <a:gd name="connsiteX21" fmla="*/ 2119607 w 6595237"/>
              <a:gd name="connsiteY21" fmla="*/ 294320 h 2460618"/>
              <a:gd name="connsiteX22" fmla="*/ 2124693 w 6595237"/>
              <a:gd name="connsiteY22" fmla="*/ 160351 h 2460618"/>
              <a:gd name="connsiteX23" fmla="*/ 2382833 w 6595237"/>
              <a:gd name="connsiteY23" fmla="*/ 163955 h 2460618"/>
              <a:gd name="connsiteX24" fmla="*/ 2569966 w 6595237"/>
              <a:gd name="connsiteY24" fmla="*/ 25179 h 2460618"/>
              <a:gd name="connsiteX25" fmla="*/ 2911872 w 6595237"/>
              <a:gd name="connsiteY25" fmla="*/ 176254 h 2460618"/>
              <a:gd name="connsiteX26" fmla="*/ 3738808 w 6595237"/>
              <a:gd name="connsiteY26" fmla="*/ 176253 h 2460618"/>
              <a:gd name="connsiteX27" fmla="*/ 3881932 w 6595237"/>
              <a:gd name="connsiteY27" fmla="*/ 25179 h 2460618"/>
              <a:gd name="connsiteX28" fmla="*/ 3953494 w 6595237"/>
              <a:gd name="connsiteY28" fmla="*/ 25178 h 2460618"/>
              <a:gd name="connsiteX29" fmla="*/ 4033006 w 6595237"/>
              <a:gd name="connsiteY29" fmla="*/ 56983 h 2460618"/>
              <a:gd name="connsiteX30" fmla="*/ 4179735 w 6595237"/>
              <a:gd name="connsiteY30" fmla="*/ 166545 h 2460618"/>
              <a:gd name="connsiteX31" fmla="*/ 4424283 w 6595237"/>
              <a:gd name="connsiteY31" fmla="*/ 161737 h 2460618"/>
              <a:gd name="connsiteX32" fmla="*/ 4430571 w 6595237"/>
              <a:gd name="connsiteY32" fmla="*/ 478402 h 2460618"/>
              <a:gd name="connsiteX33" fmla="*/ 4605500 w 6595237"/>
              <a:gd name="connsiteY33" fmla="*/ 629477 h 2460618"/>
              <a:gd name="connsiteX34" fmla="*/ 4661159 w 6595237"/>
              <a:gd name="connsiteY34" fmla="*/ 740795 h 2460618"/>
              <a:gd name="connsiteX35" fmla="*/ 4605500 w 6595237"/>
              <a:gd name="connsiteY35" fmla="*/ 899821 h 2460618"/>
              <a:gd name="connsiteX36" fmla="*/ 4411853 w 6595237"/>
              <a:gd name="connsiteY36" fmla="*/ 1071603 h 2460618"/>
              <a:gd name="connsiteX37" fmla="*/ 4416424 w 6595237"/>
              <a:gd name="connsiteY37" fmla="*/ 1806824 h 2460618"/>
              <a:gd name="connsiteX38" fmla="*/ 4413928 w 6595237"/>
              <a:gd name="connsiteY38" fmla="*/ 2133198 h 2460618"/>
              <a:gd name="connsiteX39" fmla="*/ 4820185 w 6595237"/>
              <a:gd name="connsiteY39" fmla="*/ 2140224 h 2460618"/>
              <a:gd name="connsiteX40" fmla="*/ 5036526 w 6595237"/>
              <a:gd name="connsiteY40" fmla="*/ 2141218 h 2460618"/>
              <a:gd name="connsiteX41" fmla="*/ 5082578 w 6595237"/>
              <a:gd name="connsiteY41" fmla="*/ 2251542 h 2460618"/>
              <a:gd name="connsiteX42" fmla="*/ 5154140 w 6595237"/>
              <a:gd name="connsiteY42" fmla="*/ 2362861 h 2460618"/>
              <a:gd name="connsiteX43" fmla="*/ 5429292 w 6595237"/>
              <a:gd name="connsiteY43" fmla="*/ 2451342 h 2460618"/>
              <a:gd name="connsiteX44" fmla="*/ 5710731 w 6595237"/>
              <a:gd name="connsiteY44" fmla="*/ 2346959 h 2460618"/>
              <a:gd name="connsiteX45" fmla="*/ 5798196 w 6595237"/>
              <a:gd name="connsiteY45" fmla="*/ 2148175 h 2460618"/>
              <a:gd name="connsiteX46" fmla="*/ 6255892 w 6595237"/>
              <a:gd name="connsiteY46" fmla="*/ 2133268 h 2460618"/>
              <a:gd name="connsiteX47" fmla="*/ 6239327 w 6595237"/>
              <a:gd name="connsiteY47" fmla="*/ 987120 h 2460618"/>
              <a:gd name="connsiteX48" fmla="*/ 6315030 w 6595237"/>
              <a:gd name="connsiteY48" fmla="*/ 963432 h 2460618"/>
              <a:gd name="connsiteX49" fmla="*/ 6390567 w 6595237"/>
              <a:gd name="connsiteY49" fmla="*/ 918960 h 2460618"/>
              <a:gd name="connsiteX50" fmla="*/ 6489959 w 6595237"/>
              <a:gd name="connsiteY50" fmla="*/ 844162 h 2460618"/>
              <a:gd name="connsiteX51" fmla="*/ 6525831 w 6595237"/>
              <a:gd name="connsiteY51" fmla="*/ 761875 h 2460618"/>
              <a:gd name="connsiteX52" fmla="*/ 6585375 w 6595237"/>
              <a:gd name="connsiteY52" fmla="*/ 613574 h 2460618"/>
              <a:gd name="connsiteX53" fmla="*/ 6585005 w 6595237"/>
              <a:gd name="connsiteY53" fmla="*/ 745974 h 2460618"/>
              <a:gd name="connsiteX54" fmla="*/ 6574464 w 6595237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216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4602"/>
              <a:gd name="connsiteY0" fmla="*/ 262422 h 2460618"/>
              <a:gd name="connsiteX1" fmla="*/ 556621 w 6594602"/>
              <a:gd name="connsiteY1" fmla="*/ 570767 h 2460618"/>
              <a:gd name="connsiteX2" fmla="*/ 208428 w 6594602"/>
              <a:gd name="connsiteY2" fmla="*/ 526110 h 2460618"/>
              <a:gd name="connsiteX3" fmla="*/ 25179 w 6594602"/>
              <a:gd name="connsiteY3" fmla="*/ 658509 h 2460618"/>
              <a:gd name="connsiteX4" fmla="*/ 57354 w 6594602"/>
              <a:gd name="connsiteY4" fmla="*/ 868017 h 2460618"/>
              <a:gd name="connsiteX5" fmla="*/ 168672 w 6594602"/>
              <a:gd name="connsiteY5" fmla="*/ 971384 h 2460618"/>
              <a:gd name="connsiteX6" fmla="*/ 248278 w 6594602"/>
              <a:gd name="connsiteY6" fmla="*/ 1038599 h 2460618"/>
              <a:gd name="connsiteX7" fmla="*/ 261406 w 6594602"/>
              <a:gd name="connsiteY7" fmla="*/ 1841497 h 2460618"/>
              <a:gd name="connsiteX8" fmla="*/ 386501 w 6594602"/>
              <a:gd name="connsiteY8" fmla="*/ 2176283 h 2460618"/>
              <a:gd name="connsiteX9" fmla="*/ 615147 w 6594602"/>
              <a:gd name="connsiteY9" fmla="*/ 2155111 h 2460618"/>
              <a:gd name="connsiteX10" fmla="*/ 765021 w 6594602"/>
              <a:gd name="connsiteY10" fmla="*/ 2315153 h 2460618"/>
              <a:gd name="connsiteX11" fmla="*/ 1019092 w 6594602"/>
              <a:gd name="connsiteY11" fmla="*/ 2459293 h 2460618"/>
              <a:gd name="connsiteX12" fmla="*/ 1273903 w 6594602"/>
              <a:gd name="connsiteY12" fmla="*/ 2323105 h 2460618"/>
              <a:gd name="connsiteX13" fmla="*/ 1449757 w 6594602"/>
              <a:gd name="connsiteY13" fmla="*/ 2155019 h 2460618"/>
              <a:gd name="connsiteX14" fmla="*/ 2111988 w 6594602"/>
              <a:gd name="connsiteY14" fmla="*/ 2159625 h 2460618"/>
              <a:gd name="connsiteX15" fmla="*/ 2114337 w 6594602"/>
              <a:gd name="connsiteY15" fmla="*/ 1711131 h 2460618"/>
              <a:gd name="connsiteX16" fmla="*/ 2098342 w 6594602"/>
              <a:gd name="connsiteY16" fmla="*/ 1113027 h 2460618"/>
              <a:gd name="connsiteX17" fmla="*/ 2236011 w 6594602"/>
              <a:gd name="connsiteY17" fmla="*/ 923676 h 2460618"/>
              <a:gd name="connsiteX18" fmla="*/ 2315524 w 6594602"/>
              <a:gd name="connsiteY18" fmla="*/ 780553 h 2460618"/>
              <a:gd name="connsiteX19" fmla="*/ 2267817 w 6594602"/>
              <a:gd name="connsiteY19" fmla="*/ 605624 h 2460618"/>
              <a:gd name="connsiteX20" fmla="*/ 2108790 w 6594602"/>
              <a:gd name="connsiteY20" fmla="*/ 486354 h 2460618"/>
              <a:gd name="connsiteX21" fmla="*/ 2119607 w 6594602"/>
              <a:gd name="connsiteY21" fmla="*/ 294320 h 2460618"/>
              <a:gd name="connsiteX22" fmla="*/ 2124693 w 6594602"/>
              <a:gd name="connsiteY22" fmla="*/ 160351 h 2460618"/>
              <a:gd name="connsiteX23" fmla="*/ 2382833 w 6594602"/>
              <a:gd name="connsiteY23" fmla="*/ 163955 h 2460618"/>
              <a:gd name="connsiteX24" fmla="*/ 2569966 w 6594602"/>
              <a:gd name="connsiteY24" fmla="*/ 25179 h 2460618"/>
              <a:gd name="connsiteX25" fmla="*/ 2911872 w 6594602"/>
              <a:gd name="connsiteY25" fmla="*/ 176254 h 2460618"/>
              <a:gd name="connsiteX26" fmla="*/ 3738808 w 6594602"/>
              <a:gd name="connsiteY26" fmla="*/ 176253 h 2460618"/>
              <a:gd name="connsiteX27" fmla="*/ 3881932 w 6594602"/>
              <a:gd name="connsiteY27" fmla="*/ 25179 h 2460618"/>
              <a:gd name="connsiteX28" fmla="*/ 3953494 w 6594602"/>
              <a:gd name="connsiteY28" fmla="*/ 25178 h 2460618"/>
              <a:gd name="connsiteX29" fmla="*/ 4033006 w 6594602"/>
              <a:gd name="connsiteY29" fmla="*/ 56983 h 2460618"/>
              <a:gd name="connsiteX30" fmla="*/ 4179735 w 6594602"/>
              <a:gd name="connsiteY30" fmla="*/ 166545 h 2460618"/>
              <a:gd name="connsiteX31" fmla="*/ 4424283 w 6594602"/>
              <a:gd name="connsiteY31" fmla="*/ 161737 h 2460618"/>
              <a:gd name="connsiteX32" fmla="*/ 4430571 w 6594602"/>
              <a:gd name="connsiteY32" fmla="*/ 478402 h 2460618"/>
              <a:gd name="connsiteX33" fmla="*/ 4605500 w 6594602"/>
              <a:gd name="connsiteY33" fmla="*/ 629477 h 2460618"/>
              <a:gd name="connsiteX34" fmla="*/ 4661159 w 6594602"/>
              <a:gd name="connsiteY34" fmla="*/ 740795 h 2460618"/>
              <a:gd name="connsiteX35" fmla="*/ 4605500 w 6594602"/>
              <a:gd name="connsiteY35" fmla="*/ 899821 h 2460618"/>
              <a:gd name="connsiteX36" fmla="*/ 4411853 w 6594602"/>
              <a:gd name="connsiteY36" fmla="*/ 1071603 h 2460618"/>
              <a:gd name="connsiteX37" fmla="*/ 4416424 w 6594602"/>
              <a:gd name="connsiteY37" fmla="*/ 1806824 h 2460618"/>
              <a:gd name="connsiteX38" fmla="*/ 4413928 w 6594602"/>
              <a:gd name="connsiteY38" fmla="*/ 2133198 h 2460618"/>
              <a:gd name="connsiteX39" fmla="*/ 4820185 w 6594602"/>
              <a:gd name="connsiteY39" fmla="*/ 2140224 h 2460618"/>
              <a:gd name="connsiteX40" fmla="*/ 5036526 w 6594602"/>
              <a:gd name="connsiteY40" fmla="*/ 2141218 h 2460618"/>
              <a:gd name="connsiteX41" fmla="*/ 5082578 w 6594602"/>
              <a:gd name="connsiteY41" fmla="*/ 2251542 h 2460618"/>
              <a:gd name="connsiteX42" fmla="*/ 5154140 w 6594602"/>
              <a:gd name="connsiteY42" fmla="*/ 2362861 h 2460618"/>
              <a:gd name="connsiteX43" fmla="*/ 5429292 w 6594602"/>
              <a:gd name="connsiteY43" fmla="*/ 2451342 h 2460618"/>
              <a:gd name="connsiteX44" fmla="*/ 5710731 w 6594602"/>
              <a:gd name="connsiteY44" fmla="*/ 2346959 h 2460618"/>
              <a:gd name="connsiteX45" fmla="*/ 5798196 w 6594602"/>
              <a:gd name="connsiteY45" fmla="*/ 2148175 h 2460618"/>
              <a:gd name="connsiteX46" fmla="*/ 6255892 w 6594602"/>
              <a:gd name="connsiteY46" fmla="*/ 2133268 h 2460618"/>
              <a:gd name="connsiteX47" fmla="*/ 6239327 w 6594602"/>
              <a:gd name="connsiteY47" fmla="*/ 987120 h 2460618"/>
              <a:gd name="connsiteX48" fmla="*/ 6315030 w 6594602"/>
              <a:gd name="connsiteY48" fmla="*/ 963432 h 2460618"/>
              <a:gd name="connsiteX49" fmla="*/ 6390567 w 6594602"/>
              <a:gd name="connsiteY49" fmla="*/ 918960 h 2460618"/>
              <a:gd name="connsiteX50" fmla="*/ 6489959 w 6594602"/>
              <a:gd name="connsiteY50" fmla="*/ 844162 h 2460618"/>
              <a:gd name="connsiteX51" fmla="*/ 6525831 w 6594602"/>
              <a:gd name="connsiteY51" fmla="*/ 761875 h 2460618"/>
              <a:gd name="connsiteX52" fmla="*/ 6585375 w 6594602"/>
              <a:gd name="connsiteY52" fmla="*/ 613574 h 2460618"/>
              <a:gd name="connsiteX53" fmla="*/ 6581195 w 6594602"/>
              <a:gd name="connsiteY53" fmla="*/ 749784 h 2460618"/>
              <a:gd name="connsiteX54" fmla="*/ 6574464 w 6594602"/>
              <a:gd name="connsiteY54" fmla="*/ 493195 h 2460618"/>
              <a:gd name="connsiteX0" fmla="*/ 545989 w 6593480"/>
              <a:gd name="connsiteY0" fmla="*/ 262422 h 2460618"/>
              <a:gd name="connsiteX1" fmla="*/ 556621 w 6593480"/>
              <a:gd name="connsiteY1" fmla="*/ 570767 h 2460618"/>
              <a:gd name="connsiteX2" fmla="*/ 208428 w 6593480"/>
              <a:gd name="connsiteY2" fmla="*/ 526110 h 2460618"/>
              <a:gd name="connsiteX3" fmla="*/ 25179 w 6593480"/>
              <a:gd name="connsiteY3" fmla="*/ 658509 h 2460618"/>
              <a:gd name="connsiteX4" fmla="*/ 57354 w 6593480"/>
              <a:gd name="connsiteY4" fmla="*/ 868017 h 2460618"/>
              <a:gd name="connsiteX5" fmla="*/ 168672 w 6593480"/>
              <a:gd name="connsiteY5" fmla="*/ 971384 h 2460618"/>
              <a:gd name="connsiteX6" fmla="*/ 248278 w 6593480"/>
              <a:gd name="connsiteY6" fmla="*/ 1038599 h 2460618"/>
              <a:gd name="connsiteX7" fmla="*/ 261406 w 6593480"/>
              <a:gd name="connsiteY7" fmla="*/ 1841497 h 2460618"/>
              <a:gd name="connsiteX8" fmla="*/ 386501 w 6593480"/>
              <a:gd name="connsiteY8" fmla="*/ 2176283 h 2460618"/>
              <a:gd name="connsiteX9" fmla="*/ 615147 w 6593480"/>
              <a:gd name="connsiteY9" fmla="*/ 2155111 h 2460618"/>
              <a:gd name="connsiteX10" fmla="*/ 765021 w 6593480"/>
              <a:gd name="connsiteY10" fmla="*/ 2315153 h 2460618"/>
              <a:gd name="connsiteX11" fmla="*/ 1019092 w 6593480"/>
              <a:gd name="connsiteY11" fmla="*/ 2459293 h 2460618"/>
              <a:gd name="connsiteX12" fmla="*/ 1273903 w 6593480"/>
              <a:gd name="connsiteY12" fmla="*/ 2323105 h 2460618"/>
              <a:gd name="connsiteX13" fmla="*/ 1449757 w 6593480"/>
              <a:gd name="connsiteY13" fmla="*/ 2155019 h 2460618"/>
              <a:gd name="connsiteX14" fmla="*/ 2111988 w 6593480"/>
              <a:gd name="connsiteY14" fmla="*/ 2159625 h 2460618"/>
              <a:gd name="connsiteX15" fmla="*/ 2114337 w 6593480"/>
              <a:gd name="connsiteY15" fmla="*/ 1711131 h 2460618"/>
              <a:gd name="connsiteX16" fmla="*/ 2098342 w 6593480"/>
              <a:gd name="connsiteY16" fmla="*/ 1113027 h 2460618"/>
              <a:gd name="connsiteX17" fmla="*/ 2236011 w 6593480"/>
              <a:gd name="connsiteY17" fmla="*/ 923676 h 2460618"/>
              <a:gd name="connsiteX18" fmla="*/ 2315524 w 6593480"/>
              <a:gd name="connsiteY18" fmla="*/ 780553 h 2460618"/>
              <a:gd name="connsiteX19" fmla="*/ 2267817 w 6593480"/>
              <a:gd name="connsiteY19" fmla="*/ 605624 h 2460618"/>
              <a:gd name="connsiteX20" fmla="*/ 2108790 w 6593480"/>
              <a:gd name="connsiteY20" fmla="*/ 486354 h 2460618"/>
              <a:gd name="connsiteX21" fmla="*/ 2119607 w 6593480"/>
              <a:gd name="connsiteY21" fmla="*/ 294320 h 2460618"/>
              <a:gd name="connsiteX22" fmla="*/ 2124693 w 6593480"/>
              <a:gd name="connsiteY22" fmla="*/ 160351 h 2460618"/>
              <a:gd name="connsiteX23" fmla="*/ 2382833 w 6593480"/>
              <a:gd name="connsiteY23" fmla="*/ 163955 h 2460618"/>
              <a:gd name="connsiteX24" fmla="*/ 2569966 w 6593480"/>
              <a:gd name="connsiteY24" fmla="*/ 25179 h 2460618"/>
              <a:gd name="connsiteX25" fmla="*/ 2911872 w 6593480"/>
              <a:gd name="connsiteY25" fmla="*/ 176254 h 2460618"/>
              <a:gd name="connsiteX26" fmla="*/ 3738808 w 6593480"/>
              <a:gd name="connsiteY26" fmla="*/ 176253 h 2460618"/>
              <a:gd name="connsiteX27" fmla="*/ 3881932 w 6593480"/>
              <a:gd name="connsiteY27" fmla="*/ 25179 h 2460618"/>
              <a:gd name="connsiteX28" fmla="*/ 3953494 w 6593480"/>
              <a:gd name="connsiteY28" fmla="*/ 25178 h 2460618"/>
              <a:gd name="connsiteX29" fmla="*/ 4033006 w 6593480"/>
              <a:gd name="connsiteY29" fmla="*/ 56983 h 2460618"/>
              <a:gd name="connsiteX30" fmla="*/ 4179735 w 6593480"/>
              <a:gd name="connsiteY30" fmla="*/ 166545 h 2460618"/>
              <a:gd name="connsiteX31" fmla="*/ 4424283 w 6593480"/>
              <a:gd name="connsiteY31" fmla="*/ 161737 h 2460618"/>
              <a:gd name="connsiteX32" fmla="*/ 4430571 w 6593480"/>
              <a:gd name="connsiteY32" fmla="*/ 478402 h 2460618"/>
              <a:gd name="connsiteX33" fmla="*/ 4605500 w 6593480"/>
              <a:gd name="connsiteY33" fmla="*/ 629477 h 2460618"/>
              <a:gd name="connsiteX34" fmla="*/ 4661159 w 6593480"/>
              <a:gd name="connsiteY34" fmla="*/ 740795 h 2460618"/>
              <a:gd name="connsiteX35" fmla="*/ 4605500 w 6593480"/>
              <a:gd name="connsiteY35" fmla="*/ 899821 h 2460618"/>
              <a:gd name="connsiteX36" fmla="*/ 4411853 w 6593480"/>
              <a:gd name="connsiteY36" fmla="*/ 1071603 h 2460618"/>
              <a:gd name="connsiteX37" fmla="*/ 4416424 w 6593480"/>
              <a:gd name="connsiteY37" fmla="*/ 1806824 h 2460618"/>
              <a:gd name="connsiteX38" fmla="*/ 4413928 w 6593480"/>
              <a:gd name="connsiteY38" fmla="*/ 2133198 h 2460618"/>
              <a:gd name="connsiteX39" fmla="*/ 4820185 w 6593480"/>
              <a:gd name="connsiteY39" fmla="*/ 2140224 h 2460618"/>
              <a:gd name="connsiteX40" fmla="*/ 5036526 w 6593480"/>
              <a:gd name="connsiteY40" fmla="*/ 2141218 h 2460618"/>
              <a:gd name="connsiteX41" fmla="*/ 5082578 w 6593480"/>
              <a:gd name="connsiteY41" fmla="*/ 2251542 h 2460618"/>
              <a:gd name="connsiteX42" fmla="*/ 5154140 w 6593480"/>
              <a:gd name="connsiteY42" fmla="*/ 2362861 h 2460618"/>
              <a:gd name="connsiteX43" fmla="*/ 5429292 w 6593480"/>
              <a:gd name="connsiteY43" fmla="*/ 2451342 h 2460618"/>
              <a:gd name="connsiteX44" fmla="*/ 5710731 w 6593480"/>
              <a:gd name="connsiteY44" fmla="*/ 2346959 h 2460618"/>
              <a:gd name="connsiteX45" fmla="*/ 5798196 w 6593480"/>
              <a:gd name="connsiteY45" fmla="*/ 2148175 h 2460618"/>
              <a:gd name="connsiteX46" fmla="*/ 6255892 w 6593480"/>
              <a:gd name="connsiteY46" fmla="*/ 2133268 h 2460618"/>
              <a:gd name="connsiteX47" fmla="*/ 6239327 w 6593480"/>
              <a:gd name="connsiteY47" fmla="*/ 987120 h 2460618"/>
              <a:gd name="connsiteX48" fmla="*/ 6315030 w 6593480"/>
              <a:gd name="connsiteY48" fmla="*/ 963432 h 2460618"/>
              <a:gd name="connsiteX49" fmla="*/ 6390567 w 6593480"/>
              <a:gd name="connsiteY49" fmla="*/ 918960 h 2460618"/>
              <a:gd name="connsiteX50" fmla="*/ 6489959 w 6593480"/>
              <a:gd name="connsiteY50" fmla="*/ 844162 h 2460618"/>
              <a:gd name="connsiteX51" fmla="*/ 6525831 w 6593480"/>
              <a:gd name="connsiteY51" fmla="*/ 761875 h 2460618"/>
              <a:gd name="connsiteX52" fmla="*/ 6585375 w 6593480"/>
              <a:gd name="connsiteY52" fmla="*/ 613574 h 2460618"/>
              <a:gd name="connsiteX53" fmla="*/ 6574464 w 6593480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2849 w 6592754"/>
              <a:gd name="connsiteY52" fmla="*/ 746349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75355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74464 w 6592754"/>
              <a:gd name="connsiteY53" fmla="*/ 493195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48278 w 6592754"/>
              <a:gd name="connsiteY6" fmla="*/ 1038599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24693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19607 w 6592754"/>
              <a:gd name="connsiteY21" fmla="*/ 294320 h 2460618"/>
              <a:gd name="connsiteX22" fmla="*/ 2109662 w 6592754"/>
              <a:gd name="connsiteY22" fmla="*/ 160351 h 2460618"/>
              <a:gd name="connsiteX23" fmla="*/ 2382833 w 6592754"/>
              <a:gd name="connsiteY23" fmla="*/ 163955 h 2460618"/>
              <a:gd name="connsiteX24" fmla="*/ 2569966 w 6592754"/>
              <a:gd name="connsiteY24" fmla="*/ 25179 h 2460618"/>
              <a:gd name="connsiteX25" fmla="*/ 2911872 w 6592754"/>
              <a:gd name="connsiteY25" fmla="*/ 176254 h 2460618"/>
              <a:gd name="connsiteX26" fmla="*/ 3738808 w 6592754"/>
              <a:gd name="connsiteY26" fmla="*/ 176253 h 2460618"/>
              <a:gd name="connsiteX27" fmla="*/ 3881932 w 6592754"/>
              <a:gd name="connsiteY27" fmla="*/ 25179 h 2460618"/>
              <a:gd name="connsiteX28" fmla="*/ 3953494 w 6592754"/>
              <a:gd name="connsiteY28" fmla="*/ 25178 h 2460618"/>
              <a:gd name="connsiteX29" fmla="*/ 4033006 w 6592754"/>
              <a:gd name="connsiteY29" fmla="*/ 56983 h 2460618"/>
              <a:gd name="connsiteX30" fmla="*/ 4179735 w 6592754"/>
              <a:gd name="connsiteY30" fmla="*/ 166545 h 2460618"/>
              <a:gd name="connsiteX31" fmla="*/ 4424283 w 6592754"/>
              <a:gd name="connsiteY31" fmla="*/ 161737 h 2460618"/>
              <a:gd name="connsiteX32" fmla="*/ 4430571 w 6592754"/>
              <a:gd name="connsiteY32" fmla="*/ 478402 h 2460618"/>
              <a:gd name="connsiteX33" fmla="*/ 4605500 w 6592754"/>
              <a:gd name="connsiteY33" fmla="*/ 629477 h 2460618"/>
              <a:gd name="connsiteX34" fmla="*/ 4661159 w 6592754"/>
              <a:gd name="connsiteY34" fmla="*/ 740795 h 2460618"/>
              <a:gd name="connsiteX35" fmla="*/ 4605500 w 6592754"/>
              <a:gd name="connsiteY35" fmla="*/ 899821 h 2460618"/>
              <a:gd name="connsiteX36" fmla="*/ 4411853 w 6592754"/>
              <a:gd name="connsiteY36" fmla="*/ 1071603 h 2460618"/>
              <a:gd name="connsiteX37" fmla="*/ 4416424 w 6592754"/>
              <a:gd name="connsiteY37" fmla="*/ 1806824 h 2460618"/>
              <a:gd name="connsiteX38" fmla="*/ 4413928 w 6592754"/>
              <a:gd name="connsiteY38" fmla="*/ 2133198 h 2460618"/>
              <a:gd name="connsiteX39" fmla="*/ 4820185 w 6592754"/>
              <a:gd name="connsiteY39" fmla="*/ 2140224 h 2460618"/>
              <a:gd name="connsiteX40" fmla="*/ 5036526 w 6592754"/>
              <a:gd name="connsiteY40" fmla="*/ 2141218 h 2460618"/>
              <a:gd name="connsiteX41" fmla="*/ 5082578 w 6592754"/>
              <a:gd name="connsiteY41" fmla="*/ 2251542 h 2460618"/>
              <a:gd name="connsiteX42" fmla="*/ 5154140 w 6592754"/>
              <a:gd name="connsiteY42" fmla="*/ 2362861 h 2460618"/>
              <a:gd name="connsiteX43" fmla="*/ 5429292 w 6592754"/>
              <a:gd name="connsiteY43" fmla="*/ 2451342 h 2460618"/>
              <a:gd name="connsiteX44" fmla="*/ 5710731 w 6592754"/>
              <a:gd name="connsiteY44" fmla="*/ 2346959 h 2460618"/>
              <a:gd name="connsiteX45" fmla="*/ 5798196 w 6592754"/>
              <a:gd name="connsiteY45" fmla="*/ 2148175 h 2460618"/>
              <a:gd name="connsiteX46" fmla="*/ 6255892 w 6592754"/>
              <a:gd name="connsiteY46" fmla="*/ 2133268 h 2460618"/>
              <a:gd name="connsiteX47" fmla="*/ 6239327 w 6592754"/>
              <a:gd name="connsiteY47" fmla="*/ 987120 h 2460618"/>
              <a:gd name="connsiteX48" fmla="*/ 6315030 w 6592754"/>
              <a:gd name="connsiteY48" fmla="*/ 963432 h 2460618"/>
              <a:gd name="connsiteX49" fmla="*/ 6390567 w 6592754"/>
              <a:gd name="connsiteY49" fmla="*/ 918960 h 2460618"/>
              <a:gd name="connsiteX50" fmla="*/ 6489959 w 6592754"/>
              <a:gd name="connsiteY50" fmla="*/ 844162 h 2460618"/>
              <a:gd name="connsiteX51" fmla="*/ 6525831 w 6592754"/>
              <a:gd name="connsiteY51" fmla="*/ 761875 h 2460618"/>
              <a:gd name="connsiteX52" fmla="*/ 6555313 w 6592754"/>
              <a:gd name="connsiteY52" fmla="*/ 761380 h 2460618"/>
              <a:gd name="connsiteX53" fmla="*/ 6546906 w 6592754"/>
              <a:gd name="connsiteY53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911872 w 6592754"/>
              <a:gd name="connsiteY24" fmla="*/ 176254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69966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9117 w 6592754"/>
              <a:gd name="connsiteY24" fmla="*/ 151202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033006 w 6592754"/>
              <a:gd name="connsiteY28" fmla="*/ 56983 h 2460618"/>
              <a:gd name="connsiteX29" fmla="*/ 4179735 w 6592754"/>
              <a:gd name="connsiteY29" fmla="*/ 166545 h 2460618"/>
              <a:gd name="connsiteX30" fmla="*/ 4424283 w 6592754"/>
              <a:gd name="connsiteY30" fmla="*/ 161737 h 2460618"/>
              <a:gd name="connsiteX31" fmla="*/ 4430571 w 6592754"/>
              <a:gd name="connsiteY31" fmla="*/ 478402 h 2460618"/>
              <a:gd name="connsiteX32" fmla="*/ 4605500 w 6592754"/>
              <a:gd name="connsiteY32" fmla="*/ 629477 h 2460618"/>
              <a:gd name="connsiteX33" fmla="*/ 4661159 w 6592754"/>
              <a:gd name="connsiteY33" fmla="*/ 740795 h 2460618"/>
              <a:gd name="connsiteX34" fmla="*/ 4605500 w 6592754"/>
              <a:gd name="connsiteY34" fmla="*/ 899821 h 2460618"/>
              <a:gd name="connsiteX35" fmla="*/ 4411853 w 6592754"/>
              <a:gd name="connsiteY35" fmla="*/ 1071603 h 2460618"/>
              <a:gd name="connsiteX36" fmla="*/ 4416424 w 6592754"/>
              <a:gd name="connsiteY36" fmla="*/ 1806824 h 2460618"/>
              <a:gd name="connsiteX37" fmla="*/ 4413928 w 6592754"/>
              <a:gd name="connsiteY37" fmla="*/ 2133198 h 2460618"/>
              <a:gd name="connsiteX38" fmla="*/ 4820185 w 6592754"/>
              <a:gd name="connsiteY38" fmla="*/ 2140224 h 2460618"/>
              <a:gd name="connsiteX39" fmla="*/ 5036526 w 6592754"/>
              <a:gd name="connsiteY39" fmla="*/ 2141218 h 2460618"/>
              <a:gd name="connsiteX40" fmla="*/ 5082578 w 6592754"/>
              <a:gd name="connsiteY40" fmla="*/ 2251542 h 2460618"/>
              <a:gd name="connsiteX41" fmla="*/ 5154140 w 6592754"/>
              <a:gd name="connsiteY41" fmla="*/ 2362861 h 2460618"/>
              <a:gd name="connsiteX42" fmla="*/ 5429292 w 6592754"/>
              <a:gd name="connsiteY42" fmla="*/ 2451342 h 2460618"/>
              <a:gd name="connsiteX43" fmla="*/ 5710731 w 6592754"/>
              <a:gd name="connsiteY43" fmla="*/ 2346959 h 2460618"/>
              <a:gd name="connsiteX44" fmla="*/ 5798196 w 6592754"/>
              <a:gd name="connsiteY44" fmla="*/ 2148175 h 2460618"/>
              <a:gd name="connsiteX45" fmla="*/ 6255892 w 6592754"/>
              <a:gd name="connsiteY45" fmla="*/ 2133268 h 2460618"/>
              <a:gd name="connsiteX46" fmla="*/ 6239327 w 6592754"/>
              <a:gd name="connsiteY46" fmla="*/ 987120 h 2460618"/>
              <a:gd name="connsiteX47" fmla="*/ 6315030 w 6592754"/>
              <a:gd name="connsiteY47" fmla="*/ 963432 h 2460618"/>
              <a:gd name="connsiteX48" fmla="*/ 6390567 w 6592754"/>
              <a:gd name="connsiteY48" fmla="*/ 918960 h 2460618"/>
              <a:gd name="connsiteX49" fmla="*/ 6489959 w 6592754"/>
              <a:gd name="connsiteY49" fmla="*/ 844162 h 2460618"/>
              <a:gd name="connsiteX50" fmla="*/ 6525831 w 6592754"/>
              <a:gd name="connsiteY50" fmla="*/ 761875 h 2460618"/>
              <a:gd name="connsiteX51" fmla="*/ 6555313 w 6592754"/>
              <a:gd name="connsiteY51" fmla="*/ 761380 h 2460618"/>
              <a:gd name="connsiteX52" fmla="*/ 6546906 w 6592754"/>
              <a:gd name="connsiteY52" fmla="*/ 495701 h 2460618"/>
              <a:gd name="connsiteX0" fmla="*/ 545989 w 6592754"/>
              <a:gd name="connsiteY0" fmla="*/ 262422 h 2460618"/>
              <a:gd name="connsiteX1" fmla="*/ 556621 w 6592754"/>
              <a:gd name="connsiteY1" fmla="*/ 570767 h 2460618"/>
              <a:gd name="connsiteX2" fmla="*/ 208428 w 6592754"/>
              <a:gd name="connsiteY2" fmla="*/ 526110 h 2460618"/>
              <a:gd name="connsiteX3" fmla="*/ 25179 w 6592754"/>
              <a:gd name="connsiteY3" fmla="*/ 658509 h 2460618"/>
              <a:gd name="connsiteX4" fmla="*/ 57354 w 6592754"/>
              <a:gd name="connsiteY4" fmla="*/ 868017 h 2460618"/>
              <a:gd name="connsiteX5" fmla="*/ 168672 w 6592754"/>
              <a:gd name="connsiteY5" fmla="*/ 971384 h 2460618"/>
              <a:gd name="connsiteX6" fmla="*/ 255794 w 6592754"/>
              <a:gd name="connsiteY6" fmla="*/ 1001021 h 2460618"/>
              <a:gd name="connsiteX7" fmla="*/ 261406 w 6592754"/>
              <a:gd name="connsiteY7" fmla="*/ 1841497 h 2460618"/>
              <a:gd name="connsiteX8" fmla="*/ 386501 w 6592754"/>
              <a:gd name="connsiteY8" fmla="*/ 2176283 h 2460618"/>
              <a:gd name="connsiteX9" fmla="*/ 615147 w 6592754"/>
              <a:gd name="connsiteY9" fmla="*/ 2155111 h 2460618"/>
              <a:gd name="connsiteX10" fmla="*/ 765021 w 6592754"/>
              <a:gd name="connsiteY10" fmla="*/ 2315153 h 2460618"/>
              <a:gd name="connsiteX11" fmla="*/ 1019092 w 6592754"/>
              <a:gd name="connsiteY11" fmla="*/ 2459293 h 2460618"/>
              <a:gd name="connsiteX12" fmla="*/ 1273903 w 6592754"/>
              <a:gd name="connsiteY12" fmla="*/ 2323105 h 2460618"/>
              <a:gd name="connsiteX13" fmla="*/ 1449757 w 6592754"/>
              <a:gd name="connsiteY13" fmla="*/ 2155019 h 2460618"/>
              <a:gd name="connsiteX14" fmla="*/ 2111988 w 6592754"/>
              <a:gd name="connsiteY14" fmla="*/ 2159625 h 2460618"/>
              <a:gd name="connsiteX15" fmla="*/ 2114337 w 6592754"/>
              <a:gd name="connsiteY15" fmla="*/ 1711131 h 2460618"/>
              <a:gd name="connsiteX16" fmla="*/ 2098342 w 6592754"/>
              <a:gd name="connsiteY16" fmla="*/ 1113027 h 2460618"/>
              <a:gd name="connsiteX17" fmla="*/ 2236011 w 6592754"/>
              <a:gd name="connsiteY17" fmla="*/ 923676 h 2460618"/>
              <a:gd name="connsiteX18" fmla="*/ 2315524 w 6592754"/>
              <a:gd name="connsiteY18" fmla="*/ 780553 h 2460618"/>
              <a:gd name="connsiteX19" fmla="*/ 2267817 w 6592754"/>
              <a:gd name="connsiteY19" fmla="*/ 605624 h 2460618"/>
              <a:gd name="connsiteX20" fmla="*/ 2108790 w 6592754"/>
              <a:gd name="connsiteY20" fmla="*/ 486354 h 2460618"/>
              <a:gd name="connsiteX21" fmla="*/ 2109662 w 6592754"/>
              <a:gd name="connsiteY21" fmla="*/ 160351 h 2460618"/>
              <a:gd name="connsiteX22" fmla="*/ 2382833 w 6592754"/>
              <a:gd name="connsiteY22" fmla="*/ 163955 h 2460618"/>
              <a:gd name="connsiteX23" fmla="*/ 2597523 w 6592754"/>
              <a:gd name="connsiteY23" fmla="*/ 25179 h 2460618"/>
              <a:gd name="connsiteX24" fmla="*/ 2781601 w 6592754"/>
              <a:gd name="connsiteY24" fmla="*/ 166233 h 2460618"/>
              <a:gd name="connsiteX25" fmla="*/ 3738808 w 6592754"/>
              <a:gd name="connsiteY25" fmla="*/ 176253 h 2460618"/>
              <a:gd name="connsiteX26" fmla="*/ 3881932 w 6592754"/>
              <a:gd name="connsiteY26" fmla="*/ 25179 h 2460618"/>
              <a:gd name="connsiteX27" fmla="*/ 3953494 w 6592754"/>
              <a:gd name="connsiteY27" fmla="*/ 25178 h 2460618"/>
              <a:gd name="connsiteX28" fmla="*/ 4179735 w 6592754"/>
              <a:gd name="connsiteY28" fmla="*/ 166545 h 2460618"/>
              <a:gd name="connsiteX29" fmla="*/ 4424283 w 6592754"/>
              <a:gd name="connsiteY29" fmla="*/ 161737 h 2460618"/>
              <a:gd name="connsiteX30" fmla="*/ 4430571 w 6592754"/>
              <a:gd name="connsiteY30" fmla="*/ 478402 h 2460618"/>
              <a:gd name="connsiteX31" fmla="*/ 4605500 w 6592754"/>
              <a:gd name="connsiteY31" fmla="*/ 629477 h 2460618"/>
              <a:gd name="connsiteX32" fmla="*/ 4661159 w 6592754"/>
              <a:gd name="connsiteY32" fmla="*/ 740795 h 2460618"/>
              <a:gd name="connsiteX33" fmla="*/ 4605500 w 6592754"/>
              <a:gd name="connsiteY33" fmla="*/ 899821 h 2460618"/>
              <a:gd name="connsiteX34" fmla="*/ 4411853 w 6592754"/>
              <a:gd name="connsiteY34" fmla="*/ 1071603 h 2460618"/>
              <a:gd name="connsiteX35" fmla="*/ 4416424 w 6592754"/>
              <a:gd name="connsiteY35" fmla="*/ 1806824 h 2460618"/>
              <a:gd name="connsiteX36" fmla="*/ 4413928 w 6592754"/>
              <a:gd name="connsiteY36" fmla="*/ 2133198 h 2460618"/>
              <a:gd name="connsiteX37" fmla="*/ 4820185 w 6592754"/>
              <a:gd name="connsiteY37" fmla="*/ 2140224 h 2460618"/>
              <a:gd name="connsiteX38" fmla="*/ 5036526 w 6592754"/>
              <a:gd name="connsiteY38" fmla="*/ 2141218 h 2460618"/>
              <a:gd name="connsiteX39" fmla="*/ 5082578 w 6592754"/>
              <a:gd name="connsiteY39" fmla="*/ 2251542 h 2460618"/>
              <a:gd name="connsiteX40" fmla="*/ 5154140 w 6592754"/>
              <a:gd name="connsiteY40" fmla="*/ 2362861 h 2460618"/>
              <a:gd name="connsiteX41" fmla="*/ 5429292 w 6592754"/>
              <a:gd name="connsiteY41" fmla="*/ 2451342 h 2460618"/>
              <a:gd name="connsiteX42" fmla="*/ 5710731 w 6592754"/>
              <a:gd name="connsiteY42" fmla="*/ 2346959 h 2460618"/>
              <a:gd name="connsiteX43" fmla="*/ 5798196 w 6592754"/>
              <a:gd name="connsiteY43" fmla="*/ 2148175 h 2460618"/>
              <a:gd name="connsiteX44" fmla="*/ 6255892 w 6592754"/>
              <a:gd name="connsiteY44" fmla="*/ 2133268 h 2460618"/>
              <a:gd name="connsiteX45" fmla="*/ 6239327 w 6592754"/>
              <a:gd name="connsiteY45" fmla="*/ 987120 h 2460618"/>
              <a:gd name="connsiteX46" fmla="*/ 6315030 w 6592754"/>
              <a:gd name="connsiteY46" fmla="*/ 963432 h 2460618"/>
              <a:gd name="connsiteX47" fmla="*/ 6390567 w 6592754"/>
              <a:gd name="connsiteY47" fmla="*/ 918960 h 2460618"/>
              <a:gd name="connsiteX48" fmla="*/ 6489959 w 6592754"/>
              <a:gd name="connsiteY48" fmla="*/ 844162 h 2460618"/>
              <a:gd name="connsiteX49" fmla="*/ 6525831 w 6592754"/>
              <a:gd name="connsiteY49" fmla="*/ 761875 h 2460618"/>
              <a:gd name="connsiteX50" fmla="*/ 6555313 w 6592754"/>
              <a:gd name="connsiteY50" fmla="*/ 761380 h 2460618"/>
              <a:gd name="connsiteX51" fmla="*/ 6546906 w 6592754"/>
              <a:gd name="connsiteY51" fmla="*/ 495701 h 2460618"/>
              <a:gd name="connsiteX0" fmla="*/ 545989 w 6592754"/>
              <a:gd name="connsiteY0" fmla="*/ 238861 h 2437057"/>
              <a:gd name="connsiteX1" fmla="*/ 556621 w 6592754"/>
              <a:gd name="connsiteY1" fmla="*/ 547206 h 2437057"/>
              <a:gd name="connsiteX2" fmla="*/ 208428 w 6592754"/>
              <a:gd name="connsiteY2" fmla="*/ 502549 h 2437057"/>
              <a:gd name="connsiteX3" fmla="*/ 25179 w 6592754"/>
              <a:gd name="connsiteY3" fmla="*/ 634948 h 2437057"/>
              <a:gd name="connsiteX4" fmla="*/ 57354 w 6592754"/>
              <a:gd name="connsiteY4" fmla="*/ 844456 h 2437057"/>
              <a:gd name="connsiteX5" fmla="*/ 168672 w 6592754"/>
              <a:gd name="connsiteY5" fmla="*/ 947823 h 2437057"/>
              <a:gd name="connsiteX6" fmla="*/ 255794 w 6592754"/>
              <a:gd name="connsiteY6" fmla="*/ 977460 h 2437057"/>
              <a:gd name="connsiteX7" fmla="*/ 261406 w 6592754"/>
              <a:gd name="connsiteY7" fmla="*/ 1817936 h 2437057"/>
              <a:gd name="connsiteX8" fmla="*/ 386501 w 6592754"/>
              <a:gd name="connsiteY8" fmla="*/ 2152722 h 2437057"/>
              <a:gd name="connsiteX9" fmla="*/ 615147 w 6592754"/>
              <a:gd name="connsiteY9" fmla="*/ 2131550 h 2437057"/>
              <a:gd name="connsiteX10" fmla="*/ 765021 w 6592754"/>
              <a:gd name="connsiteY10" fmla="*/ 2291592 h 2437057"/>
              <a:gd name="connsiteX11" fmla="*/ 1019092 w 6592754"/>
              <a:gd name="connsiteY11" fmla="*/ 2435732 h 2437057"/>
              <a:gd name="connsiteX12" fmla="*/ 1273903 w 6592754"/>
              <a:gd name="connsiteY12" fmla="*/ 2299544 h 2437057"/>
              <a:gd name="connsiteX13" fmla="*/ 1449757 w 6592754"/>
              <a:gd name="connsiteY13" fmla="*/ 2131458 h 2437057"/>
              <a:gd name="connsiteX14" fmla="*/ 2111988 w 6592754"/>
              <a:gd name="connsiteY14" fmla="*/ 2136064 h 2437057"/>
              <a:gd name="connsiteX15" fmla="*/ 2114337 w 6592754"/>
              <a:gd name="connsiteY15" fmla="*/ 1687570 h 2437057"/>
              <a:gd name="connsiteX16" fmla="*/ 2098342 w 6592754"/>
              <a:gd name="connsiteY16" fmla="*/ 1089466 h 2437057"/>
              <a:gd name="connsiteX17" fmla="*/ 2236011 w 6592754"/>
              <a:gd name="connsiteY17" fmla="*/ 900115 h 2437057"/>
              <a:gd name="connsiteX18" fmla="*/ 2315524 w 6592754"/>
              <a:gd name="connsiteY18" fmla="*/ 756992 h 2437057"/>
              <a:gd name="connsiteX19" fmla="*/ 2267817 w 6592754"/>
              <a:gd name="connsiteY19" fmla="*/ 582063 h 2437057"/>
              <a:gd name="connsiteX20" fmla="*/ 2108790 w 6592754"/>
              <a:gd name="connsiteY20" fmla="*/ 462793 h 2437057"/>
              <a:gd name="connsiteX21" fmla="*/ 2109662 w 6592754"/>
              <a:gd name="connsiteY21" fmla="*/ 136790 h 2437057"/>
              <a:gd name="connsiteX22" fmla="*/ 2382833 w 6592754"/>
              <a:gd name="connsiteY22" fmla="*/ 140394 h 2437057"/>
              <a:gd name="connsiteX23" fmla="*/ 2597523 w 6592754"/>
              <a:gd name="connsiteY23" fmla="*/ 1618 h 2437057"/>
              <a:gd name="connsiteX24" fmla="*/ 2781601 w 6592754"/>
              <a:gd name="connsiteY24" fmla="*/ 142672 h 2437057"/>
              <a:gd name="connsiteX25" fmla="*/ 3738808 w 6592754"/>
              <a:gd name="connsiteY25" fmla="*/ 152692 h 2437057"/>
              <a:gd name="connsiteX26" fmla="*/ 3881932 w 6592754"/>
              <a:gd name="connsiteY26" fmla="*/ 1618 h 2437057"/>
              <a:gd name="connsiteX27" fmla="*/ 4179735 w 6592754"/>
              <a:gd name="connsiteY27" fmla="*/ 142984 h 2437057"/>
              <a:gd name="connsiteX28" fmla="*/ 4424283 w 6592754"/>
              <a:gd name="connsiteY28" fmla="*/ 138176 h 2437057"/>
              <a:gd name="connsiteX29" fmla="*/ 4430571 w 6592754"/>
              <a:gd name="connsiteY29" fmla="*/ 454841 h 2437057"/>
              <a:gd name="connsiteX30" fmla="*/ 4605500 w 6592754"/>
              <a:gd name="connsiteY30" fmla="*/ 605916 h 2437057"/>
              <a:gd name="connsiteX31" fmla="*/ 4661159 w 6592754"/>
              <a:gd name="connsiteY31" fmla="*/ 717234 h 2437057"/>
              <a:gd name="connsiteX32" fmla="*/ 4605500 w 6592754"/>
              <a:gd name="connsiteY32" fmla="*/ 876260 h 2437057"/>
              <a:gd name="connsiteX33" fmla="*/ 4411853 w 6592754"/>
              <a:gd name="connsiteY33" fmla="*/ 1048042 h 2437057"/>
              <a:gd name="connsiteX34" fmla="*/ 4416424 w 6592754"/>
              <a:gd name="connsiteY34" fmla="*/ 1783263 h 2437057"/>
              <a:gd name="connsiteX35" fmla="*/ 4413928 w 6592754"/>
              <a:gd name="connsiteY35" fmla="*/ 2109637 h 2437057"/>
              <a:gd name="connsiteX36" fmla="*/ 4820185 w 6592754"/>
              <a:gd name="connsiteY36" fmla="*/ 2116663 h 2437057"/>
              <a:gd name="connsiteX37" fmla="*/ 5036526 w 6592754"/>
              <a:gd name="connsiteY37" fmla="*/ 2117657 h 2437057"/>
              <a:gd name="connsiteX38" fmla="*/ 5082578 w 6592754"/>
              <a:gd name="connsiteY38" fmla="*/ 2227981 h 2437057"/>
              <a:gd name="connsiteX39" fmla="*/ 5154140 w 6592754"/>
              <a:gd name="connsiteY39" fmla="*/ 2339300 h 2437057"/>
              <a:gd name="connsiteX40" fmla="*/ 5429292 w 6592754"/>
              <a:gd name="connsiteY40" fmla="*/ 2427781 h 2437057"/>
              <a:gd name="connsiteX41" fmla="*/ 5710731 w 6592754"/>
              <a:gd name="connsiteY41" fmla="*/ 2323398 h 2437057"/>
              <a:gd name="connsiteX42" fmla="*/ 5798196 w 6592754"/>
              <a:gd name="connsiteY42" fmla="*/ 2124614 h 2437057"/>
              <a:gd name="connsiteX43" fmla="*/ 6255892 w 6592754"/>
              <a:gd name="connsiteY43" fmla="*/ 2109707 h 2437057"/>
              <a:gd name="connsiteX44" fmla="*/ 6239327 w 6592754"/>
              <a:gd name="connsiteY44" fmla="*/ 963559 h 2437057"/>
              <a:gd name="connsiteX45" fmla="*/ 6315030 w 6592754"/>
              <a:gd name="connsiteY45" fmla="*/ 939871 h 2437057"/>
              <a:gd name="connsiteX46" fmla="*/ 6390567 w 6592754"/>
              <a:gd name="connsiteY46" fmla="*/ 895399 h 2437057"/>
              <a:gd name="connsiteX47" fmla="*/ 6489959 w 6592754"/>
              <a:gd name="connsiteY47" fmla="*/ 820601 h 2437057"/>
              <a:gd name="connsiteX48" fmla="*/ 6525831 w 6592754"/>
              <a:gd name="connsiteY48" fmla="*/ 738314 h 2437057"/>
              <a:gd name="connsiteX49" fmla="*/ 6555313 w 6592754"/>
              <a:gd name="connsiteY49" fmla="*/ 737819 h 2437057"/>
              <a:gd name="connsiteX50" fmla="*/ 6546906 w 6592754"/>
              <a:gd name="connsiteY50" fmla="*/ 472140 h 2437057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7623 h 2435819"/>
              <a:gd name="connsiteX1" fmla="*/ 556621 w 6592754"/>
              <a:gd name="connsiteY1" fmla="*/ 545968 h 2435819"/>
              <a:gd name="connsiteX2" fmla="*/ 208428 w 6592754"/>
              <a:gd name="connsiteY2" fmla="*/ 501311 h 2435819"/>
              <a:gd name="connsiteX3" fmla="*/ 25179 w 6592754"/>
              <a:gd name="connsiteY3" fmla="*/ 633710 h 2435819"/>
              <a:gd name="connsiteX4" fmla="*/ 57354 w 6592754"/>
              <a:gd name="connsiteY4" fmla="*/ 843218 h 2435819"/>
              <a:gd name="connsiteX5" fmla="*/ 168672 w 6592754"/>
              <a:gd name="connsiteY5" fmla="*/ 946585 h 2435819"/>
              <a:gd name="connsiteX6" fmla="*/ 255794 w 6592754"/>
              <a:gd name="connsiteY6" fmla="*/ 976222 h 2435819"/>
              <a:gd name="connsiteX7" fmla="*/ 261406 w 6592754"/>
              <a:gd name="connsiteY7" fmla="*/ 1816698 h 2435819"/>
              <a:gd name="connsiteX8" fmla="*/ 386501 w 6592754"/>
              <a:gd name="connsiteY8" fmla="*/ 2151484 h 2435819"/>
              <a:gd name="connsiteX9" fmla="*/ 615147 w 6592754"/>
              <a:gd name="connsiteY9" fmla="*/ 2130312 h 2435819"/>
              <a:gd name="connsiteX10" fmla="*/ 765021 w 6592754"/>
              <a:gd name="connsiteY10" fmla="*/ 2290354 h 2435819"/>
              <a:gd name="connsiteX11" fmla="*/ 1019092 w 6592754"/>
              <a:gd name="connsiteY11" fmla="*/ 2434494 h 2435819"/>
              <a:gd name="connsiteX12" fmla="*/ 1273903 w 6592754"/>
              <a:gd name="connsiteY12" fmla="*/ 2298306 h 2435819"/>
              <a:gd name="connsiteX13" fmla="*/ 1449757 w 6592754"/>
              <a:gd name="connsiteY13" fmla="*/ 2130220 h 2435819"/>
              <a:gd name="connsiteX14" fmla="*/ 2111988 w 6592754"/>
              <a:gd name="connsiteY14" fmla="*/ 2134826 h 2435819"/>
              <a:gd name="connsiteX15" fmla="*/ 2114337 w 6592754"/>
              <a:gd name="connsiteY15" fmla="*/ 1686332 h 2435819"/>
              <a:gd name="connsiteX16" fmla="*/ 2098342 w 6592754"/>
              <a:gd name="connsiteY16" fmla="*/ 1088228 h 2435819"/>
              <a:gd name="connsiteX17" fmla="*/ 2236011 w 6592754"/>
              <a:gd name="connsiteY17" fmla="*/ 898877 h 2435819"/>
              <a:gd name="connsiteX18" fmla="*/ 2315524 w 6592754"/>
              <a:gd name="connsiteY18" fmla="*/ 755754 h 2435819"/>
              <a:gd name="connsiteX19" fmla="*/ 2267817 w 6592754"/>
              <a:gd name="connsiteY19" fmla="*/ 580825 h 2435819"/>
              <a:gd name="connsiteX20" fmla="*/ 2108790 w 6592754"/>
              <a:gd name="connsiteY20" fmla="*/ 461555 h 2435819"/>
              <a:gd name="connsiteX21" fmla="*/ 2109662 w 6592754"/>
              <a:gd name="connsiteY21" fmla="*/ 135552 h 2435819"/>
              <a:gd name="connsiteX22" fmla="*/ 2382833 w 6592754"/>
              <a:gd name="connsiteY22" fmla="*/ 139156 h 2435819"/>
              <a:gd name="connsiteX23" fmla="*/ 2597523 w 6592754"/>
              <a:gd name="connsiteY23" fmla="*/ 380 h 2435819"/>
              <a:gd name="connsiteX24" fmla="*/ 2781601 w 6592754"/>
              <a:gd name="connsiteY24" fmla="*/ 141434 h 2435819"/>
              <a:gd name="connsiteX25" fmla="*/ 3738808 w 6592754"/>
              <a:gd name="connsiteY25" fmla="*/ 151454 h 2435819"/>
              <a:gd name="connsiteX26" fmla="*/ 3927025 w 6592754"/>
              <a:gd name="connsiteY26" fmla="*/ 2885 h 2435819"/>
              <a:gd name="connsiteX27" fmla="*/ 4179735 w 6592754"/>
              <a:gd name="connsiteY27" fmla="*/ 141746 h 2435819"/>
              <a:gd name="connsiteX28" fmla="*/ 4424283 w 6592754"/>
              <a:gd name="connsiteY28" fmla="*/ 136938 h 2435819"/>
              <a:gd name="connsiteX29" fmla="*/ 4430571 w 6592754"/>
              <a:gd name="connsiteY29" fmla="*/ 453603 h 2435819"/>
              <a:gd name="connsiteX30" fmla="*/ 4605500 w 6592754"/>
              <a:gd name="connsiteY30" fmla="*/ 604678 h 2435819"/>
              <a:gd name="connsiteX31" fmla="*/ 4661159 w 6592754"/>
              <a:gd name="connsiteY31" fmla="*/ 715996 h 2435819"/>
              <a:gd name="connsiteX32" fmla="*/ 4605500 w 6592754"/>
              <a:gd name="connsiteY32" fmla="*/ 875022 h 2435819"/>
              <a:gd name="connsiteX33" fmla="*/ 4411853 w 6592754"/>
              <a:gd name="connsiteY33" fmla="*/ 1046804 h 2435819"/>
              <a:gd name="connsiteX34" fmla="*/ 4416424 w 6592754"/>
              <a:gd name="connsiteY34" fmla="*/ 1782025 h 2435819"/>
              <a:gd name="connsiteX35" fmla="*/ 4413928 w 6592754"/>
              <a:gd name="connsiteY35" fmla="*/ 2108399 h 2435819"/>
              <a:gd name="connsiteX36" fmla="*/ 4820185 w 6592754"/>
              <a:gd name="connsiteY36" fmla="*/ 2115425 h 2435819"/>
              <a:gd name="connsiteX37" fmla="*/ 5036526 w 6592754"/>
              <a:gd name="connsiteY37" fmla="*/ 2116419 h 2435819"/>
              <a:gd name="connsiteX38" fmla="*/ 5082578 w 6592754"/>
              <a:gd name="connsiteY38" fmla="*/ 2226743 h 2435819"/>
              <a:gd name="connsiteX39" fmla="*/ 5154140 w 6592754"/>
              <a:gd name="connsiteY39" fmla="*/ 2338062 h 2435819"/>
              <a:gd name="connsiteX40" fmla="*/ 5429292 w 6592754"/>
              <a:gd name="connsiteY40" fmla="*/ 2426543 h 2435819"/>
              <a:gd name="connsiteX41" fmla="*/ 5710731 w 6592754"/>
              <a:gd name="connsiteY41" fmla="*/ 2322160 h 2435819"/>
              <a:gd name="connsiteX42" fmla="*/ 5798196 w 6592754"/>
              <a:gd name="connsiteY42" fmla="*/ 2123376 h 2435819"/>
              <a:gd name="connsiteX43" fmla="*/ 6255892 w 6592754"/>
              <a:gd name="connsiteY43" fmla="*/ 2108469 h 2435819"/>
              <a:gd name="connsiteX44" fmla="*/ 6239327 w 6592754"/>
              <a:gd name="connsiteY44" fmla="*/ 962321 h 2435819"/>
              <a:gd name="connsiteX45" fmla="*/ 6315030 w 6592754"/>
              <a:gd name="connsiteY45" fmla="*/ 938633 h 2435819"/>
              <a:gd name="connsiteX46" fmla="*/ 6390567 w 6592754"/>
              <a:gd name="connsiteY46" fmla="*/ 894161 h 2435819"/>
              <a:gd name="connsiteX47" fmla="*/ 6489959 w 6592754"/>
              <a:gd name="connsiteY47" fmla="*/ 819363 h 2435819"/>
              <a:gd name="connsiteX48" fmla="*/ 6525831 w 6592754"/>
              <a:gd name="connsiteY48" fmla="*/ 737076 h 2435819"/>
              <a:gd name="connsiteX49" fmla="*/ 6555313 w 6592754"/>
              <a:gd name="connsiteY49" fmla="*/ 736581 h 2435819"/>
              <a:gd name="connsiteX50" fmla="*/ 6546906 w 6592754"/>
              <a:gd name="connsiteY50" fmla="*/ 470902 h 2435819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79735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24283 w 6592754"/>
              <a:gd name="connsiteY28" fmla="*/ 13775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30571 w 6592754"/>
              <a:gd name="connsiteY29" fmla="*/ 454424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605500 w 6592754"/>
              <a:gd name="connsiteY32" fmla="*/ 875843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  <a:gd name="connsiteX0" fmla="*/ 545989 w 6592754"/>
              <a:gd name="connsiteY0" fmla="*/ 238444 h 2436640"/>
              <a:gd name="connsiteX1" fmla="*/ 556621 w 6592754"/>
              <a:gd name="connsiteY1" fmla="*/ 546789 h 2436640"/>
              <a:gd name="connsiteX2" fmla="*/ 208428 w 6592754"/>
              <a:gd name="connsiteY2" fmla="*/ 502132 h 2436640"/>
              <a:gd name="connsiteX3" fmla="*/ 25179 w 6592754"/>
              <a:gd name="connsiteY3" fmla="*/ 634531 h 2436640"/>
              <a:gd name="connsiteX4" fmla="*/ 57354 w 6592754"/>
              <a:gd name="connsiteY4" fmla="*/ 844039 h 2436640"/>
              <a:gd name="connsiteX5" fmla="*/ 168672 w 6592754"/>
              <a:gd name="connsiteY5" fmla="*/ 947406 h 2436640"/>
              <a:gd name="connsiteX6" fmla="*/ 255794 w 6592754"/>
              <a:gd name="connsiteY6" fmla="*/ 977043 h 2436640"/>
              <a:gd name="connsiteX7" fmla="*/ 261406 w 6592754"/>
              <a:gd name="connsiteY7" fmla="*/ 1817519 h 2436640"/>
              <a:gd name="connsiteX8" fmla="*/ 386501 w 6592754"/>
              <a:gd name="connsiteY8" fmla="*/ 2152305 h 2436640"/>
              <a:gd name="connsiteX9" fmla="*/ 615147 w 6592754"/>
              <a:gd name="connsiteY9" fmla="*/ 2131133 h 2436640"/>
              <a:gd name="connsiteX10" fmla="*/ 765021 w 6592754"/>
              <a:gd name="connsiteY10" fmla="*/ 2291175 h 2436640"/>
              <a:gd name="connsiteX11" fmla="*/ 1019092 w 6592754"/>
              <a:gd name="connsiteY11" fmla="*/ 2435315 h 2436640"/>
              <a:gd name="connsiteX12" fmla="*/ 1273903 w 6592754"/>
              <a:gd name="connsiteY12" fmla="*/ 2299127 h 2436640"/>
              <a:gd name="connsiteX13" fmla="*/ 1449757 w 6592754"/>
              <a:gd name="connsiteY13" fmla="*/ 2131041 h 2436640"/>
              <a:gd name="connsiteX14" fmla="*/ 2111988 w 6592754"/>
              <a:gd name="connsiteY14" fmla="*/ 2135647 h 2436640"/>
              <a:gd name="connsiteX15" fmla="*/ 2114337 w 6592754"/>
              <a:gd name="connsiteY15" fmla="*/ 1687153 h 2436640"/>
              <a:gd name="connsiteX16" fmla="*/ 2098342 w 6592754"/>
              <a:gd name="connsiteY16" fmla="*/ 1089049 h 2436640"/>
              <a:gd name="connsiteX17" fmla="*/ 2236011 w 6592754"/>
              <a:gd name="connsiteY17" fmla="*/ 899698 h 2436640"/>
              <a:gd name="connsiteX18" fmla="*/ 2315524 w 6592754"/>
              <a:gd name="connsiteY18" fmla="*/ 756575 h 2436640"/>
              <a:gd name="connsiteX19" fmla="*/ 2267817 w 6592754"/>
              <a:gd name="connsiteY19" fmla="*/ 581646 h 2436640"/>
              <a:gd name="connsiteX20" fmla="*/ 2108790 w 6592754"/>
              <a:gd name="connsiteY20" fmla="*/ 462376 h 2436640"/>
              <a:gd name="connsiteX21" fmla="*/ 2109662 w 6592754"/>
              <a:gd name="connsiteY21" fmla="*/ 136373 h 2436640"/>
              <a:gd name="connsiteX22" fmla="*/ 2382833 w 6592754"/>
              <a:gd name="connsiteY22" fmla="*/ 139977 h 2436640"/>
              <a:gd name="connsiteX23" fmla="*/ 2597523 w 6592754"/>
              <a:gd name="connsiteY23" fmla="*/ 1201 h 2436640"/>
              <a:gd name="connsiteX24" fmla="*/ 2781601 w 6592754"/>
              <a:gd name="connsiteY24" fmla="*/ 142255 h 2436640"/>
              <a:gd name="connsiteX25" fmla="*/ 3738808 w 6592754"/>
              <a:gd name="connsiteY25" fmla="*/ 152275 h 2436640"/>
              <a:gd name="connsiteX26" fmla="*/ 3927025 w 6592754"/>
              <a:gd name="connsiteY26" fmla="*/ 3706 h 2436640"/>
              <a:gd name="connsiteX27" fmla="*/ 4109589 w 6592754"/>
              <a:gd name="connsiteY27" fmla="*/ 130041 h 2436640"/>
              <a:gd name="connsiteX28" fmla="*/ 4401736 w 6592754"/>
              <a:gd name="connsiteY28" fmla="*/ 127739 h 2436640"/>
              <a:gd name="connsiteX29" fmla="*/ 4410530 w 6592754"/>
              <a:gd name="connsiteY29" fmla="*/ 489496 h 2436640"/>
              <a:gd name="connsiteX30" fmla="*/ 4605500 w 6592754"/>
              <a:gd name="connsiteY30" fmla="*/ 605499 h 2436640"/>
              <a:gd name="connsiteX31" fmla="*/ 4661159 w 6592754"/>
              <a:gd name="connsiteY31" fmla="*/ 716817 h 2436640"/>
              <a:gd name="connsiteX32" fmla="*/ 4585458 w 6592754"/>
              <a:gd name="connsiteY32" fmla="*/ 910915 h 2436640"/>
              <a:gd name="connsiteX33" fmla="*/ 4411853 w 6592754"/>
              <a:gd name="connsiteY33" fmla="*/ 1047625 h 2436640"/>
              <a:gd name="connsiteX34" fmla="*/ 4416424 w 6592754"/>
              <a:gd name="connsiteY34" fmla="*/ 1782846 h 2436640"/>
              <a:gd name="connsiteX35" fmla="*/ 4413928 w 6592754"/>
              <a:gd name="connsiteY35" fmla="*/ 2109220 h 2436640"/>
              <a:gd name="connsiteX36" fmla="*/ 4820185 w 6592754"/>
              <a:gd name="connsiteY36" fmla="*/ 2116246 h 2436640"/>
              <a:gd name="connsiteX37" fmla="*/ 5036526 w 6592754"/>
              <a:gd name="connsiteY37" fmla="*/ 2117240 h 2436640"/>
              <a:gd name="connsiteX38" fmla="*/ 5082578 w 6592754"/>
              <a:gd name="connsiteY38" fmla="*/ 2227564 h 2436640"/>
              <a:gd name="connsiteX39" fmla="*/ 5154140 w 6592754"/>
              <a:gd name="connsiteY39" fmla="*/ 2338883 h 2436640"/>
              <a:gd name="connsiteX40" fmla="*/ 5429292 w 6592754"/>
              <a:gd name="connsiteY40" fmla="*/ 2427364 h 2436640"/>
              <a:gd name="connsiteX41" fmla="*/ 5710731 w 6592754"/>
              <a:gd name="connsiteY41" fmla="*/ 2322981 h 2436640"/>
              <a:gd name="connsiteX42" fmla="*/ 5798196 w 6592754"/>
              <a:gd name="connsiteY42" fmla="*/ 2124197 h 2436640"/>
              <a:gd name="connsiteX43" fmla="*/ 6255892 w 6592754"/>
              <a:gd name="connsiteY43" fmla="*/ 2109290 h 2436640"/>
              <a:gd name="connsiteX44" fmla="*/ 6239327 w 6592754"/>
              <a:gd name="connsiteY44" fmla="*/ 963142 h 2436640"/>
              <a:gd name="connsiteX45" fmla="*/ 6315030 w 6592754"/>
              <a:gd name="connsiteY45" fmla="*/ 939454 h 2436640"/>
              <a:gd name="connsiteX46" fmla="*/ 6390567 w 6592754"/>
              <a:gd name="connsiteY46" fmla="*/ 894982 h 2436640"/>
              <a:gd name="connsiteX47" fmla="*/ 6489959 w 6592754"/>
              <a:gd name="connsiteY47" fmla="*/ 820184 h 2436640"/>
              <a:gd name="connsiteX48" fmla="*/ 6525831 w 6592754"/>
              <a:gd name="connsiteY48" fmla="*/ 737897 h 2436640"/>
              <a:gd name="connsiteX49" fmla="*/ 6555313 w 6592754"/>
              <a:gd name="connsiteY49" fmla="*/ 737402 h 2436640"/>
              <a:gd name="connsiteX50" fmla="*/ 6546906 w 6592754"/>
              <a:gd name="connsiteY50" fmla="*/ 471723 h 243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592754" h="2436640">
                <a:moveTo>
                  <a:pt x="545989" y="238444"/>
                </a:moveTo>
                <a:cubicBezTo>
                  <a:pt x="570798" y="358946"/>
                  <a:pt x="632821" y="479449"/>
                  <a:pt x="556621" y="546789"/>
                </a:cubicBezTo>
                <a:cubicBezTo>
                  <a:pt x="508312" y="610616"/>
                  <a:pt x="297002" y="487508"/>
                  <a:pt x="208428" y="502132"/>
                </a:cubicBezTo>
                <a:cubicBezTo>
                  <a:pt x="119854" y="516756"/>
                  <a:pt x="50358" y="577547"/>
                  <a:pt x="25179" y="634531"/>
                </a:cubicBezTo>
                <a:cubicBezTo>
                  <a:pt x="0" y="691516"/>
                  <a:pt x="33439" y="791893"/>
                  <a:pt x="57354" y="844039"/>
                </a:cubicBezTo>
                <a:cubicBezTo>
                  <a:pt x="81269" y="896185"/>
                  <a:pt x="135599" y="925239"/>
                  <a:pt x="168672" y="947406"/>
                </a:cubicBezTo>
                <a:cubicBezTo>
                  <a:pt x="201745" y="969573"/>
                  <a:pt x="175202" y="942253"/>
                  <a:pt x="255794" y="977043"/>
                </a:cubicBezTo>
                <a:cubicBezTo>
                  <a:pt x="253714" y="1122062"/>
                  <a:pt x="222420" y="1640310"/>
                  <a:pt x="261406" y="1817519"/>
                </a:cubicBezTo>
                <a:cubicBezTo>
                  <a:pt x="215609" y="2132767"/>
                  <a:pt x="319162" y="2116863"/>
                  <a:pt x="386501" y="2152305"/>
                </a:cubicBezTo>
                <a:cubicBezTo>
                  <a:pt x="464473" y="2113319"/>
                  <a:pt x="512366" y="2170119"/>
                  <a:pt x="615147" y="2131133"/>
                </a:cubicBezTo>
                <a:cubicBezTo>
                  <a:pt x="690160" y="2143676"/>
                  <a:pt x="697697" y="2240478"/>
                  <a:pt x="765021" y="2291175"/>
                </a:cubicBezTo>
                <a:cubicBezTo>
                  <a:pt x="832345" y="2341872"/>
                  <a:pt x="934278" y="2433990"/>
                  <a:pt x="1019092" y="2435315"/>
                </a:cubicBezTo>
                <a:cubicBezTo>
                  <a:pt x="1103906" y="2436640"/>
                  <a:pt x="1202126" y="2349839"/>
                  <a:pt x="1273903" y="2299127"/>
                </a:cubicBezTo>
                <a:cubicBezTo>
                  <a:pt x="1345680" y="2248415"/>
                  <a:pt x="1310076" y="2158288"/>
                  <a:pt x="1449757" y="2131041"/>
                </a:cubicBezTo>
                <a:cubicBezTo>
                  <a:pt x="1589438" y="2103794"/>
                  <a:pt x="1953889" y="2138748"/>
                  <a:pt x="2111988" y="2135647"/>
                </a:cubicBezTo>
                <a:cubicBezTo>
                  <a:pt x="2116071" y="1993086"/>
                  <a:pt x="2116611" y="1861586"/>
                  <a:pt x="2114337" y="1687153"/>
                </a:cubicBezTo>
                <a:cubicBezTo>
                  <a:pt x="2112063" y="1512720"/>
                  <a:pt x="2078063" y="1220291"/>
                  <a:pt x="2098342" y="1089049"/>
                </a:cubicBezTo>
                <a:cubicBezTo>
                  <a:pt x="2118621" y="957807"/>
                  <a:pt x="2199814" y="955110"/>
                  <a:pt x="2236011" y="899698"/>
                </a:cubicBezTo>
                <a:cubicBezTo>
                  <a:pt x="2272208" y="844286"/>
                  <a:pt x="2310223" y="809584"/>
                  <a:pt x="2315524" y="756575"/>
                </a:cubicBezTo>
                <a:cubicBezTo>
                  <a:pt x="2320825" y="703566"/>
                  <a:pt x="2302273" y="630679"/>
                  <a:pt x="2267817" y="581646"/>
                </a:cubicBezTo>
                <a:cubicBezTo>
                  <a:pt x="2233361" y="532613"/>
                  <a:pt x="2135149" y="536588"/>
                  <a:pt x="2108790" y="462376"/>
                </a:cubicBezTo>
                <a:cubicBezTo>
                  <a:pt x="2117504" y="375638"/>
                  <a:pt x="2106577" y="237705"/>
                  <a:pt x="2109662" y="136373"/>
                </a:cubicBezTo>
                <a:cubicBezTo>
                  <a:pt x="2207946" y="130239"/>
                  <a:pt x="2301523" y="162506"/>
                  <a:pt x="2382833" y="139977"/>
                </a:cubicBezTo>
                <a:cubicBezTo>
                  <a:pt x="2464143" y="117448"/>
                  <a:pt x="2531062" y="821"/>
                  <a:pt x="2597523" y="1201"/>
                </a:cubicBezTo>
                <a:cubicBezTo>
                  <a:pt x="2663984" y="1581"/>
                  <a:pt x="2681992" y="44426"/>
                  <a:pt x="2781601" y="142255"/>
                </a:cubicBezTo>
                <a:cubicBezTo>
                  <a:pt x="2978913" y="149898"/>
                  <a:pt x="3577132" y="155797"/>
                  <a:pt x="3738808" y="152275"/>
                </a:cubicBezTo>
                <a:cubicBezTo>
                  <a:pt x="3797118" y="30356"/>
                  <a:pt x="3865228" y="7412"/>
                  <a:pt x="3927025" y="3706"/>
                </a:cubicBezTo>
                <a:cubicBezTo>
                  <a:pt x="3988822" y="0"/>
                  <a:pt x="4041744" y="87239"/>
                  <a:pt x="4109589" y="130041"/>
                </a:cubicBezTo>
                <a:cubicBezTo>
                  <a:pt x="4177308" y="132469"/>
                  <a:pt x="4294795" y="120857"/>
                  <a:pt x="4401736" y="127739"/>
                </a:cubicBezTo>
                <a:cubicBezTo>
                  <a:pt x="4410865" y="257376"/>
                  <a:pt x="4393597" y="165012"/>
                  <a:pt x="4410530" y="489496"/>
                </a:cubicBezTo>
                <a:cubicBezTo>
                  <a:pt x="4455328" y="548445"/>
                  <a:pt x="4563729" y="567612"/>
                  <a:pt x="4605500" y="605499"/>
                </a:cubicBezTo>
                <a:cubicBezTo>
                  <a:pt x="4647271" y="643386"/>
                  <a:pt x="4664499" y="665914"/>
                  <a:pt x="4661159" y="716817"/>
                </a:cubicBezTo>
                <a:cubicBezTo>
                  <a:pt x="4657819" y="767720"/>
                  <a:pt x="4664587" y="810686"/>
                  <a:pt x="4585458" y="910915"/>
                </a:cubicBezTo>
                <a:cubicBezTo>
                  <a:pt x="4543907" y="966050"/>
                  <a:pt x="4443366" y="896458"/>
                  <a:pt x="4411853" y="1047625"/>
                </a:cubicBezTo>
                <a:cubicBezTo>
                  <a:pt x="4403200" y="1202602"/>
                  <a:pt x="4416078" y="1605914"/>
                  <a:pt x="4416424" y="1782846"/>
                </a:cubicBezTo>
                <a:cubicBezTo>
                  <a:pt x="4416770" y="1959778"/>
                  <a:pt x="4410245" y="2045702"/>
                  <a:pt x="4413928" y="2109220"/>
                </a:cubicBezTo>
                <a:cubicBezTo>
                  <a:pt x="4534562" y="2115257"/>
                  <a:pt x="4716419" y="2114909"/>
                  <a:pt x="4820185" y="2116246"/>
                </a:cubicBezTo>
                <a:cubicBezTo>
                  <a:pt x="4923951" y="2117583"/>
                  <a:pt x="4966124" y="2113927"/>
                  <a:pt x="5036526" y="2117240"/>
                </a:cubicBezTo>
                <a:cubicBezTo>
                  <a:pt x="5080258" y="2135793"/>
                  <a:pt x="5062976" y="2190624"/>
                  <a:pt x="5082578" y="2227564"/>
                </a:cubicBezTo>
                <a:cubicBezTo>
                  <a:pt x="5102180" y="2264504"/>
                  <a:pt x="5096354" y="2305583"/>
                  <a:pt x="5154140" y="2338883"/>
                </a:cubicBezTo>
                <a:cubicBezTo>
                  <a:pt x="5211926" y="2372183"/>
                  <a:pt x="5336527" y="2430014"/>
                  <a:pt x="5429292" y="2427364"/>
                </a:cubicBezTo>
                <a:cubicBezTo>
                  <a:pt x="5522057" y="2424714"/>
                  <a:pt x="5649247" y="2373509"/>
                  <a:pt x="5710731" y="2322981"/>
                </a:cubicBezTo>
                <a:cubicBezTo>
                  <a:pt x="5772215" y="2272453"/>
                  <a:pt x="5707336" y="2159812"/>
                  <a:pt x="5798196" y="2124197"/>
                </a:cubicBezTo>
                <a:cubicBezTo>
                  <a:pt x="5889056" y="2088582"/>
                  <a:pt x="6006054" y="2111590"/>
                  <a:pt x="6255892" y="2109290"/>
                </a:cubicBezTo>
                <a:cubicBezTo>
                  <a:pt x="6264009" y="1888476"/>
                  <a:pt x="6229471" y="1158115"/>
                  <a:pt x="6239327" y="963142"/>
                </a:cubicBezTo>
                <a:cubicBezTo>
                  <a:pt x="6306333" y="939619"/>
                  <a:pt x="6289823" y="950814"/>
                  <a:pt x="6315030" y="939454"/>
                </a:cubicBezTo>
                <a:cubicBezTo>
                  <a:pt x="6340237" y="928094"/>
                  <a:pt x="6361412" y="914860"/>
                  <a:pt x="6390567" y="894982"/>
                </a:cubicBezTo>
                <a:cubicBezTo>
                  <a:pt x="6419722" y="875104"/>
                  <a:pt x="6467415" y="846365"/>
                  <a:pt x="6489959" y="820184"/>
                </a:cubicBezTo>
                <a:cubicBezTo>
                  <a:pt x="6512503" y="794003"/>
                  <a:pt x="6501977" y="772353"/>
                  <a:pt x="6525831" y="737897"/>
                </a:cubicBezTo>
                <a:cubicBezTo>
                  <a:pt x="6592754" y="730732"/>
                  <a:pt x="6492093" y="744603"/>
                  <a:pt x="6555313" y="737402"/>
                </a:cubicBezTo>
                <a:cubicBezTo>
                  <a:pt x="6563418" y="692622"/>
                  <a:pt x="6549179" y="496802"/>
                  <a:pt x="6546906" y="471723"/>
                </a:cubicBezTo>
              </a:path>
            </a:pathLst>
          </a:custGeom>
          <a:ln w="44450" cmpd="dbl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064448" y="3242812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R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61057" y="3204381"/>
            <a:ext cx="265284" cy="2398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>
                    <a:lumMod val="50000"/>
                  </a:schemeClr>
                </a:solidFill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3" name="Line Callout 1 (No Border) 132"/>
          <p:cNvSpPr/>
          <p:nvPr/>
        </p:nvSpPr>
        <p:spPr>
          <a:xfrm>
            <a:off x="4056490" y="4969905"/>
            <a:ext cx="1622066" cy="534368"/>
          </a:xfrm>
          <a:prstGeom prst="callout1">
            <a:avLst>
              <a:gd name="adj1" fmla="val 53201"/>
              <a:gd name="adj2" fmla="val 103864"/>
              <a:gd name="adj3" fmla="val 20080"/>
              <a:gd name="adj4" fmla="val 117572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Data </a:t>
            </a:r>
            <a:r>
              <a:rPr lang="pt-PT" sz="1000" dirty="0" err="1" smtClean="0"/>
              <a:t>Sync</a:t>
            </a:r>
            <a:r>
              <a:rPr lang="pt-PT" sz="1000" dirty="0" smtClean="0"/>
              <a:t> </a:t>
            </a:r>
            <a:r>
              <a:rPr lang="pt-PT" sz="1000" dirty="0" err="1" smtClean="0"/>
              <a:t>Stream</a:t>
            </a:r>
            <a:r>
              <a:rPr lang="pt-PT" sz="1000" dirty="0" smtClean="0"/>
              <a:t> </a:t>
            </a:r>
            <a:r>
              <a:rPr lang="pt-PT" sz="1000" dirty="0" err="1" smtClean="0"/>
              <a:t>between</a:t>
            </a:r>
            <a:r>
              <a:rPr lang="pt-PT" sz="1000" dirty="0" smtClean="0"/>
              <a:t> Data </a:t>
            </a:r>
            <a:r>
              <a:rPr lang="pt-PT" sz="1000" dirty="0" err="1" smtClean="0"/>
              <a:t>Objects</a:t>
            </a:r>
            <a:r>
              <a:rPr lang="pt-PT" sz="1000" dirty="0" smtClean="0"/>
              <a:t> </a:t>
            </a:r>
            <a:r>
              <a:rPr lang="pt-PT" sz="1000" dirty="0" err="1" smtClean="0"/>
              <a:t>Reporter</a:t>
            </a:r>
            <a:r>
              <a:rPr lang="pt-PT" sz="1000" dirty="0" smtClean="0"/>
              <a:t> and </a:t>
            </a:r>
            <a:r>
              <a:rPr lang="pt-PT" sz="1000" dirty="0" err="1" smtClean="0"/>
              <a:t>Observer</a:t>
            </a:r>
            <a:endParaRPr lang="en-US" sz="10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 flipH="1" flipV="1">
            <a:off x="3800723" y="5080883"/>
            <a:ext cx="255767" cy="15620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709301" y="2000250"/>
            <a:ext cx="7921951" cy="4419600"/>
            <a:chOff x="709301" y="2000250"/>
            <a:chExt cx="7921951" cy="4419600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709301" y="2043761"/>
              <a:ext cx="3163146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84313" y="2000250"/>
              <a:ext cx="3046939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47725" y="1301881"/>
            <a:ext cx="7629525" cy="4676122"/>
            <a:chOff x="847725" y="1301881"/>
            <a:chExt cx="7629525" cy="4676122"/>
          </a:xfrm>
          <a:scene3d>
            <a:camera prst="perspectiveRelaxed"/>
            <a:lightRig rig="threePt" dir="t"/>
          </a:scene3d>
        </p:grpSpPr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Decentralized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2493818" y="493419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928793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/>
            <p:nvPr/>
          </p:nvCxnSpPr>
          <p:spPr>
            <a:xfrm rot="5400000" flipH="1" flipV="1">
              <a:off x="2893148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995547" y="4920342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430522" y="520792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4" name="Elbow Connector 13"/>
            <p:cNvCxnSpPr/>
            <p:nvPr/>
          </p:nvCxnSpPr>
          <p:spPr>
            <a:xfrm rot="5400000" flipH="1" flipV="1">
              <a:off x="1394877" y="4953292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710052" y="4896591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145027" y="518417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7" name="Elbow Connector 13"/>
            <p:cNvCxnSpPr/>
            <p:nvPr/>
          </p:nvCxnSpPr>
          <p:spPr>
            <a:xfrm rot="5400000" flipH="1" flipV="1">
              <a:off x="6109382" y="492954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7111340" y="488471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546315" y="517229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1" name="Elbow Connector 13"/>
            <p:cNvCxnSpPr/>
            <p:nvPr/>
          </p:nvCxnSpPr>
          <p:spPr>
            <a:xfrm rot="5400000" flipH="1" flipV="1">
              <a:off x="7510670" y="491766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09301" y="2000250"/>
            <a:ext cx="7921951" cy="4419600"/>
            <a:chOff x="709301" y="2000250"/>
            <a:chExt cx="7921951" cy="4419600"/>
          </a:xfrm>
          <a:scene3d>
            <a:camera prst="perspectiveRelaxed"/>
            <a:lightRig rig="threePt" dir="t"/>
          </a:scene3d>
        </p:grpSpPr>
        <p:sp>
          <p:nvSpPr>
            <p:cNvPr id="57" name="Rectangle 56"/>
            <p:cNvSpPr/>
            <p:nvPr/>
          </p:nvSpPr>
          <p:spPr>
            <a:xfrm>
              <a:off x="709301" y="2043761"/>
              <a:ext cx="3163146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84313" y="2000250"/>
              <a:ext cx="3046939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7725" y="1301881"/>
            <a:ext cx="7629525" cy="4676122"/>
            <a:chOff x="847725" y="1301881"/>
            <a:chExt cx="7629525" cy="4676122"/>
          </a:xfrm>
          <a:scene3d>
            <a:camera prst="perspectiveRelaxed"/>
            <a:lightRig rig="threePt" dir="t"/>
          </a:scene3d>
        </p:grpSpPr>
        <p:sp>
          <p:nvSpPr>
            <p:cNvPr id="61" name="Rectangle 60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Decentralized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62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81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94" name="Block Arc 93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82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91" name="Block Arc 90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84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Elbow Connector 13"/>
              <p:cNvCxnSpPr>
                <a:stCxn id="85" idx="2"/>
                <a:endCxn id="93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13"/>
              <p:cNvCxnSpPr>
                <a:stCxn id="90" idx="0"/>
                <a:endCxn id="85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2493818" y="493419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928793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8" name="Elbow Connector 13"/>
            <p:cNvCxnSpPr/>
            <p:nvPr/>
          </p:nvCxnSpPr>
          <p:spPr>
            <a:xfrm rot="5400000" flipH="1" flipV="1">
              <a:off x="2893148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995547" y="4920342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430522" y="520792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2" name="Elbow Connector 13"/>
            <p:cNvCxnSpPr/>
            <p:nvPr/>
          </p:nvCxnSpPr>
          <p:spPr>
            <a:xfrm rot="5400000" flipH="1" flipV="1">
              <a:off x="1394877" y="4953292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5710052" y="4896591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145027" y="518417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6" name="Elbow Connector 13"/>
            <p:cNvCxnSpPr/>
            <p:nvPr/>
          </p:nvCxnSpPr>
          <p:spPr>
            <a:xfrm rot="5400000" flipH="1" flipV="1">
              <a:off x="6109382" y="492954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7111340" y="488471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546315" y="517229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0" name="Elbow Connector 13"/>
            <p:cNvCxnSpPr/>
            <p:nvPr/>
          </p:nvCxnSpPr>
          <p:spPr>
            <a:xfrm rot="5400000" flipH="1" flipV="1">
              <a:off x="7510670" y="491766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58"/>
          <p:cNvGrpSpPr/>
          <p:nvPr/>
        </p:nvGrpSpPr>
        <p:grpSpPr>
          <a:xfrm>
            <a:off x="847725" y="1301881"/>
            <a:ext cx="7629525" cy="4411277"/>
            <a:chOff x="847725" y="1301881"/>
            <a:chExt cx="7629525" cy="4411277"/>
          </a:xfrm>
          <a:scene3d>
            <a:camera prst="perspectiveRelaxed"/>
            <a:lightRig rig="threePt" dir="t"/>
          </a:scene3d>
        </p:grpSpPr>
        <p:grpSp>
          <p:nvGrpSpPr>
            <p:cNvPr id="5" name="Group 66"/>
            <p:cNvGrpSpPr/>
            <p:nvPr/>
          </p:nvGrpSpPr>
          <p:grpSpPr>
            <a:xfrm>
              <a:off x="847725" y="4229100"/>
              <a:ext cx="7629525" cy="1484058"/>
              <a:chOff x="847725" y="4229100"/>
              <a:chExt cx="7629525" cy="148405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443523" y="52559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179398" y="52472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9157" y="523048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525032" y="522177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6" name="Elbow Connector 13"/>
              <p:cNvCxnSpPr>
                <a:stCxn id="116" idx="0"/>
              </p:cNvCxnSpPr>
              <p:nvPr/>
            </p:nvCxnSpPr>
            <p:spPr>
              <a:xfrm rot="5400000" flipH="1" flipV="1">
                <a:off x="1765487" y="4976671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/>
              <p:nvPr/>
            </p:nvCxnSpPr>
            <p:spPr>
              <a:xfrm rot="5400000" flipH="1" flipV="1">
                <a:off x="2489387" y="496714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/>
              <p:nvPr/>
            </p:nvCxnSpPr>
            <p:spPr>
              <a:xfrm rot="5400000" flipH="1" flipV="1">
                <a:off x="6423212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/>
              <p:nvPr/>
            </p:nvCxnSpPr>
            <p:spPr>
              <a:xfrm rot="5400000" flipH="1" flipV="1">
                <a:off x="7137587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847725" y="4229100"/>
                <a:ext cx="7629525" cy="46375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b="1" dirty="0" err="1" smtClean="0">
                    <a:solidFill>
                      <a:schemeClr val="bg1"/>
                    </a:solidFill>
                  </a:rPr>
                  <a:t>Decentralized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err="1" smtClean="0">
                    <a:solidFill>
                      <a:schemeClr val="bg1"/>
                    </a:solidFill>
                  </a:rPr>
                  <a:t>Messaging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Framework</a:t>
                </a:r>
                <a:endParaRPr lang="en-US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7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3400" y="2038350"/>
            <a:ext cx="3357090" cy="425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8521" y="2019300"/>
            <a:ext cx="3085904" cy="41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3280" y="1054231"/>
            <a:ext cx="1123405" cy="100069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94946" y="3746361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5759900" y="3676650"/>
            <a:ext cx="2627236" cy="2190736"/>
            <a:chOff x="5905179" y="3464426"/>
            <a:chExt cx="2627236" cy="2454236"/>
          </a:xfrm>
          <a:scene3d>
            <a:camera prst="orthographicFront"/>
            <a:lightRig rig="threePt" dir="t"/>
          </a:scene3d>
        </p:grpSpPr>
        <p:sp>
          <p:nvSpPr>
            <p:cNvPr id="76" name="Rectangle 75"/>
            <p:cNvSpPr/>
            <p:nvPr/>
          </p:nvSpPr>
          <p:spPr>
            <a:xfrm>
              <a:off x="7249884" y="4537166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801394" y="3464426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289470" y="4070067"/>
              <a:ext cx="839584" cy="335281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200899" y="4074422"/>
              <a:ext cx="857001" cy="343990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1357313" y="459816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789157" y="523048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105534" y="52391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76811" y="458075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8655" y="52130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525032" y="5221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  <a:endCxn id="46" idx="6"/>
          </p:cNvCxnSpPr>
          <p:nvPr/>
        </p:nvCxnSpPr>
        <p:spPr>
          <a:xfrm rot="16200000" flipV="1">
            <a:off x="2665766" y="4169259"/>
            <a:ext cx="480899" cy="3420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  <a:endCxn id="46" idx="2"/>
          </p:cNvCxnSpPr>
          <p:nvPr/>
        </p:nvCxnSpPr>
        <p:spPr>
          <a:xfrm rot="5400000" flipH="1" flipV="1">
            <a:off x="1577194" y="4180416"/>
            <a:ext cx="498316" cy="33718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226701" y="500251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580088" y="502505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1807203" y="501992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160590" y="504247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3"/>
          <p:cNvCxnSpPr>
            <a:stCxn id="10" idx="6"/>
            <a:endCxn id="63" idx="0"/>
          </p:cNvCxnSpPr>
          <p:nvPr/>
        </p:nvCxnSpPr>
        <p:spPr>
          <a:xfrm>
            <a:off x="5486685" y="1554579"/>
            <a:ext cx="1527303" cy="78003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09825" y="2621724"/>
            <a:ext cx="1295400" cy="9215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695491" y="2329733"/>
            <a:ext cx="659959" cy="421420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Block Arc 82"/>
          <p:cNvSpPr/>
          <p:nvPr/>
        </p:nvSpPr>
        <p:spPr>
          <a:xfrm rot="10800000">
            <a:off x="2631882" y="244105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4" name="Elbow Connector 13"/>
          <p:cNvCxnSpPr>
            <a:stCxn id="10" idx="2"/>
            <a:endCxn id="82" idx="0"/>
          </p:cNvCxnSpPr>
          <p:nvPr/>
        </p:nvCxnSpPr>
        <p:spPr>
          <a:xfrm rot="10800000" flipV="1">
            <a:off x="3025472" y="1554579"/>
            <a:ext cx="1337809" cy="77515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113" idx="4"/>
            <a:endCxn id="46" idx="7"/>
          </p:cNvCxnSpPr>
          <p:nvPr/>
        </p:nvCxnSpPr>
        <p:spPr>
          <a:xfrm rot="5400000">
            <a:off x="2610437" y="3395526"/>
            <a:ext cx="470703" cy="4380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729186" y="2981326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0" name="Elbow Connector 13"/>
          <p:cNvCxnSpPr>
            <a:endCxn id="113" idx="0"/>
          </p:cNvCxnSpPr>
          <p:nvPr/>
        </p:nvCxnSpPr>
        <p:spPr>
          <a:xfrm rot="16200000" flipH="1">
            <a:off x="2956390" y="2872909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362700" y="2574099"/>
            <a:ext cx="1295400" cy="921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21"/>
          <p:cNvGrpSpPr/>
          <p:nvPr/>
        </p:nvGrpSpPr>
        <p:grpSpPr>
          <a:xfrm>
            <a:off x="6764235" y="23795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80" name="Oval 17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1" name="Block Arc 18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82" name="Oval 181"/>
          <p:cNvSpPr/>
          <p:nvPr/>
        </p:nvSpPr>
        <p:spPr>
          <a:xfrm>
            <a:off x="6682061" y="2933701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3" name="Elbow Connector 13"/>
          <p:cNvCxnSpPr>
            <a:endCxn id="182" idx="0"/>
          </p:cNvCxnSpPr>
          <p:nvPr/>
        </p:nvCxnSpPr>
        <p:spPr>
          <a:xfrm rot="16200000" flipH="1">
            <a:off x="6909265" y="2825284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3"/>
          <p:cNvCxnSpPr>
            <a:stCxn id="182" idx="4"/>
            <a:endCxn id="71" idx="0"/>
          </p:cNvCxnSpPr>
          <p:nvPr/>
        </p:nvCxnSpPr>
        <p:spPr>
          <a:xfrm rot="16200000" flipH="1">
            <a:off x="6849414" y="3499835"/>
            <a:ext cx="345082" cy="85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914400"/>
            <a:ext cx="8921931" cy="1848141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2732567"/>
            <a:ext cx="8921931" cy="1774119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99049" y="2743200"/>
            <a:ext cx="2965268" cy="3593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2743200"/>
            <a:ext cx="2965268" cy="3597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Framework </a:t>
            </a:r>
            <a:r>
              <a:rPr lang="pt-PT" dirty="0" err="1" smtClean="0"/>
              <a:t>implementation</a:t>
            </a:r>
            <a:endParaRPr lang="en-US" dirty="0"/>
          </a:p>
        </p:txBody>
      </p:sp>
      <p:cxnSp>
        <p:nvCxnSpPr>
          <p:cNvPr id="30" name="Elbow Connector 13"/>
          <p:cNvCxnSpPr>
            <a:stCxn id="179" idx="0"/>
          </p:cNvCxnSpPr>
          <p:nvPr/>
        </p:nvCxnSpPr>
        <p:spPr>
          <a:xfrm rot="16200000" flipV="1">
            <a:off x="5723825" y="1070381"/>
            <a:ext cx="1155301" cy="175774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8474" y="1063257"/>
            <a:ext cx="1754372" cy="1410786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2257140" y="3486704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610377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08607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level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err="1" smtClean="0"/>
              <a:t>Message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/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br>
              <a:rPr lang="pt-PT" dirty="0" smtClean="0">
                <a:solidFill>
                  <a:schemeClr val="bg1"/>
                </a:solidFill>
              </a:rPr>
            </a:br>
            <a:r>
              <a:rPr lang="pt-PT" dirty="0" smtClean="0">
                <a:solidFill>
                  <a:schemeClr val="bg1"/>
                </a:solidFill>
              </a:rPr>
              <a:t>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175" idx="0"/>
          </p:cNvCxnSpPr>
          <p:nvPr/>
        </p:nvCxnSpPr>
        <p:spPr>
          <a:xfrm rot="5400000" flipH="1" flipV="1">
            <a:off x="2815819" y="1192479"/>
            <a:ext cx="1162390" cy="1520632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264360" y="454202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590932" y="466236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022776" y="52946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339153" y="5303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83858" y="4524609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3010430" y="464494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442274" y="52772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758651" y="52859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2723444" y="4057510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1634873" y="4061865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460320" y="506670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813707" y="508924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2040822" y="508412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394209" y="510666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168" idx="6"/>
            <a:endCxn id="171" idx="2"/>
          </p:cNvCxnSpPr>
          <p:nvPr/>
        </p:nvCxnSpPr>
        <p:spPr>
          <a:xfrm>
            <a:off x="4434976" y="3709096"/>
            <a:ext cx="976354" cy="35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ular Callout 54"/>
          <p:cNvSpPr/>
          <p:nvPr/>
        </p:nvSpPr>
        <p:spPr>
          <a:xfrm>
            <a:off x="6521404" y="62934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3620842" y="410113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50985" y="3501758"/>
            <a:ext cx="54854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  <p:sp>
        <p:nvSpPr>
          <p:cNvPr id="61" name="Rounded Rectangle 60"/>
          <p:cNvSpPr/>
          <p:nvPr/>
        </p:nvSpPr>
        <p:spPr>
          <a:xfrm rot="5400000">
            <a:off x="3223057" y="2531944"/>
            <a:ext cx="466518" cy="1019257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6119946" y="2526142"/>
            <a:ext cx="499843" cy="1040059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rot="5400000">
            <a:off x="4622035" y="1130185"/>
            <a:ext cx="484714" cy="1520455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Subscription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Manager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Elbow Connector 96"/>
          <p:cNvCxnSpPr>
            <a:stCxn id="62" idx="1"/>
            <a:endCxn id="63" idx="0"/>
          </p:cNvCxnSpPr>
          <p:nvPr/>
        </p:nvCxnSpPr>
        <p:spPr>
          <a:xfrm rot="16200000" flipV="1">
            <a:off x="5544326" y="1970708"/>
            <a:ext cx="905837" cy="745247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96"/>
          <p:cNvCxnSpPr>
            <a:stCxn id="62" idx="2"/>
            <a:endCxn id="61" idx="0"/>
          </p:cNvCxnSpPr>
          <p:nvPr/>
        </p:nvCxnSpPr>
        <p:spPr>
          <a:xfrm rot="10800000">
            <a:off x="3965946" y="3041574"/>
            <a:ext cx="1883893" cy="459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96"/>
          <p:cNvCxnSpPr>
            <a:stCxn id="61" idx="1"/>
            <a:endCxn id="63" idx="2"/>
          </p:cNvCxnSpPr>
          <p:nvPr/>
        </p:nvCxnSpPr>
        <p:spPr>
          <a:xfrm rot="5400000" flipH="1" flipV="1">
            <a:off x="3321290" y="2025440"/>
            <a:ext cx="917901" cy="647849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078716" y="3554717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69" name="Block Arc 168"/>
          <p:cNvSpPr/>
          <p:nvPr/>
        </p:nvSpPr>
        <p:spPr>
          <a:xfrm rot="16200000">
            <a:off x="3944404" y="3501049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70" name="Block Arc 169"/>
          <p:cNvSpPr/>
          <p:nvPr/>
        </p:nvSpPr>
        <p:spPr>
          <a:xfrm rot="5400000">
            <a:off x="5415241" y="3525858"/>
            <a:ext cx="510639" cy="427511"/>
          </a:xfrm>
          <a:prstGeom prst="blockArc">
            <a:avLst/>
          </a:prstGeom>
          <a:solidFill>
            <a:schemeClr val="accent5">
              <a:lumMod val="50000"/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411330" y="3558261"/>
            <a:ext cx="356260" cy="308758"/>
          </a:xfrm>
          <a:prstGeom prst="ellipse">
            <a:avLst/>
          </a:prstGeom>
          <a:solidFill>
            <a:schemeClr val="bg1">
              <a:lumMod val="65000"/>
              <a:alpha val="97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173"/>
          <p:cNvGrpSpPr/>
          <p:nvPr/>
        </p:nvGrpSpPr>
        <p:grpSpPr>
          <a:xfrm>
            <a:off x="2377420" y="251221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Block Arc 175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4" name="Group 177"/>
          <p:cNvGrpSpPr/>
          <p:nvPr/>
        </p:nvGrpSpPr>
        <p:grpSpPr>
          <a:xfrm>
            <a:off x="6921067" y="2505130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179" name="Oval 178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0" name="Block Arc 179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5137" y="2861951"/>
            <a:ext cx="3918858" cy="211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5" y="2871848"/>
            <a:ext cx="3859479" cy="1925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71896" y="4108863"/>
            <a:ext cx="28025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P2P </a:t>
            </a:r>
            <a:r>
              <a:rPr lang="pt-PT" dirty="0" err="1" smtClean="0"/>
              <a:t>Protostub</a:t>
            </a:r>
            <a:r>
              <a:rPr lang="pt-PT" dirty="0" smtClean="0"/>
              <a:t> </a:t>
            </a:r>
            <a:r>
              <a:rPr lang="pt-PT" dirty="0" err="1" smtClean="0"/>
              <a:t>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67648" y="3895106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5662" y="2850078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5569528" y="2588820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5250379" y="3416629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16200000" flipH="1">
            <a:off x="6723411" y="4362202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41870" y="2871849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7835736" y="2610591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7932222" y="3526475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16200000" flipH="1">
            <a:off x="7466612" y="2003959"/>
            <a:ext cx="577931" cy="678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00543" y="9816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0550" y="16348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3026228" y="1766454"/>
            <a:ext cx="2802578" cy="844137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5638" y="3631870"/>
            <a:ext cx="3408216" cy="334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75657" y="4399807"/>
            <a:ext cx="2161309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Requester</a:t>
            </a:r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16925" y="4807528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529" y="281247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4395" y="255121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  <a:endCxn id="39" idx="1"/>
          </p:cNvCxnSpPr>
          <p:nvPr/>
        </p:nvCxnSpPr>
        <p:spPr>
          <a:xfrm rot="5400000">
            <a:off x="452253" y="3225141"/>
            <a:ext cx="537359" cy="610587"/>
          </a:xfrm>
          <a:prstGeom prst="bentConnector4">
            <a:avLst>
              <a:gd name="adj1" fmla="val 34438"/>
              <a:gd name="adj2" fmla="val 137439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16200000" flipH="1">
            <a:off x="1971305" y="4114799"/>
            <a:ext cx="433449" cy="13656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983674" y="1766454"/>
            <a:ext cx="106877" cy="806532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lock Arc 49"/>
          <p:cNvSpPr/>
          <p:nvPr/>
        </p:nvSpPr>
        <p:spPr>
          <a:xfrm>
            <a:off x="1777339" y="4698670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76005" y="2822368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55" name="Group 21"/>
          <p:cNvGrpSpPr/>
          <p:nvPr/>
        </p:nvGrpSpPr>
        <p:grpSpPr>
          <a:xfrm>
            <a:off x="2869871" y="2561110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56" name="Oval 5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Block Arc 5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8" name="Elbow Connector 13"/>
          <p:cNvCxnSpPr>
            <a:stCxn id="29" idx="2"/>
            <a:endCxn id="56" idx="0"/>
          </p:cNvCxnSpPr>
          <p:nvPr/>
        </p:nvCxnSpPr>
        <p:spPr>
          <a:xfrm rot="5400000">
            <a:off x="5008420" y="175161"/>
            <a:ext cx="528450" cy="4286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379523" y="4308765"/>
            <a:ext cx="328946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64530" y="4528457"/>
            <a:ext cx="2778826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Handler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614555" y="4829301"/>
            <a:ext cx="81939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Handler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4" name="Block Arc 83"/>
          <p:cNvSpPr/>
          <p:nvPr/>
        </p:nvSpPr>
        <p:spPr>
          <a:xfrm>
            <a:off x="6543303" y="4732318"/>
            <a:ext cx="926276" cy="433449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8" name="Elbow Connector 13"/>
          <p:cNvCxnSpPr>
            <a:stCxn id="54" idx="2"/>
            <a:endCxn id="39" idx="3"/>
          </p:cNvCxnSpPr>
          <p:nvPr/>
        </p:nvCxnSpPr>
        <p:spPr>
          <a:xfrm rot="16200000" flipH="1">
            <a:off x="3234045" y="3209305"/>
            <a:ext cx="527464" cy="652153"/>
          </a:xfrm>
          <a:prstGeom prst="bentConnector4">
            <a:avLst>
              <a:gd name="adj1" fmla="val 34146"/>
              <a:gd name="adj2" fmla="val 14173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10099" y="495201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r>
              <a:rPr lang="pt-PT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13756" y="866900"/>
            <a:ext cx="8728363" cy="220881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97521" y="900547"/>
            <a:ext cx="298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 smtClean="0">
                <a:solidFill>
                  <a:srgbClr val="FF0000"/>
                </a:solidFill>
              </a:rPr>
              <a:t>Signalling</a:t>
            </a:r>
            <a:r>
              <a:rPr lang="pt-PT" sz="1600" dirty="0" smtClean="0">
                <a:solidFill>
                  <a:srgbClr val="FF0000"/>
                </a:solidFill>
              </a:rPr>
              <a:t> to Setup</a:t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P2P </a:t>
            </a:r>
            <a:r>
              <a:rPr lang="pt-PT" sz="1600" dirty="0" err="1" smtClean="0">
                <a:solidFill>
                  <a:srgbClr val="FF0000"/>
                </a:solidFill>
              </a:rPr>
              <a:t>Connection</a:t>
            </a:r>
            <a:r>
              <a:rPr lang="pt-PT" sz="1600" dirty="0" smtClean="0">
                <a:solidFill>
                  <a:srgbClr val="FF0000"/>
                </a:solidFill>
              </a:rPr>
              <a:t> uses </a:t>
            </a:r>
            <a:r>
              <a:rPr lang="pt-PT" sz="1600" dirty="0" err="1" smtClean="0">
                <a:solidFill>
                  <a:srgbClr val="FF0000"/>
                </a:solidFill>
              </a:rPr>
              <a:t>Message</a:t>
            </a:r>
            <a:r>
              <a:rPr lang="pt-PT" sz="1600" dirty="0" smtClean="0">
                <a:solidFill>
                  <a:srgbClr val="FF0000"/>
                </a:solidFill>
              </a:rPr>
              <a:t/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Nodes and </a:t>
            </a:r>
            <a:r>
              <a:rPr lang="pt-PT" sz="1600" dirty="0" err="1" smtClean="0">
                <a:solidFill>
                  <a:srgbClr val="FF0000"/>
                </a:solidFill>
              </a:rPr>
              <a:t>associated</a:t>
            </a:r>
            <a:r>
              <a:rPr lang="pt-PT" sz="1600" dirty="0" smtClean="0">
                <a:solidFill>
                  <a:srgbClr val="FF0000"/>
                </a:solidFill>
              </a:rPr>
              <a:t> </a:t>
            </a:r>
            <a:r>
              <a:rPr lang="pt-PT" sz="1600" dirty="0" err="1" smtClean="0">
                <a:solidFill>
                  <a:srgbClr val="FF0000"/>
                </a:solidFill>
              </a:rPr>
              <a:t>protostubs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5008" y="5913911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Carol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53148" y="5913913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831277" y="5755576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 flipV="1">
            <a:off x="4839193" y="5777346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223" y="5923807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David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04363" y="5923809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382492" y="5765472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Block Arc 86"/>
          <p:cNvSpPr/>
          <p:nvPr/>
        </p:nvSpPr>
        <p:spPr>
          <a:xfrm flipV="1">
            <a:off x="7390408" y="5787242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9" name="Elbow Connector 13"/>
          <p:cNvCxnSpPr/>
          <p:nvPr/>
        </p:nvCxnSpPr>
        <p:spPr>
          <a:xfrm rot="5400000" flipH="1">
            <a:off x="4570020" y="2683826"/>
            <a:ext cx="21773" cy="4886695"/>
          </a:xfrm>
          <a:prstGeom prst="bentConnector3">
            <a:avLst>
              <a:gd name="adj1" fmla="val -104992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13"/>
          <p:cNvCxnSpPr>
            <a:stCxn id="83" idx="4"/>
            <a:endCxn id="75" idx="0"/>
          </p:cNvCxnSpPr>
          <p:nvPr/>
        </p:nvCxnSpPr>
        <p:spPr>
          <a:xfrm rot="5400000">
            <a:off x="5779325" y="4510646"/>
            <a:ext cx="617517" cy="1872343"/>
          </a:xfrm>
          <a:prstGeom prst="bentConnector3">
            <a:avLst>
              <a:gd name="adj1" fmla="val 61538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83" idx="4"/>
            <a:endCxn id="86" idx="0"/>
          </p:cNvCxnSpPr>
          <p:nvPr/>
        </p:nvCxnSpPr>
        <p:spPr>
          <a:xfrm rot="16200000" flipH="1">
            <a:off x="7049984" y="5112329"/>
            <a:ext cx="627413" cy="678872"/>
          </a:xfrm>
          <a:prstGeom prst="bentConnector3">
            <a:avLst>
              <a:gd name="adj1" fmla="val 3864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22183" y="516378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b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PT" sz="1600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762548" y="2122116"/>
            <a:ext cx="2112043" cy="1734961"/>
          </a:xfrm>
          <a:prstGeom prst="roundRect">
            <a:avLst/>
          </a:prstGeom>
          <a:solidFill>
            <a:schemeClr val="bg2">
              <a:lumMod val="75000"/>
              <a:alpha val="51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b"/>
          <a:lstStyle/>
          <a:p>
            <a:pPr algn="ctr"/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5400000">
            <a:off x="1527331" y="1995939"/>
            <a:ext cx="587611" cy="1187643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Identity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5400000">
            <a:off x="1525469" y="3045537"/>
            <a:ext cx="587611" cy="933450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Policy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Engine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H="1">
            <a:off x="1819275" y="2883566"/>
            <a:ext cx="1861" cy="3348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arrow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 rot="5400000">
            <a:off x="6525173" y="2103066"/>
            <a:ext cx="2112043" cy="1734961"/>
          </a:xfrm>
          <a:prstGeom prst="roundRect">
            <a:avLst/>
          </a:prstGeom>
          <a:solidFill>
            <a:schemeClr val="bg2">
              <a:lumMod val="75000"/>
              <a:alpha val="51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b"/>
          <a:lstStyle/>
          <a:p>
            <a:pPr algn="ctr"/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5400000">
            <a:off x="7275356" y="1899263"/>
            <a:ext cx="587611" cy="1187643"/>
          </a:xfrm>
          <a:prstGeom prst="roundRect">
            <a:avLst/>
          </a:prstGeom>
          <a:solidFill>
            <a:schemeClr val="bg2">
              <a:lumMod val="75000"/>
              <a:alpha val="2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Identity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rot="5400000">
            <a:off x="7278571" y="2969338"/>
            <a:ext cx="587611" cy="933450"/>
          </a:xfrm>
          <a:prstGeom prst="roundRect">
            <a:avLst/>
          </a:prstGeom>
          <a:solidFill>
            <a:schemeClr val="bg2">
              <a:lumMod val="75000"/>
              <a:alpha val="2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Policy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Engine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>
            <a:off x="7569161" y="2786890"/>
            <a:ext cx="3216" cy="35536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arrow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55"/>
          <p:cNvGrpSpPr/>
          <p:nvPr/>
        </p:nvGrpSpPr>
        <p:grpSpPr>
          <a:xfrm>
            <a:off x="709301" y="2600696"/>
            <a:ext cx="7921951" cy="3681352"/>
            <a:chOff x="709301" y="2000250"/>
            <a:chExt cx="7921951" cy="4419600"/>
          </a:xfrm>
          <a:solidFill>
            <a:schemeClr val="bg1">
              <a:lumMod val="75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709301" y="2043761"/>
              <a:ext cx="3163146" cy="437608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313" y="2000250"/>
              <a:ext cx="3046939" cy="437608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47725" y="4229100"/>
            <a:ext cx="7629525" cy="463757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bg1"/>
                </a:solidFill>
              </a:rPr>
              <a:t>Decentralized</a:t>
            </a:r>
            <a:r>
              <a:rPr lang="pt-PT" sz="1600" b="1" dirty="0" smtClean="0">
                <a:solidFill>
                  <a:schemeClr val="bg1"/>
                </a:solidFill>
              </a:rPr>
              <a:t> </a:t>
            </a:r>
            <a:r>
              <a:rPr lang="pt-PT" sz="1600" b="1" dirty="0" err="1" smtClean="0">
                <a:solidFill>
                  <a:schemeClr val="bg1"/>
                </a:solidFill>
              </a:rPr>
              <a:t>Messaging</a:t>
            </a:r>
            <a:r>
              <a:rPr lang="pt-PT" sz="1600" b="1" dirty="0" smtClean="0">
                <a:solidFill>
                  <a:schemeClr val="bg1"/>
                </a:solidFill>
              </a:rPr>
              <a:t> Framework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69374" y="2617890"/>
            <a:ext cx="1295400" cy="6096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4090" y="2290148"/>
            <a:ext cx="659959" cy="421420"/>
          </a:xfrm>
          <a:prstGeom prst="ellipse">
            <a:avLst/>
          </a:prstGeom>
          <a:solidFill>
            <a:srgbClr val="7030A0">
              <a:alpha val="67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Block Arc 31"/>
          <p:cNvSpPr/>
          <p:nvPr/>
        </p:nvSpPr>
        <p:spPr>
          <a:xfrm rot="10800000">
            <a:off x="2600956" y="241099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1" name="Elbow Connector 13"/>
          <p:cNvCxnSpPr/>
          <p:nvPr/>
        </p:nvCxnSpPr>
        <p:spPr>
          <a:xfrm flipH="1" flipV="1">
            <a:off x="3036123" y="3246541"/>
            <a:ext cx="15838" cy="9929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22174" y="2598840"/>
            <a:ext cx="1295400" cy="6096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26890" y="2271098"/>
            <a:ext cx="659959" cy="421420"/>
          </a:xfrm>
          <a:prstGeom prst="ellipse">
            <a:avLst/>
          </a:prstGeom>
          <a:solidFill>
            <a:srgbClr val="7030A0">
              <a:alpha val="67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Block Arc 28"/>
          <p:cNvSpPr/>
          <p:nvPr/>
        </p:nvSpPr>
        <p:spPr>
          <a:xfrm rot="10800000">
            <a:off x="5953756" y="239194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3" name="Elbow Connector 13"/>
          <p:cNvCxnSpPr/>
          <p:nvPr/>
        </p:nvCxnSpPr>
        <p:spPr>
          <a:xfrm flipH="1" flipV="1">
            <a:off x="6388924" y="3227491"/>
            <a:ext cx="23755" cy="1012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08529" y="957496"/>
            <a:ext cx="1123405" cy="1000695"/>
          </a:xfrm>
          <a:prstGeom prst="ellipse">
            <a:avLst/>
          </a:prstGeom>
          <a:solidFill>
            <a:srgbClr val="7030A0">
              <a:alpha val="4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3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4" idx="2"/>
            <a:endCxn id="31" idx="0"/>
          </p:cNvCxnSpPr>
          <p:nvPr/>
        </p:nvCxnSpPr>
        <p:spPr>
          <a:xfrm rot="10800000" flipV="1">
            <a:off x="3004071" y="1457844"/>
            <a:ext cx="1204459" cy="83230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28" idx="0"/>
            <a:endCxn id="24" idx="6"/>
          </p:cNvCxnSpPr>
          <p:nvPr/>
        </p:nvCxnSpPr>
        <p:spPr>
          <a:xfrm rot="16200000" flipV="1">
            <a:off x="5437775" y="1352003"/>
            <a:ext cx="813254" cy="1024936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93818" y="4934196"/>
            <a:ext cx="1267552" cy="1043807"/>
          </a:xfrm>
          <a:prstGeom prst="rect">
            <a:avLst/>
          </a:prstGeom>
          <a:solidFill>
            <a:srgbClr val="990000">
              <a:alpha val="69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28793" y="5221775"/>
            <a:ext cx="457200" cy="457200"/>
          </a:xfrm>
          <a:prstGeom prst="ellipse">
            <a:avLst/>
          </a:prstGeom>
          <a:solidFill>
            <a:srgbClr val="C00000">
              <a:alpha val="5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0" name="Elbow Connector 13"/>
          <p:cNvCxnSpPr/>
          <p:nvPr/>
        </p:nvCxnSpPr>
        <p:spPr>
          <a:xfrm rot="5400000" flipH="1" flipV="1">
            <a:off x="2893148" y="4967146"/>
            <a:ext cx="506083" cy="15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95547" y="4920342"/>
            <a:ext cx="1267552" cy="1043807"/>
          </a:xfrm>
          <a:prstGeom prst="rect">
            <a:avLst/>
          </a:prstGeom>
          <a:solidFill>
            <a:srgbClr val="990000">
              <a:alpha val="69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30522" y="5207921"/>
            <a:ext cx="457200" cy="457200"/>
          </a:xfrm>
          <a:prstGeom prst="ellipse">
            <a:avLst/>
          </a:prstGeom>
          <a:solidFill>
            <a:srgbClr val="C00000">
              <a:alpha val="5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3" name="Elbow Connector 13"/>
          <p:cNvCxnSpPr/>
          <p:nvPr/>
        </p:nvCxnSpPr>
        <p:spPr>
          <a:xfrm rot="5400000" flipH="1" flipV="1">
            <a:off x="1394877" y="4953292"/>
            <a:ext cx="506083" cy="15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10052" y="4896591"/>
            <a:ext cx="1267552" cy="1043807"/>
          </a:xfrm>
          <a:prstGeom prst="rect">
            <a:avLst/>
          </a:prstGeom>
          <a:solidFill>
            <a:srgbClr val="990000">
              <a:alpha val="69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45027" y="5184170"/>
            <a:ext cx="457200" cy="457200"/>
          </a:xfrm>
          <a:prstGeom prst="ellipse">
            <a:avLst/>
          </a:prstGeom>
          <a:solidFill>
            <a:srgbClr val="C00000">
              <a:alpha val="5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6" name="Elbow Connector 13"/>
          <p:cNvCxnSpPr/>
          <p:nvPr/>
        </p:nvCxnSpPr>
        <p:spPr>
          <a:xfrm rot="5400000" flipH="1" flipV="1">
            <a:off x="6109382" y="4929541"/>
            <a:ext cx="506083" cy="15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11340" y="4884716"/>
            <a:ext cx="1267552" cy="1043807"/>
          </a:xfrm>
          <a:prstGeom prst="rect">
            <a:avLst/>
          </a:prstGeom>
          <a:solidFill>
            <a:srgbClr val="990000">
              <a:alpha val="69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46315" y="5172295"/>
            <a:ext cx="457200" cy="457200"/>
          </a:xfrm>
          <a:prstGeom prst="ellipse">
            <a:avLst/>
          </a:prstGeom>
          <a:solidFill>
            <a:srgbClr val="C00000">
              <a:alpha val="52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9" name="Elbow Connector 13"/>
          <p:cNvCxnSpPr/>
          <p:nvPr/>
        </p:nvCxnSpPr>
        <p:spPr>
          <a:xfrm rot="5400000" flipH="1" flipV="1">
            <a:off x="7510670" y="4917666"/>
            <a:ext cx="506083" cy="15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rot="5400000">
            <a:off x="1208421" y="2960065"/>
            <a:ext cx="587611" cy="1223157"/>
          </a:xfrm>
          <a:prstGeom prst="roundRect">
            <a:avLst/>
          </a:prstGeom>
          <a:solidFill>
            <a:schemeClr val="bg2">
              <a:lumMod val="7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Policy</a:t>
            </a: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rot="5400000">
            <a:off x="1216493" y="2409497"/>
            <a:ext cx="587611" cy="1239301"/>
          </a:xfrm>
          <a:prstGeom prst="roundRect">
            <a:avLst/>
          </a:prstGeom>
          <a:solidFill>
            <a:schemeClr val="bg2">
              <a:lumMod val="7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Identity</a:t>
            </a: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Elbow Connector 41"/>
          <p:cNvCxnSpPr>
            <a:stCxn id="39" idx="0"/>
          </p:cNvCxnSpPr>
          <p:nvPr/>
        </p:nvCxnSpPr>
        <p:spPr>
          <a:xfrm>
            <a:off x="2129949" y="3029148"/>
            <a:ext cx="161989" cy="123409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2291938" y="1453121"/>
            <a:ext cx="1883807" cy="2801045"/>
          </a:xfrm>
          <a:custGeom>
            <a:avLst/>
            <a:gdLst>
              <a:gd name="connsiteX0" fmla="*/ 0 w 1840675"/>
              <a:gd name="connsiteY0" fmla="*/ 3241964 h 3716978"/>
              <a:gd name="connsiteX1" fmla="*/ 783771 w 1840675"/>
              <a:gd name="connsiteY1" fmla="*/ 3253840 h 3716978"/>
              <a:gd name="connsiteX2" fmla="*/ 712519 w 1840675"/>
              <a:gd name="connsiteY2" fmla="*/ 463138 h 3716978"/>
              <a:gd name="connsiteX3" fmla="*/ 1840675 w 1840675"/>
              <a:gd name="connsiteY3" fmla="*/ 475014 h 3716978"/>
              <a:gd name="connsiteX0" fmla="*/ 0 w 1840675"/>
              <a:gd name="connsiteY0" fmla="*/ 3241964 h 3716978"/>
              <a:gd name="connsiteX1" fmla="*/ 783771 w 1840675"/>
              <a:gd name="connsiteY1" fmla="*/ 3253840 h 3716978"/>
              <a:gd name="connsiteX2" fmla="*/ 712519 w 1840675"/>
              <a:gd name="connsiteY2" fmla="*/ 463138 h 3716978"/>
              <a:gd name="connsiteX3" fmla="*/ 1840675 w 1840675"/>
              <a:gd name="connsiteY3" fmla="*/ 475014 h 3716978"/>
              <a:gd name="connsiteX0" fmla="*/ 0 w 1840675"/>
              <a:gd name="connsiteY0" fmla="*/ 3241964 h 3479471"/>
              <a:gd name="connsiteX1" fmla="*/ 783771 w 1840675"/>
              <a:gd name="connsiteY1" fmla="*/ 3253840 h 3479471"/>
              <a:gd name="connsiteX2" fmla="*/ 712519 w 1840675"/>
              <a:gd name="connsiteY2" fmla="*/ 463138 h 3479471"/>
              <a:gd name="connsiteX3" fmla="*/ 1840675 w 1840675"/>
              <a:gd name="connsiteY3" fmla="*/ 475014 h 3479471"/>
              <a:gd name="connsiteX0" fmla="*/ 11876 w 1852551"/>
              <a:gd name="connsiteY0" fmla="*/ 3241964 h 3479471"/>
              <a:gd name="connsiteX1" fmla="*/ 795647 w 1852551"/>
              <a:gd name="connsiteY1" fmla="*/ 3253840 h 3479471"/>
              <a:gd name="connsiteX2" fmla="*/ 724395 w 1852551"/>
              <a:gd name="connsiteY2" fmla="*/ 463138 h 3479471"/>
              <a:gd name="connsiteX3" fmla="*/ 1852551 w 1852551"/>
              <a:gd name="connsiteY3" fmla="*/ 475014 h 3479471"/>
              <a:gd name="connsiteX0" fmla="*/ 11876 w 1852551"/>
              <a:gd name="connsiteY0" fmla="*/ 3241964 h 3479471"/>
              <a:gd name="connsiteX1" fmla="*/ 795647 w 1852551"/>
              <a:gd name="connsiteY1" fmla="*/ 3253840 h 3479471"/>
              <a:gd name="connsiteX2" fmla="*/ 724395 w 1852551"/>
              <a:gd name="connsiteY2" fmla="*/ 463138 h 3479471"/>
              <a:gd name="connsiteX3" fmla="*/ 1852551 w 1852551"/>
              <a:gd name="connsiteY3" fmla="*/ 475014 h 3479471"/>
              <a:gd name="connsiteX0" fmla="*/ 11876 w 1852551"/>
              <a:gd name="connsiteY0" fmla="*/ 3241964 h 3479471"/>
              <a:gd name="connsiteX1" fmla="*/ 795647 w 1852551"/>
              <a:gd name="connsiteY1" fmla="*/ 3253840 h 3479471"/>
              <a:gd name="connsiteX2" fmla="*/ 724395 w 1852551"/>
              <a:gd name="connsiteY2" fmla="*/ 463138 h 3479471"/>
              <a:gd name="connsiteX3" fmla="*/ 1852551 w 1852551"/>
              <a:gd name="connsiteY3" fmla="*/ 475014 h 3479471"/>
              <a:gd name="connsiteX0" fmla="*/ 35626 w 1876301"/>
              <a:gd name="connsiteY0" fmla="*/ 3243943 h 3481450"/>
              <a:gd name="connsiteX1" fmla="*/ 795647 w 1876301"/>
              <a:gd name="connsiteY1" fmla="*/ 3267694 h 3481450"/>
              <a:gd name="connsiteX2" fmla="*/ 748145 w 1876301"/>
              <a:gd name="connsiteY2" fmla="*/ 465117 h 3481450"/>
              <a:gd name="connsiteX3" fmla="*/ 1876301 w 1876301"/>
              <a:gd name="connsiteY3" fmla="*/ 476993 h 3481450"/>
              <a:gd name="connsiteX0" fmla="*/ 52879 w 1893554"/>
              <a:gd name="connsiteY0" fmla="*/ 3238192 h 3475699"/>
              <a:gd name="connsiteX1" fmla="*/ 795647 w 1893554"/>
              <a:gd name="connsiteY1" fmla="*/ 3227438 h 3475699"/>
              <a:gd name="connsiteX2" fmla="*/ 765398 w 1893554"/>
              <a:gd name="connsiteY2" fmla="*/ 459366 h 3475699"/>
              <a:gd name="connsiteX3" fmla="*/ 1893554 w 1893554"/>
              <a:gd name="connsiteY3" fmla="*/ 471242 h 3475699"/>
              <a:gd name="connsiteX0" fmla="*/ 0 w 1840675"/>
              <a:gd name="connsiteY0" fmla="*/ 3238192 h 3475699"/>
              <a:gd name="connsiteX1" fmla="*/ 742768 w 1840675"/>
              <a:gd name="connsiteY1" fmla="*/ 3227438 h 3475699"/>
              <a:gd name="connsiteX2" fmla="*/ 712519 w 1840675"/>
              <a:gd name="connsiteY2" fmla="*/ 459366 h 3475699"/>
              <a:gd name="connsiteX3" fmla="*/ 1840675 w 1840675"/>
              <a:gd name="connsiteY3" fmla="*/ 471242 h 3475699"/>
              <a:gd name="connsiteX0" fmla="*/ 0 w 1840675"/>
              <a:gd name="connsiteY0" fmla="*/ 3238192 h 3475699"/>
              <a:gd name="connsiteX1" fmla="*/ 742768 w 1840675"/>
              <a:gd name="connsiteY1" fmla="*/ 3227438 h 3475699"/>
              <a:gd name="connsiteX2" fmla="*/ 712519 w 1840675"/>
              <a:gd name="connsiteY2" fmla="*/ 459366 h 3475699"/>
              <a:gd name="connsiteX3" fmla="*/ 1840675 w 1840675"/>
              <a:gd name="connsiteY3" fmla="*/ 471242 h 3475699"/>
              <a:gd name="connsiteX0" fmla="*/ 0 w 1840675"/>
              <a:gd name="connsiteY0" fmla="*/ 3238192 h 3475699"/>
              <a:gd name="connsiteX1" fmla="*/ 742768 w 1840675"/>
              <a:gd name="connsiteY1" fmla="*/ 3227438 h 3475699"/>
              <a:gd name="connsiteX2" fmla="*/ 712519 w 1840675"/>
              <a:gd name="connsiteY2" fmla="*/ 459366 h 3475699"/>
              <a:gd name="connsiteX3" fmla="*/ 1840675 w 1840675"/>
              <a:gd name="connsiteY3" fmla="*/ 471242 h 3475699"/>
              <a:gd name="connsiteX0" fmla="*/ 0 w 1840675"/>
              <a:gd name="connsiteY0" fmla="*/ 3004457 h 3241964"/>
              <a:gd name="connsiteX1" fmla="*/ 742768 w 1840675"/>
              <a:gd name="connsiteY1" fmla="*/ 2993703 h 3241964"/>
              <a:gd name="connsiteX2" fmla="*/ 712519 w 1840675"/>
              <a:gd name="connsiteY2" fmla="*/ 225631 h 3241964"/>
              <a:gd name="connsiteX3" fmla="*/ 1840675 w 1840675"/>
              <a:gd name="connsiteY3" fmla="*/ 237507 h 3241964"/>
              <a:gd name="connsiteX0" fmla="*/ 0 w 1883807"/>
              <a:gd name="connsiteY0" fmla="*/ 3030336 h 3267843"/>
              <a:gd name="connsiteX1" fmla="*/ 742768 w 1883807"/>
              <a:gd name="connsiteY1" fmla="*/ 3019582 h 3267843"/>
              <a:gd name="connsiteX2" fmla="*/ 712519 w 1883807"/>
              <a:gd name="connsiteY2" fmla="*/ 251510 h 3267843"/>
              <a:gd name="connsiteX3" fmla="*/ 1883807 w 1883807"/>
              <a:gd name="connsiteY3" fmla="*/ 237507 h 3267843"/>
              <a:gd name="connsiteX0" fmla="*/ 0 w 1883807"/>
              <a:gd name="connsiteY0" fmla="*/ 3030336 h 3267843"/>
              <a:gd name="connsiteX1" fmla="*/ 742768 w 1883807"/>
              <a:gd name="connsiteY1" fmla="*/ 3019582 h 3267843"/>
              <a:gd name="connsiteX2" fmla="*/ 712519 w 1883807"/>
              <a:gd name="connsiteY2" fmla="*/ 251510 h 3267843"/>
              <a:gd name="connsiteX3" fmla="*/ 1883807 w 1883807"/>
              <a:gd name="connsiteY3" fmla="*/ 237507 h 3267843"/>
              <a:gd name="connsiteX0" fmla="*/ 0 w 1883807"/>
              <a:gd name="connsiteY0" fmla="*/ 2814675 h 3052182"/>
              <a:gd name="connsiteX1" fmla="*/ 742768 w 1883807"/>
              <a:gd name="connsiteY1" fmla="*/ 2803921 h 3052182"/>
              <a:gd name="connsiteX2" fmla="*/ 712519 w 1883807"/>
              <a:gd name="connsiteY2" fmla="*/ 35849 h 3052182"/>
              <a:gd name="connsiteX3" fmla="*/ 1883807 w 1883807"/>
              <a:gd name="connsiteY3" fmla="*/ 21846 h 3052182"/>
              <a:gd name="connsiteX0" fmla="*/ 0 w 1883807"/>
              <a:gd name="connsiteY0" fmla="*/ 2792829 h 3030336"/>
              <a:gd name="connsiteX1" fmla="*/ 742768 w 1883807"/>
              <a:gd name="connsiteY1" fmla="*/ 2782075 h 3030336"/>
              <a:gd name="connsiteX2" fmla="*/ 712519 w 1883807"/>
              <a:gd name="connsiteY2" fmla="*/ 14003 h 3030336"/>
              <a:gd name="connsiteX3" fmla="*/ 1883807 w 1883807"/>
              <a:gd name="connsiteY3" fmla="*/ 0 h 3030336"/>
              <a:gd name="connsiteX0" fmla="*/ 0 w 1883807"/>
              <a:gd name="connsiteY0" fmla="*/ 2792829 h 3030336"/>
              <a:gd name="connsiteX1" fmla="*/ 742768 w 1883807"/>
              <a:gd name="connsiteY1" fmla="*/ 2782075 h 3030336"/>
              <a:gd name="connsiteX2" fmla="*/ 712519 w 1883807"/>
              <a:gd name="connsiteY2" fmla="*/ 14003 h 3030336"/>
              <a:gd name="connsiteX3" fmla="*/ 1883807 w 1883807"/>
              <a:gd name="connsiteY3" fmla="*/ 0 h 3030336"/>
              <a:gd name="connsiteX0" fmla="*/ 0 w 1883807"/>
              <a:gd name="connsiteY0" fmla="*/ 2792829 h 2806049"/>
              <a:gd name="connsiteX1" fmla="*/ 742768 w 1883807"/>
              <a:gd name="connsiteY1" fmla="*/ 2782075 h 2806049"/>
              <a:gd name="connsiteX2" fmla="*/ 712519 w 1883807"/>
              <a:gd name="connsiteY2" fmla="*/ 14003 h 2806049"/>
              <a:gd name="connsiteX3" fmla="*/ 1883807 w 1883807"/>
              <a:gd name="connsiteY3" fmla="*/ 0 h 2806049"/>
              <a:gd name="connsiteX0" fmla="*/ 0 w 1883807"/>
              <a:gd name="connsiteY0" fmla="*/ 2792829 h 2792829"/>
              <a:gd name="connsiteX1" fmla="*/ 742768 w 1883807"/>
              <a:gd name="connsiteY1" fmla="*/ 2782075 h 2792829"/>
              <a:gd name="connsiteX2" fmla="*/ 712519 w 1883807"/>
              <a:gd name="connsiteY2" fmla="*/ 14003 h 2792829"/>
              <a:gd name="connsiteX3" fmla="*/ 1883807 w 1883807"/>
              <a:gd name="connsiteY3" fmla="*/ 0 h 2792829"/>
              <a:gd name="connsiteX0" fmla="*/ 0 w 1883807"/>
              <a:gd name="connsiteY0" fmla="*/ 2792829 h 3304589"/>
              <a:gd name="connsiteX1" fmla="*/ 742768 w 1883807"/>
              <a:gd name="connsiteY1" fmla="*/ 2782075 h 3304589"/>
              <a:gd name="connsiteX2" fmla="*/ 712519 w 1883807"/>
              <a:gd name="connsiteY2" fmla="*/ 14003 h 3304589"/>
              <a:gd name="connsiteX3" fmla="*/ 1883807 w 1883807"/>
              <a:gd name="connsiteY3" fmla="*/ 0 h 3304589"/>
              <a:gd name="connsiteX0" fmla="*/ 0 w 1883807"/>
              <a:gd name="connsiteY0" fmla="*/ 2792829 h 2795630"/>
              <a:gd name="connsiteX1" fmla="*/ 742768 w 1883807"/>
              <a:gd name="connsiteY1" fmla="*/ 2782075 h 2795630"/>
              <a:gd name="connsiteX2" fmla="*/ 712519 w 1883807"/>
              <a:gd name="connsiteY2" fmla="*/ 14003 h 2795630"/>
              <a:gd name="connsiteX3" fmla="*/ 1883807 w 1883807"/>
              <a:gd name="connsiteY3" fmla="*/ 0 h 2795630"/>
              <a:gd name="connsiteX0" fmla="*/ 0 w 1883807"/>
              <a:gd name="connsiteY0" fmla="*/ 3272697 h 3275498"/>
              <a:gd name="connsiteX1" fmla="*/ 742768 w 1883807"/>
              <a:gd name="connsiteY1" fmla="*/ 3261943 h 3275498"/>
              <a:gd name="connsiteX2" fmla="*/ 712519 w 1883807"/>
              <a:gd name="connsiteY2" fmla="*/ 493871 h 3275498"/>
              <a:gd name="connsiteX3" fmla="*/ 1883807 w 1883807"/>
              <a:gd name="connsiteY3" fmla="*/ 479868 h 3275498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2519 w 1883807"/>
              <a:gd name="connsiteY2" fmla="*/ 19418 h 2801045"/>
              <a:gd name="connsiteX3" fmla="*/ 1883807 w 1883807"/>
              <a:gd name="connsiteY3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416756 w 1883807"/>
              <a:gd name="connsiteY2" fmla="*/ 1065792 h 2801045"/>
              <a:gd name="connsiteX3" fmla="*/ 712519 w 1883807"/>
              <a:gd name="connsiteY3" fmla="*/ 19418 h 2801045"/>
              <a:gd name="connsiteX4" fmla="*/ 1883807 w 1883807"/>
              <a:gd name="connsiteY4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416756 w 1883807"/>
              <a:gd name="connsiteY2" fmla="*/ 1065792 h 2801045"/>
              <a:gd name="connsiteX3" fmla="*/ 712519 w 1883807"/>
              <a:gd name="connsiteY3" fmla="*/ 19418 h 2801045"/>
              <a:gd name="connsiteX4" fmla="*/ 1883807 w 1883807"/>
              <a:gd name="connsiteY4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416756 w 1883807"/>
              <a:gd name="connsiteY2" fmla="*/ 1065792 h 2801045"/>
              <a:gd name="connsiteX3" fmla="*/ 712519 w 1883807"/>
              <a:gd name="connsiteY3" fmla="*/ 19418 h 2801045"/>
              <a:gd name="connsiteX4" fmla="*/ 1883807 w 1883807"/>
              <a:gd name="connsiteY4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632417 w 1883807"/>
              <a:gd name="connsiteY2" fmla="*/ 1359090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632417 w 1883807"/>
              <a:gd name="connsiteY2" fmla="*/ 1359090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684175 w 1883807"/>
              <a:gd name="connsiteY2" fmla="*/ 1255573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684175 w 1883807"/>
              <a:gd name="connsiteY2" fmla="*/ 1255573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12519 w 1883807"/>
              <a:gd name="connsiteY4" fmla="*/ 19418 h 2801045"/>
              <a:gd name="connsiteX5" fmla="*/ 1883807 w 1883807"/>
              <a:gd name="connsiteY5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27307 w 1883807"/>
              <a:gd name="connsiteY4" fmla="*/ 772494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27307 w 1883807"/>
              <a:gd name="connsiteY4" fmla="*/ 772494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  <a:gd name="connsiteX0" fmla="*/ 0 w 1883807"/>
              <a:gd name="connsiteY0" fmla="*/ 2798244 h 2801045"/>
              <a:gd name="connsiteX1" fmla="*/ 742768 w 1883807"/>
              <a:gd name="connsiteY1" fmla="*/ 2787490 h 2801045"/>
              <a:gd name="connsiteX2" fmla="*/ 718681 w 1883807"/>
              <a:gd name="connsiteY2" fmla="*/ 1246946 h 2801045"/>
              <a:gd name="connsiteX3" fmla="*/ 416756 w 1883807"/>
              <a:gd name="connsiteY3" fmla="*/ 1065792 h 2801045"/>
              <a:gd name="connsiteX4" fmla="*/ 701428 w 1883807"/>
              <a:gd name="connsiteY4" fmla="*/ 841505 h 2801045"/>
              <a:gd name="connsiteX5" fmla="*/ 712519 w 1883807"/>
              <a:gd name="connsiteY5" fmla="*/ 19418 h 2801045"/>
              <a:gd name="connsiteX6" fmla="*/ 1883807 w 1883807"/>
              <a:gd name="connsiteY6" fmla="*/ 5415 h 280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3807" h="2801045">
                <a:moveTo>
                  <a:pt x="0" y="2798244"/>
                </a:moveTo>
                <a:cubicBezTo>
                  <a:pt x="453279" y="2768332"/>
                  <a:pt x="309319" y="2801045"/>
                  <a:pt x="742768" y="2787490"/>
                </a:cubicBezTo>
                <a:cubicBezTo>
                  <a:pt x="776284" y="2475743"/>
                  <a:pt x="729885" y="1818568"/>
                  <a:pt x="718681" y="1246946"/>
                </a:cubicBezTo>
                <a:cubicBezTo>
                  <a:pt x="664346" y="1175657"/>
                  <a:pt x="409157" y="1303448"/>
                  <a:pt x="416756" y="1065792"/>
                </a:cubicBezTo>
                <a:cubicBezTo>
                  <a:pt x="389439" y="972339"/>
                  <a:pt x="531364" y="921010"/>
                  <a:pt x="701428" y="841505"/>
                </a:cubicBezTo>
                <a:cubicBezTo>
                  <a:pt x="707590" y="166776"/>
                  <a:pt x="680795" y="279536"/>
                  <a:pt x="712519" y="19418"/>
                </a:cubicBezTo>
                <a:cubicBezTo>
                  <a:pt x="1128416" y="0"/>
                  <a:pt x="1493378" y="10083"/>
                  <a:pt x="1883807" y="5415"/>
                </a:cubicBezTo>
              </a:path>
            </a:pathLst>
          </a:custGeom>
          <a:ln w="38100">
            <a:solidFill>
              <a:srgbClr val="99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5400000">
            <a:off x="7520081" y="2974442"/>
            <a:ext cx="587611" cy="1223157"/>
          </a:xfrm>
          <a:prstGeom prst="roundRect">
            <a:avLst/>
          </a:prstGeom>
          <a:solidFill>
            <a:schemeClr val="bg2">
              <a:lumMod val="7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Policy</a:t>
            </a: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7528153" y="2423874"/>
            <a:ext cx="587611" cy="1239301"/>
          </a:xfrm>
          <a:prstGeom prst="roundRect">
            <a:avLst/>
          </a:prstGeom>
          <a:solidFill>
            <a:schemeClr val="bg2">
              <a:lumMod val="75000"/>
              <a:alpha val="6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Identity</a:t>
            </a: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P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647645" y="4614530"/>
            <a:ext cx="6139849" cy="587198"/>
          </a:xfrm>
          <a:custGeom>
            <a:avLst/>
            <a:gdLst>
              <a:gd name="connsiteX0" fmla="*/ 1017917 w 8147649"/>
              <a:gd name="connsiteY0" fmla="*/ 891396 h 891396"/>
              <a:gd name="connsiteX1" fmla="*/ 1017917 w 8147649"/>
              <a:gd name="connsiteY1" fmla="*/ 158151 h 891396"/>
              <a:gd name="connsiteX2" fmla="*/ 7125419 w 8147649"/>
              <a:gd name="connsiteY2" fmla="*/ 115019 h 891396"/>
              <a:gd name="connsiteX3" fmla="*/ 7151298 w 8147649"/>
              <a:gd name="connsiteY3" fmla="*/ 848264 h 891396"/>
              <a:gd name="connsiteX0" fmla="*/ 1017917 w 8147649"/>
              <a:gd name="connsiteY0" fmla="*/ 891396 h 891396"/>
              <a:gd name="connsiteX1" fmla="*/ 1017917 w 8147649"/>
              <a:gd name="connsiteY1" fmla="*/ 158151 h 891396"/>
              <a:gd name="connsiteX2" fmla="*/ 7125419 w 8147649"/>
              <a:gd name="connsiteY2" fmla="*/ 115019 h 891396"/>
              <a:gd name="connsiteX3" fmla="*/ 7151298 w 8147649"/>
              <a:gd name="connsiteY3" fmla="*/ 848264 h 891396"/>
              <a:gd name="connsiteX0" fmla="*/ 508959 w 7638691"/>
              <a:gd name="connsiteY0" fmla="*/ 891396 h 891396"/>
              <a:gd name="connsiteX1" fmla="*/ 508959 w 7638691"/>
              <a:gd name="connsiteY1" fmla="*/ 158151 h 891396"/>
              <a:gd name="connsiteX2" fmla="*/ 6616461 w 7638691"/>
              <a:gd name="connsiteY2" fmla="*/ 115019 h 891396"/>
              <a:gd name="connsiteX3" fmla="*/ 6642340 w 7638691"/>
              <a:gd name="connsiteY3" fmla="*/ 848264 h 891396"/>
              <a:gd name="connsiteX0" fmla="*/ 508959 w 7638691"/>
              <a:gd name="connsiteY0" fmla="*/ 891396 h 891396"/>
              <a:gd name="connsiteX1" fmla="*/ 508959 w 7638691"/>
              <a:gd name="connsiteY1" fmla="*/ 158151 h 891396"/>
              <a:gd name="connsiteX2" fmla="*/ 6616461 w 7638691"/>
              <a:gd name="connsiteY2" fmla="*/ 115019 h 891396"/>
              <a:gd name="connsiteX3" fmla="*/ 6642340 w 7638691"/>
              <a:gd name="connsiteY3" fmla="*/ 848264 h 891396"/>
              <a:gd name="connsiteX0" fmla="*/ 508959 w 7638691"/>
              <a:gd name="connsiteY0" fmla="*/ 891396 h 891396"/>
              <a:gd name="connsiteX1" fmla="*/ 508959 w 7638691"/>
              <a:gd name="connsiteY1" fmla="*/ 158151 h 891396"/>
              <a:gd name="connsiteX2" fmla="*/ 6616461 w 7638691"/>
              <a:gd name="connsiteY2" fmla="*/ 115019 h 891396"/>
              <a:gd name="connsiteX3" fmla="*/ 6642340 w 7638691"/>
              <a:gd name="connsiteY3" fmla="*/ 848264 h 891396"/>
              <a:gd name="connsiteX0" fmla="*/ 508959 w 7140515"/>
              <a:gd name="connsiteY0" fmla="*/ 891396 h 891396"/>
              <a:gd name="connsiteX1" fmla="*/ 508959 w 7140515"/>
              <a:gd name="connsiteY1" fmla="*/ 158151 h 891396"/>
              <a:gd name="connsiteX2" fmla="*/ 6616461 w 7140515"/>
              <a:gd name="connsiteY2" fmla="*/ 115019 h 891396"/>
              <a:gd name="connsiteX3" fmla="*/ 6642340 w 7140515"/>
              <a:gd name="connsiteY3" fmla="*/ 848264 h 891396"/>
              <a:gd name="connsiteX0" fmla="*/ 508959 w 7140515"/>
              <a:gd name="connsiteY0" fmla="*/ 776377 h 776377"/>
              <a:gd name="connsiteX1" fmla="*/ 508959 w 7140515"/>
              <a:gd name="connsiteY1" fmla="*/ 43132 h 776377"/>
              <a:gd name="connsiteX2" fmla="*/ 6616461 w 7140515"/>
              <a:gd name="connsiteY2" fmla="*/ 0 h 776377"/>
              <a:gd name="connsiteX3" fmla="*/ 6642340 w 7140515"/>
              <a:gd name="connsiteY3" fmla="*/ 733245 h 776377"/>
              <a:gd name="connsiteX0" fmla="*/ 0 w 6631556"/>
              <a:gd name="connsiteY0" fmla="*/ 776377 h 776377"/>
              <a:gd name="connsiteX1" fmla="*/ 0 w 6631556"/>
              <a:gd name="connsiteY1" fmla="*/ 43132 h 776377"/>
              <a:gd name="connsiteX2" fmla="*/ 6107502 w 6631556"/>
              <a:gd name="connsiteY2" fmla="*/ 0 h 776377"/>
              <a:gd name="connsiteX3" fmla="*/ 6133381 w 6631556"/>
              <a:gd name="connsiteY3" fmla="*/ 733245 h 776377"/>
              <a:gd name="connsiteX0" fmla="*/ 0 w 6139850"/>
              <a:gd name="connsiteY0" fmla="*/ 776377 h 776377"/>
              <a:gd name="connsiteX1" fmla="*/ 0 w 6139850"/>
              <a:gd name="connsiteY1" fmla="*/ 43132 h 776377"/>
              <a:gd name="connsiteX2" fmla="*/ 6107502 w 6139850"/>
              <a:gd name="connsiteY2" fmla="*/ 0 h 776377"/>
              <a:gd name="connsiteX3" fmla="*/ 6133381 w 6139850"/>
              <a:gd name="connsiteY3" fmla="*/ 733245 h 776377"/>
              <a:gd name="connsiteX0" fmla="*/ 0 w 6133381"/>
              <a:gd name="connsiteY0" fmla="*/ 776377 h 776377"/>
              <a:gd name="connsiteX1" fmla="*/ 0 w 6133381"/>
              <a:gd name="connsiteY1" fmla="*/ 43132 h 776377"/>
              <a:gd name="connsiteX2" fmla="*/ 6107502 w 6133381"/>
              <a:gd name="connsiteY2" fmla="*/ 0 h 776377"/>
              <a:gd name="connsiteX3" fmla="*/ 6133381 w 6133381"/>
              <a:gd name="connsiteY3" fmla="*/ 733245 h 776377"/>
              <a:gd name="connsiteX0" fmla="*/ 0 w 6139849"/>
              <a:gd name="connsiteY0" fmla="*/ 776377 h 776377"/>
              <a:gd name="connsiteX1" fmla="*/ 0 w 6139849"/>
              <a:gd name="connsiteY1" fmla="*/ 43132 h 776377"/>
              <a:gd name="connsiteX2" fmla="*/ 6107502 w 6139849"/>
              <a:gd name="connsiteY2" fmla="*/ 0 h 776377"/>
              <a:gd name="connsiteX3" fmla="*/ 6133381 w 6139849"/>
              <a:gd name="connsiteY3" fmla="*/ 733245 h 7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9849" h="776377">
                <a:moveTo>
                  <a:pt x="0" y="776377"/>
                </a:moveTo>
                <a:lnTo>
                  <a:pt x="0" y="43132"/>
                </a:lnTo>
                <a:lnTo>
                  <a:pt x="6107502" y="0"/>
                </a:lnTo>
                <a:cubicBezTo>
                  <a:pt x="6111815" y="598098"/>
                  <a:pt x="6139849" y="432759"/>
                  <a:pt x="6133381" y="73324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41"/>
          <p:cNvCxnSpPr>
            <a:stCxn id="59" idx="2"/>
          </p:cNvCxnSpPr>
          <p:nvPr/>
        </p:nvCxnSpPr>
        <p:spPr>
          <a:xfrm rot="10800000" flipV="1">
            <a:off x="7099540" y="3043525"/>
            <a:ext cx="102768" cy="120929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>
            <a:off x="5374257" y="1426232"/>
            <a:ext cx="1725283" cy="2858220"/>
          </a:xfrm>
          <a:custGeom>
            <a:avLst/>
            <a:gdLst>
              <a:gd name="connsiteX0" fmla="*/ 1725283 w 1725283"/>
              <a:gd name="connsiteY0" fmla="*/ 2935856 h 3188898"/>
              <a:gd name="connsiteX1" fmla="*/ 1009290 w 1725283"/>
              <a:gd name="connsiteY1" fmla="*/ 2944483 h 3188898"/>
              <a:gd name="connsiteX2" fmla="*/ 1017917 w 1725283"/>
              <a:gd name="connsiteY2" fmla="*/ 1469366 h 3188898"/>
              <a:gd name="connsiteX3" fmla="*/ 1319841 w 1725283"/>
              <a:gd name="connsiteY3" fmla="*/ 1184694 h 3188898"/>
              <a:gd name="connsiteX4" fmla="*/ 1009290 w 1725283"/>
              <a:gd name="connsiteY4" fmla="*/ 994913 h 3188898"/>
              <a:gd name="connsiteX5" fmla="*/ 992037 w 1725283"/>
              <a:gd name="connsiteY5" fmla="*/ 140898 h 3188898"/>
              <a:gd name="connsiteX6" fmla="*/ 0 w 1725283"/>
              <a:gd name="connsiteY6" fmla="*/ 149524 h 3188898"/>
              <a:gd name="connsiteX0" fmla="*/ 1725283 w 1725283"/>
              <a:gd name="connsiteY0" fmla="*/ 2935856 h 3188898"/>
              <a:gd name="connsiteX1" fmla="*/ 1009290 w 1725283"/>
              <a:gd name="connsiteY1" fmla="*/ 2944483 h 3188898"/>
              <a:gd name="connsiteX2" fmla="*/ 1017917 w 1725283"/>
              <a:gd name="connsiteY2" fmla="*/ 1469366 h 3188898"/>
              <a:gd name="connsiteX3" fmla="*/ 1319841 w 1725283"/>
              <a:gd name="connsiteY3" fmla="*/ 1184694 h 3188898"/>
              <a:gd name="connsiteX4" fmla="*/ 1009290 w 1725283"/>
              <a:gd name="connsiteY4" fmla="*/ 994913 h 3188898"/>
              <a:gd name="connsiteX5" fmla="*/ 992037 w 1725283"/>
              <a:gd name="connsiteY5" fmla="*/ 140898 h 3188898"/>
              <a:gd name="connsiteX6" fmla="*/ 0 w 1725283"/>
              <a:gd name="connsiteY6" fmla="*/ 149524 h 3188898"/>
              <a:gd name="connsiteX0" fmla="*/ 1725283 w 1725283"/>
              <a:gd name="connsiteY0" fmla="*/ 2935856 h 3062377"/>
              <a:gd name="connsiteX1" fmla="*/ 1009290 w 1725283"/>
              <a:gd name="connsiteY1" fmla="*/ 2944483 h 3062377"/>
              <a:gd name="connsiteX2" fmla="*/ 1017917 w 1725283"/>
              <a:gd name="connsiteY2" fmla="*/ 1469366 h 3062377"/>
              <a:gd name="connsiteX3" fmla="*/ 1319841 w 1725283"/>
              <a:gd name="connsiteY3" fmla="*/ 1184694 h 3062377"/>
              <a:gd name="connsiteX4" fmla="*/ 1009290 w 1725283"/>
              <a:gd name="connsiteY4" fmla="*/ 994913 h 3062377"/>
              <a:gd name="connsiteX5" fmla="*/ 992037 w 1725283"/>
              <a:gd name="connsiteY5" fmla="*/ 140898 h 3062377"/>
              <a:gd name="connsiteX6" fmla="*/ 0 w 1725283"/>
              <a:gd name="connsiteY6" fmla="*/ 149524 h 3062377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935856 h 2976113"/>
              <a:gd name="connsiteX1" fmla="*/ 1009290 w 1725283"/>
              <a:gd name="connsiteY1" fmla="*/ 2944483 h 2976113"/>
              <a:gd name="connsiteX2" fmla="*/ 1017917 w 1725283"/>
              <a:gd name="connsiteY2" fmla="*/ 1469366 h 2976113"/>
              <a:gd name="connsiteX3" fmla="*/ 1319841 w 1725283"/>
              <a:gd name="connsiteY3" fmla="*/ 1184694 h 2976113"/>
              <a:gd name="connsiteX4" fmla="*/ 1009290 w 1725283"/>
              <a:gd name="connsiteY4" fmla="*/ 994913 h 2976113"/>
              <a:gd name="connsiteX5" fmla="*/ 992037 w 1725283"/>
              <a:gd name="connsiteY5" fmla="*/ 140898 h 2976113"/>
              <a:gd name="connsiteX6" fmla="*/ 0 w 1725283"/>
              <a:gd name="connsiteY6" fmla="*/ 149524 h 2976113"/>
              <a:gd name="connsiteX0" fmla="*/ 1725283 w 1725283"/>
              <a:gd name="connsiteY0" fmla="*/ 2861094 h 2901351"/>
              <a:gd name="connsiteX1" fmla="*/ 1009290 w 1725283"/>
              <a:gd name="connsiteY1" fmla="*/ 2869721 h 2901351"/>
              <a:gd name="connsiteX2" fmla="*/ 1017917 w 1725283"/>
              <a:gd name="connsiteY2" fmla="*/ 1394604 h 2901351"/>
              <a:gd name="connsiteX3" fmla="*/ 1319841 w 1725283"/>
              <a:gd name="connsiteY3" fmla="*/ 1109932 h 2901351"/>
              <a:gd name="connsiteX4" fmla="*/ 1009290 w 1725283"/>
              <a:gd name="connsiteY4" fmla="*/ 920151 h 2901351"/>
              <a:gd name="connsiteX5" fmla="*/ 992037 w 1725283"/>
              <a:gd name="connsiteY5" fmla="*/ 66136 h 2901351"/>
              <a:gd name="connsiteX6" fmla="*/ 0 w 1725283"/>
              <a:gd name="connsiteY6" fmla="*/ 74762 h 2901351"/>
              <a:gd name="connsiteX0" fmla="*/ 1725283 w 1725283"/>
              <a:gd name="connsiteY0" fmla="*/ 2794958 h 2835215"/>
              <a:gd name="connsiteX1" fmla="*/ 1009290 w 1725283"/>
              <a:gd name="connsiteY1" fmla="*/ 2803585 h 2835215"/>
              <a:gd name="connsiteX2" fmla="*/ 1017917 w 1725283"/>
              <a:gd name="connsiteY2" fmla="*/ 1328468 h 2835215"/>
              <a:gd name="connsiteX3" fmla="*/ 1319841 w 1725283"/>
              <a:gd name="connsiteY3" fmla="*/ 1043796 h 2835215"/>
              <a:gd name="connsiteX4" fmla="*/ 1009290 w 1725283"/>
              <a:gd name="connsiteY4" fmla="*/ 854015 h 2835215"/>
              <a:gd name="connsiteX5" fmla="*/ 992037 w 1725283"/>
              <a:gd name="connsiteY5" fmla="*/ 0 h 2835215"/>
              <a:gd name="connsiteX6" fmla="*/ 0 w 1725283"/>
              <a:gd name="connsiteY6" fmla="*/ 8626 h 2835215"/>
              <a:gd name="connsiteX0" fmla="*/ 1725283 w 1725283"/>
              <a:gd name="connsiteY0" fmla="*/ 2817963 h 2858220"/>
              <a:gd name="connsiteX1" fmla="*/ 1009290 w 1725283"/>
              <a:gd name="connsiteY1" fmla="*/ 2826590 h 2858220"/>
              <a:gd name="connsiteX2" fmla="*/ 1017917 w 1725283"/>
              <a:gd name="connsiteY2" fmla="*/ 1351473 h 2858220"/>
              <a:gd name="connsiteX3" fmla="*/ 1319841 w 1725283"/>
              <a:gd name="connsiteY3" fmla="*/ 1066801 h 2858220"/>
              <a:gd name="connsiteX4" fmla="*/ 1009290 w 1725283"/>
              <a:gd name="connsiteY4" fmla="*/ 877020 h 2858220"/>
              <a:gd name="connsiteX5" fmla="*/ 992037 w 1725283"/>
              <a:gd name="connsiteY5" fmla="*/ 23005 h 2858220"/>
              <a:gd name="connsiteX6" fmla="*/ 0 w 1725283"/>
              <a:gd name="connsiteY6" fmla="*/ 31631 h 285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5283" h="2858220">
                <a:moveTo>
                  <a:pt x="1725283" y="2817963"/>
                </a:moveTo>
                <a:cubicBezTo>
                  <a:pt x="1434859" y="2858220"/>
                  <a:pt x="1420482" y="2812212"/>
                  <a:pt x="1009290" y="2826590"/>
                </a:cubicBezTo>
                <a:cubicBezTo>
                  <a:pt x="1046671" y="2487284"/>
                  <a:pt x="1009291" y="1644771"/>
                  <a:pt x="1017917" y="1351473"/>
                </a:cubicBezTo>
                <a:cubicBezTo>
                  <a:pt x="1224951" y="1222077"/>
                  <a:pt x="1321279" y="1145876"/>
                  <a:pt x="1319841" y="1066801"/>
                </a:cubicBezTo>
                <a:cubicBezTo>
                  <a:pt x="1318403" y="987726"/>
                  <a:pt x="1167441" y="887084"/>
                  <a:pt x="1009290" y="877020"/>
                </a:cubicBezTo>
                <a:cubicBezTo>
                  <a:pt x="954656" y="703054"/>
                  <a:pt x="1004976" y="284672"/>
                  <a:pt x="992037" y="23005"/>
                </a:cubicBezTo>
                <a:cubicBezTo>
                  <a:pt x="219973" y="46009"/>
                  <a:pt x="429164" y="0"/>
                  <a:pt x="0" y="31631"/>
                </a:cubicBezTo>
              </a:path>
            </a:pathLst>
          </a:custGeom>
          <a:ln w="38100">
            <a:solidFill>
              <a:srgbClr val="99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ine Callout 1 (No Border) 75"/>
          <p:cNvSpPr/>
          <p:nvPr/>
        </p:nvSpPr>
        <p:spPr>
          <a:xfrm>
            <a:off x="621102" y="3883153"/>
            <a:ext cx="759498" cy="534368"/>
          </a:xfrm>
          <a:prstGeom prst="callout1">
            <a:avLst>
              <a:gd name="adj1" fmla="val 53201"/>
              <a:gd name="adj2" fmla="val 103864"/>
              <a:gd name="adj3" fmla="val 30449"/>
              <a:gd name="adj4" fmla="val 129590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1)</a:t>
            </a:r>
            <a:r>
              <a:rPr lang="pt-PT" sz="1000" dirty="0" err="1" smtClean="0"/>
              <a:t>Intercept</a:t>
            </a:r>
            <a:r>
              <a:rPr lang="pt-PT" sz="1000" dirty="0" smtClean="0"/>
              <a:t> 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err="1" smtClean="0"/>
              <a:t>Outgoing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Message</a:t>
            </a:r>
            <a:endParaRPr lang="en-US" sz="1000" dirty="0"/>
          </a:p>
        </p:txBody>
      </p:sp>
      <p:sp>
        <p:nvSpPr>
          <p:cNvPr id="77" name="Line Callout 1 (No Border) 76"/>
          <p:cNvSpPr/>
          <p:nvPr/>
        </p:nvSpPr>
        <p:spPr>
          <a:xfrm>
            <a:off x="1768415" y="1758180"/>
            <a:ext cx="860139" cy="380480"/>
          </a:xfrm>
          <a:prstGeom prst="callout1">
            <a:avLst>
              <a:gd name="adj1" fmla="val 53201"/>
              <a:gd name="adj2" fmla="val 103864"/>
              <a:gd name="adj3" fmla="val 30449"/>
              <a:gd name="adj4" fmla="val 134133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2) </a:t>
            </a:r>
            <a:r>
              <a:rPr lang="pt-PT" sz="1000" dirty="0" err="1" smtClean="0"/>
              <a:t>Generate</a:t>
            </a:r>
            <a:r>
              <a:rPr lang="pt-PT" sz="1000" dirty="0" smtClean="0"/>
              <a:t> </a:t>
            </a:r>
            <a:r>
              <a:rPr lang="pt-PT" sz="1000" dirty="0" err="1" smtClean="0"/>
              <a:t>Assertion</a:t>
            </a:r>
            <a:endParaRPr lang="en-US" sz="1000" dirty="0"/>
          </a:p>
        </p:txBody>
      </p:sp>
      <p:cxnSp>
        <p:nvCxnSpPr>
          <p:cNvPr id="79" name="Straight Connector 78"/>
          <p:cNvCxnSpPr>
            <a:stCxn id="77" idx="1"/>
          </p:cNvCxnSpPr>
          <p:nvPr/>
        </p:nvCxnSpPr>
        <p:spPr>
          <a:xfrm>
            <a:off x="2198485" y="2138660"/>
            <a:ext cx="18504" cy="837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1"/>
          </p:cNvCxnSpPr>
          <p:nvPr/>
        </p:nvCxnSpPr>
        <p:spPr>
          <a:xfrm flipH="1" flipV="1">
            <a:off x="1639019" y="3873262"/>
            <a:ext cx="8626" cy="77389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915064" y="3907766"/>
            <a:ext cx="20062" cy="71739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ne Callout 1 (No Border) 85"/>
          <p:cNvSpPr/>
          <p:nvPr/>
        </p:nvSpPr>
        <p:spPr>
          <a:xfrm>
            <a:off x="2167572" y="4256767"/>
            <a:ext cx="1000929" cy="380480"/>
          </a:xfrm>
          <a:prstGeom prst="callout1">
            <a:avLst>
              <a:gd name="adj1" fmla="val 45808"/>
              <a:gd name="adj2" fmla="val -2326"/>
              <a:gd name="adj3" fmla="val 19812"/>
              <a:gd name="adj4" fmla="val -19334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3) </a:t>
            </a:r>
            <a:r>
              <a:rPr lang="pt-PT" sz="1000" dirty="0" err="1" smtClean="0"/>
              <a:t>Message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with</a:t>
            </a:r>
            <a:r>
              <a:rPr lang="pt-PT" sz="1000" dirty="0" smtClean="0"/>
              <a:t> </a:t>
            </a:r>
            <a:r>
              <a:rPr lang="pt-PT" sz="1000" dirty="0" err="1" smtClean="0"/>
              <a:t>Assertion</a:t>
            </a:r>
            <a:endParaRPr lang="en-US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7410893" y="3881887"/>
            <a:ext cx="16450" cy="7220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ine Callout 1 (No Border) 88"/>
          <p:cNvSpPr/>
          <p:nvPr/>
        </p:nvSpPr>
        <p:spPr>
          <a:xfrm>
            <a:off x="6124353" y="4271745"/>
            <a:ext cx="1155673" cy="380480"/>
          </a:xfrm>
          <a:prstGeom prst="callout1">
            <a:avLst>
              <a:gd name="adj1" fmla="val 20975"/>
              <a:gd name="adj2" fmla="val 99174"/>
              <a:gd name="adj3" fmla="val -36398"/>
              <a:gd name="adj4" fmla="val 107147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4) </a:t>
            </a:r>
            <a:r>
              <a:rPr lang="pt-PT" sz="1000" dirty="0" err="1" smtClean="0"/>
              <a:t>Intercept</a:t>
            </a:r>
            <a:r>
              <a:rPr lang="pt-PT" sz="1000" dirty="0" smtClean="0"/>
              <a:t> </a:t>
            </a:r>
            <a:r>
              <a:rPr lang="pt-PT" sz="1000" dirty="0" err="1" smtClean="0"/>
              <a:t>Incoming</a:t>
            </a:r>
            <a:r>
              <a:rPr lang="pt-PT" sz="1000" dirty="0" smtClean="0"/>
              <a:t> </a:t>
            </a:r>
            <a:r>
              <a:rPr lang="pt-PT" sz="1000" dirty="0" err="1" smtClean="0"/>
              <a:t>Message</a:t>
            </a:r>
            <a:endParaRPr lang="en-US" sz="1000" dirty="0"/>
          </a:p>
        </p:txBody>
      </p:sp>
      <p:sp>
        <p:nvSpPr>
          <p:cNvPr id="90" name="Line Callout 1 (No Border) 89"/>
          <p:cNvSpPr/>
          <p:nvPr/>
        </p:nvSpPr>
        <p:spPr>
          <a:xfrm>
            <a:off x="6699850" y="1677666"/>
            <a:ext cx="860139" cy="380480"/>
          </a:xfrm>
          <a:prstGeom prst="callout1">
            <a:avLst>
              <a:gd name="adj1" fmla="val 107615"/>
              <a:gd name="adj2" fmla="val 44693"/>
              <a:gd name="adj3" fmla="val 327458"/>
              <a:gd name="adj4" fmla="val 47882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PT" sz="1000" dirty="0" smtClean="0"/>
              <a:t>5) </a:t>
            </a:r>
            <a:r>
              <a:rPr lang="pt-PT" sz="1000" dirty="0" err="1" smtClean="0"/>
              <a:t>Validate</a:t>
            </a:r>
            <a:r>
              <a:rPr lang="pt-PT" sz="1000" dirty="0" smtClean="0"/>
              <a:t> </a:t>
            </a:r>
            <a:r>
              <a:rPr lang="pt-PT" sz="1000" dirty="0" err="1" smtClean="0"/>
              <a:t>Assertion</a:t>
            </a:r>
            <a:endParaRPr lang="en-US" sz="1000" dirty="0" smtClean="0"/>
          </a:p>
        </p:txBody>
      </p:sp>
      <p:cxnSp>
        <p:nvCxnSpPr>
          <p:cNvPr id="91" name="Straight Connector 90"/>
          <p:cNvCxnSpPr>
            <a:stCxn id="90" idx="2"/>
          </p:cNvCxnSpPr>
          <p:nvPr/>
        </p:nvCxnSpPr>
        <p:spPr>
          <a:xfrm flipH="1" flipV="1">
            <a:off x="6443932" y="1759790"/>
            <a:ext cx="255918" cy="108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17766" y="3887638"/>
            <a:ext cx="12104" cy="6949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ine Callout 1 (No Border) 97"/>
          <p:cNvSpPr/>
          <p:nvPr/>
        </p:nvSpPr>
        <p:spPr>
          <a:xfrm>
            <a:off x="7948673" y="3954505"/>
            <a:ext cx="951781" cy="534368"/>
          </a:xfrm>
          <a:prstGeom prst="callout1">
            <a:avLst>
              <a:gd name="adj1" fmla="val 48358"/>
              <a:gd name="adj2" fmla="val -2902"/>
              <a:gd name="adj3" fmla="val 83197"/>
              <a:gd name="adj4" fmla="val -18178"/>
            </a:avLst>
          </a:prstGeom>
          <a:solidFill>
            <a:schemeClr val="bg1">
              <a:lumMod val="95000"/>
              <a:alpha val="61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pt-PT" sz="1000" dirty="0" smtClean="0"/>
              <a:t>6-Message </a:t>
            </a:r>
            <a:br>
              <a:rPr lang="pt-PT" sz="1000" dirty="0" smtClean="0"/>
            </a:br>
            <a:r>
              <a:rPr lang="pt-PT" sz="1000" dirty="0" err="1" smtClean="0"/>
              <a:t>with</a:t>
            </a:r>
            <a:r>
              <a:rPr lang="pt-PT" sz="1000" dirty="0" smtClean="0"/>
              <a:t> </a:t>
            </a:r>
            <a:r>
              <a:rPr lang="pt-PT" sz="1000" dirty="0" err="1" smtClean="0"/>
              <a:t>Assertion</a:t>
            </a:r>
            <a:r>
              <a:rPr lang="pt-PT" sz="1000" dirty="0" smtClean="0"/>
              <a:t/>
            </a:r>
            <a:br>
              <a:rPr lang="pt-PT" sz="1000" dirty="0" smtClean="0"/>
            </a:br>
            <a:r>
              <a:rPr lang="pt-PT" sz="1000" dirty="0" smtClean="0"/>
              <a:t> </a:t>
            </a:r>
            <a:r>
              <a:rPr lang="pt-PT" sz="1000" dirty="0" err="1" smtClean="0"/>
              <a:t>Validated</a:t>
            </a:r>
            <a:endParaRPr lang="en-US" sz="1000" dirty="0" smtClean="0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5"/>
          <p:cNvGrpSpPr/>
          <p:nvPr/>
        </p:nvGrpSpPr>
        <p:grpSpPr>
          <a:xfrm>
            <a:off x="709301" y="2000250"/>
            <a:ext cx="7921951" cy="4419600"/>
            <a:chOff x="709301" y="2000250"/>
            <a:chExt cx="7921951" cy="4419600"/>
          </a:xfrm>
          <a:scene3d>
            <a:camera prst="perspectiveRelaxed"/>
            <a:lightRig rig="threePt" dir="t"/>
          </a:scene3d>
        </p:grpSpPr>
        <p:sp>
          <p:nvSpPr>
            <p:cNvPr id="57" name="Rectangle 56"/>
            <p:cNvSpPr/>
            <p:nvPr/>
          </p:nvSpPr>
          <p:spPr>
            <a:xfrm>
              <a:off x="709301" y="2043761"/>
              <a:ext cx="3163146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84313" y="2000250"/>
              <a:ext cx="3046939" cy="4376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58"/>
          <p:cNvGrpSpPr/>
          <p:nvPr/>
        </p:nvGrpSpPr>
        <p:grpSpPr>
          <a:xfrm>
            <a:off x="847725" y="1301881"/>
            <a:ext cx="7629525" cy="4676122"/>
            <a:chOff x="847725" y="1301881"/>
            <a:chExt cx="7629525" cy="4676122"/>
          </a:xfrm>
          <a:scene3d>
            <a:camera prst="orthographicFront"/>
            <a:lightRig rig="threePt" dir="t"/>
          </a:scene3d>
        </p:grpSpPr>
        <p:sp>
          <p:nvSpPr>
            <p:cNvPr id="61" name="Rectangle 60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Decentralized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6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94" name="Block Arc 93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82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91" name="Block Arc 90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84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Elbow Connector 13"/>
              <p:cNvCxnSpPr>
                <a:stCxn id="85" idx="2"/>
                <a:endCxn id="93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13"/>
              <p:cNvCxnSpPr>
                <a:stCxn id="90" idx="0"/>
                <a:endCxn id="85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2493818" y="493419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928793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8" name="Elbow Connector 13"/>
            <p:cNvCxnSpPr/>
            <p:nvPr/>
          </p:nvCxnSpPr>
          <p:spPr>
            <a:xfrm rot="5400000" flipH="1" flipV="1">
              <a:off x="2893148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995547" y="4920342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430522" y="520792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2" name="Elbow Connector 13"/>
            <p:cNvCxnSpPr/>
            <p:nvPr/>
          </p:nvCxnSpPr>
          <p:spPr>
            <a:xfrm rot="5400000" flipH="1" flipV="1">
              <a:off x="1394877" y="4953292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5710052" y="4896591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145027" y="518417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6" name="Elbow Connector 13"/>
            <p:cNvCxnSpPr/>
            <p:nvPr/>
          </p:nvCxnSpPr>
          <p:spPr>
            <a:xfrm rot="5400000" flipH="1" flipV="1">
              <a:off x="6109382" y="492954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7111340" y="4884716"/>
              <a:ext cx="1267552" cy="10438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546315" y="517229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0" name="Elbow Connector 13"/>
            <p:cNvCxnSpPr/>
            <p:nvPr/>
          </p:nvCxnSpPr>
          <p:spPr>
            <a:xfrm rot="5400000" flipH="1" flipV="1">
              <a:off x="7510670" y="491766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2185</Words>
  <Application>Microsoft Office PowerPoint</Application>
  <PresentationFormat>On-screen Show (4:3)</PresentationFormat>
  <Paragraphs>1298</Paragraphs>
  <Slides>67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Decentralized Communication Concepts</vt:lpstr>
      <vt:lpstr>Decentralized Communication Concepts</vt:lpstr>
      <vt:lpstr>Messaging Framework implementation</vt:lpstr>
      <vt:lpstr>Messaging Framework implementation</vt:lpstr>
      <vt:lpstr>Messaging Framework implementation</vt:lpstr>
      <vt:lpstr>Slide 6</vt:lpstr>
      <vt:lpstr>Slide 7</vt:lpstr>
      <vt:lpstr>Trust Model</vt:lpstr>
      <vt:lpstr>Syncher and Sync Manager @ Hyperty Middleware</vt:lpstr>
      <vt:lpstr>ReTHINK Basic Comm Setup</vt:lpstr>
      <vt:lpstr>Simpler ReTHINK Basic Comm Setup</vt:lpstr>
      <vt:lpstr>Simpler ReTHINK Basic Comm Setup</vt:lpstr>
      <vt:lpstr>Slide 13</vt:lpstr>
      <vt:lpstr>Messaging Oriented Middleware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Messaging Oriented Middleware</vt:lpstr>
      <vt:lpstr>Slide 29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Hyperty Trust Model</vt:lpstr>
      <vt:lpstr>Slide 39</vt:lpstr>
      <vt:lpstr>Trust Model</vt:lpstr>
      <vt:lpstr>Trust Model</vt:lpstr>
      <vt:lpstr>Trust Model</vt:lpstr>
      <vt:lpstr>Protofly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P2P Protostub Connections</vt:lpstr>
      <vt:lpstr>Hyperty Resource Data object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530</cp:revision>
  <cp:lastPrinted>2015-10-09T14:26:33Z</cp:lastPrinted>
  <dcterms:created xsi:type="dcterms:W3CDTF">2015-02-03T20:11:53Z</dcterms:created>
  <dcterms:modified xsi:type="dcterms:W3CDTF">2017-02-24T13:02:28Z</dcterms:modified>
</cp:coreProperties>
</file>