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6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0889-8C2E-45FA-ADAF-70D619E9B406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2E2F-4883-480C-80E4-FD08C34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2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70137-3C37-490D-B39F-B90C82EF58C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2B9BE-C448-40D3-9F28-8B488B32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6D6-E124-4F4C-A4FD-031F88744A32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AFF-4357-414F-9A46-DE5C1783F279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2868-4CCF-450A-B01A-C21D884B9CBE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0FD5-1BB6-4D7E-B3B2-3B903BABF0BB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51E-1018-4222-A101-422A4039765A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8784-3844-435E-B01B-CE739EFB122E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DF0C-B5AF-4E27-9972-9FB9AF8FCAF4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B88-4A18-4B54-A678-3744F6C8CBC1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D260-96CB-4CE4-9AFE-F99D4B36ECA0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A143-DA17-4943-BE0B-CB8AEE590731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599-7964-4EF9-AA4C-62947F4ADFC1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DA1-AB3C-48ED-BE47-1ED963A90C7C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B75-D5B6-43F5-81C3-A3C3DD8386C3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931-E0C5-4576-A8A8-E5C1319510F4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2189-5669-4B05-AB4A-B5279276CB43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0A16-918E-4151-91EB-EC1395714F53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E5FE-E31A-46A9-AC7B-BC49B236F574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321707-CB25-40B3-98B7-618903275C3F}" type="datetime1">
              <a:rPr lang="en-US" smtClean="0"/>
              <a:t>7/4/2013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270000"/>
            <a:ext cx="11290299" cy="3329581"/>
          </a:xfrm>
        </p:spPr>
        <p:txBody>
          <a:bodyPr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One Table CRUD in ASP.NET with coding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4400" y="4965700"/>
            <a:ext cx="22352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your database you want to connect with your web form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0" y="927100"/>
            <a:ext cx="7823810" cy="56769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854700" y="2444750"/>
            <a:ext cx="3860800" cy="264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668338"/>
            <a:ext cx="7823200" cy="57070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086100" y="3390900"/>
            <a:ext cx="6388100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28200" y="4940300"/>
            <a:ext cx="20955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Give name to connectionString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90" y="439738"/>
            <a:ext cx="8419009" cy="59356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490538"/>
            <a:ext cx="8166099" cy="58340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1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75" y="718344"/>
            <a:ext cx="7134225" cy="469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83000" y="2044700"/>
            <a:ext cx="5473700" cy="297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3701" y="4762500"/>
            <a:ext cx="2425699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ConnectionString is now created in web.config file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150" y="1529556"/>
            <a:ext cx="4514850" cy="33726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92700" y="3136900"/>
            <a:ext cx="3644900" cy="977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02701" y="4127500"/>
            <a:ext cx="29845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Delete this sqldataSource because this is use to create connectionString and it is created in web.config file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Add new class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10050833" cy="556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8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569118"/>
            <a:ext cx="6407150" cy="2669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9100" y="3921036"/>
            <a:ext cx="60960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popup is asking that do you want to add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 in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your  .NET site?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 click on YES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7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" y="819944"/>
            <a:ext cx="4076700" cy="3561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819944"/>
            <a:ext cx="4129087" cy="35615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638" y="4622800"/>
            <a:ext cx="356578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three namespace in class1.cs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9500" y="4622800"/>
            <a:ext cx="465005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reference of these four class in class1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1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11" y="617538"/>
            <a:ext cx="9871489" cy="6011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0" y="4521200"/>
            <a:ext cx="3256597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Call connectionString in calss1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1" y="452718"/>
            <a:ext cx="9860334" cy="880782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new ASP.NET empty web site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3500"/>
            <a:ext cx="10388600" cy="552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3335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100" y="25527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6889" y="1896782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2221" y="58674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6800" y="6052066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1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2200" y="2438400"/>
            <a:ext cx="30861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method for Select quarry in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lass class1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28600"/>
            <a:ext cx="8418211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93200" y="2438400"/>
            <a:ext cx="27051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method for Insert quarry in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lass class1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" y="295729"/>
            <a:ext cx="8780370" cy="58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4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7800" y="2438400"/>
            <a:ext cx="27305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method for Update quarry in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lass class1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38" y="295729"/>
            <a:ext cx="8475662" cy="60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7800" y="2438400"/>
            <a:ext cx="27305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method for Delete quarry in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lass class1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295728"/>
            <a:ext cx="8553940" cy="56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7800" y="2438400"/>
            <a:ext cx="27305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(1) Take three label, three textbox, three button and one  Gridview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8" y="692944"/>
            <a:ext cx="7662862" cy="57586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16300" y="3886200"/>
            <a:ext cx="5473700" cy="146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0000" y="5067300"/>
            <a:ext cx="27305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(2) Click here and go to edit columns..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7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1" y="617538"/>
            <a:ext cx="8305800" cy="578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0" y="2413000"/>
            <a:ext cx="27305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Expand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CommandField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&gt;click on Select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&gt;click on Add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03" y="630238"/>
            <a:ext cx="7894197" cy="57705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043781"/>
            <a:ext cx="6257925" cy="5217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0" y="2413000"/>
            <a:ext cx="27305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change is now seen.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column is added in grideview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5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8" y="894556"/>
            <a:ext cx="8418512" cy="56713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290" y="2413000"/>
            <a:ext cx="273050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object of class1 in code behind of web page so that can access all the methods inside the web page.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94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3" y="1063416"/>
            <a:ext cx="8707438" cy="53627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290" y="2413000"/>
            <a:ext cx="27305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Fire buttons event and call methods of class1 for insert, update and delete operations.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8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Database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8738"/>
            <a:ext cx="10363200" cy="5529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1328738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0" y="21209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7700" y="33909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5700" y="61468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0300" y="6146800"/>
            <a:ext cx="44755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94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48" y="490538"/>
            <a:ext cx="8222552" cy="6176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290" y="2413000"/>
            <a:ext cx="27305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Bind data of gridview call into all the events as in screen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5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38" y="1175544"/>
            <a:ext cx="8221662" cy="52379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290" y="2413000"/>
            <a:ext cx="2730500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electionIndexChanged event of gridview, bind particular data of grideview with textbox when gridview's data is selected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7290" y="5092700"/>
            <a:ext cx="27305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all the files and run website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Output:-</a:t>
            </a:r>
            <a:endParaRPr lang="en-US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40681"/>
            <a:ext cx="7685089" cy="47728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290" y="2374045"/>
            <a:ext cx="27305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 all the operation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431131"/>
            <a:ext cx="7035800" cy="2658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7100" y="4530636"/>
            <a:ext cx="60960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popup is asking that do you want to add database in your  .NET site?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 click on YES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182074"/>
            <a:ext cx="6049107" cy="4544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9073" y="5235472"/>
            <a:ext cx="5451714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Right click on table and add new table.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360985" y="1828800"/>
            <a:ext cx="14067" cy="340438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8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701" y="6032500"/>
            <a:ext cx="11912599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3 field like above, give the name to the table, for eid in properties panel make auto increment and then click on update.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5173249" cy="586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1430" y="1177447"/>
            <a:ext cx="56367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endPara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5244" y="4122281"/>
            <a:ext cx="56367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endPara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47" y="402399"/>
            <a:ext cx="5098093" cy="47959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19016" y="1577557"/>
            <a:ext cx="56367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1" y="503999"/>
            <a:ext cx="56367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endPara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2" y="541577"/>
            <a:ext cx="9908087" cy="5060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118" y="6125227"/>
            <a:ext cx="646343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on Update Database for add table in database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web form in site</a:t>
            </a:r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9838"/>
            <a:ext cx="10439400" cy="56181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545306"/>
            <a:ext cx="5346700" cy="4229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000" y="1498600"/>
            <a:ext cx="45847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SqlDataSource in web form in design tab so can create connectionstring which help to connect database and web from.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86300" y="1498600"/>
            <a:ext cx="2578100" cy="287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3000" y="4356100"/>
            <a:ext cx="412324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this tag and select 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2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428</Words>
  <Application>Microsoft Office PowerPoint</Application>
  <PresentationFormat>Widescreen</PresentationFormat>
  <Paragraphs>87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Segoe UI</vt:lpstr>
      <vt:lpstr>Wingdings 3</vt:lpstr>
      <vt:lpstr>Ion</vt:lpstr>
      <vt:lpstr>One Table CRUD in ASP.NET with coding</vt:lpstr>
      <vt:lpstr>Create new ASP.NET empty web site</vt:lpstr>
      <vt:lpstr>Create Database</vt:lpstr>
      <vt:lpstr>PowerPoint Presentation</vt:lpstr>
      <vt:lpstr>PowerPoint Presentation</vt:lpstr>
      <vt:lpstr>PowerPoint Presentation</vt:lpstr>
      <vt:lpstr>PowerPoint Presentation</vt:lpstr>
      <vt:lpstr>Add web form in 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new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Table CRUD in ASP.NET with coding</dc:title>
  <dc:creator>maulik shah</dc:creator>
  <cp:lastModifiedBy>maulik shah</cp:lastModifiedBy>
  <cp:revision>20</cp:revision>
  <dcterms:created xsi:type="dcterms:W3CDTF">2013-06-03T18:33:36Z</dcterms:created>
  <dcterms:modified xsi:type="dcterms:W3CDTF">2013-07-04T18:08:28Z</dcterms:modified>
</cp:coreProperties>
</file>