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9" r:id="rId3"/>
    <p:sldId id="273" r:id="rId4"/>
    <p:sldId id="281" r:id="rId5"/>
    <p:sldId id="275" r:id="rId6"/>
    <p:sldId id="276" r:id="rId7"/>
    <p:sldId id="279" r:id="rId8"/>
    <p:sldId id="278" r:id="rId9"/>
    <p:sldId id="277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D4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9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08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7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2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0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0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2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D77379-CAFC-42EA-8DB2-38366C861320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B68792-B0D3-4BBD-A941-89BE302746A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0F1EB-75A2-4B3E-9FB1-B4666867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343" y="228600"/>
            <a:ext cx="5542398" cy="388618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Information System (BIS)</a:t>
            </a:r>
            <a:b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&amp; PROFESSIONALISM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40833-E160-416B-97C7-E4CCABEE9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633999" y="4877944"/>
            <a:ext cx="4020297" cy="90354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125715-94AF-40E4-BB81-AD077107BFAD}"/>
              </a:ext>
            </a:extLst>
          </p:cNvPr>
          <p:cNvSpPr txBox="1"/>
          <p:nvPr/>
        </p:nvSpPr>
        <p:spPr>
          <a:xfrm>
            <a:off x="5960303" y="5245401"/>
            <a:ext cx="5597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 – REVIEW 1</a:t>
            </a:r>
            <a:endParaRPr lang="en-GB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2B4F85-8BD8-4E1B-AC8D-3900FC8008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3" y="1243912"/>
            <a:ext cx="3390290" cy="11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09004-0522-4FF0-B756-D6987428CD9A}"/>
              </a:ext>
            </a:extLst>
          </p:cNvPr>
          <p:cNvSpPr txBox="1"/>
          <p:nvPr/>
        </p:nvSpPr>
        <p:spPr>
          <a:xfrm>
            <a:off x="556591" y="517832"/>
            <a:ext cx="110788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E38992-CE91-49C6-8342-D144417638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ABB13-FD97-4D1B-AA1E-0D9E10F64055}"/>
              </a:ext>
            </a:extLst>
          </p:cNvPr>
          <p:cNvSpPr/>
          <p:nvPr/>
        </p:nvSpPr>
        <p:spPr>
          <a:xfrm>
            <a:off x="622853" y="2865036"/>
            <a:ext cx="10946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6315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09004-0522-4FF0-B756-D6987428CD9A}"/>
              </a:ext>
            </a:extLst>
          </p:cNvPr>
          <p:cNvSpPr txBox="1"/>
          <p:nvPr/>
        </p:nvSpPr>
        <p:spPr>
          <a:xfrm>
            <a:off x="424069" y="1113645"/>
            <a:ext cx="1134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Title.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EEE72F-9327-47D8-A0FD-4B010521B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09004-0522-4FF0-B756-D6987428CD9A}"/>
              </a:ext>
            </a:extLst>
          </p:cNvPr>
          <p:cNvSpPr txBox="1"/>
          <p:nvPr/>
        </p:nvSpPr>
        <p:spPr>
          <a:xfrm>
            <a:off x="556591" y="517832"/>
            <a:ext cx="11078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Reviews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22BECB-4AFB-48ED-A091-6C908F01AE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09004-0522-4FF0-B756-D6987428CD9A}"/>
              </a:ext>
            </a:extLst>
          </p:cNvPr>
          <p:cNvSpPr txBox="1"/>
          <p:nvPr/>
        </p:nvSpPr>
        <p:spPr>
          <a:xfrm>
            <a:off x="556591" y="517832"/>
            <a:ext cx="110788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Reviews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/>
          </a:p>
          <a:p>
            <a:pPr algn="just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E38992-CE91-49C6-8342-D144417638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3A2AB6-5597-4BAA-AB7E-5EC491D63B73}"/>
              </a:ext>
            </a:extLst>
          </p:cNvPr>
          <p:cNvSpPr txBox="1"/>
          <p:nvPr/>
        </p:nvSpPr>
        <p:spPr>
          <a:xfrm>
            <a:off x="424069" y="325230"/>
            <a:ext cx="1134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Progress – Project Timeline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F858C-5FC9-4E64-AD00-22FC912093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C9720B-C093-460E-801A-D999B9179936}"/>
              </a:ext>
            </a:extLst>
          </p:cNvPr>
          <p:cNvSpPr txBox="1"/>
          <p:nvPr/>
        </p:nvSpPr>
        <p:spPr>
          <a:xfrm>
            <a:off x="424069" y="325230"/>
            <a:ext cx="1134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Progress – Current Status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8BA4D-7E6B-4F3D-A8A5-A599069DB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11658-A77A-4176-912F-BA984005C81F}"/>
              </a:ext>
            </a:extLst>
          </p:cNvPr>
          <p:cNvSpPr txBox="1"/>
          <p:nvPr/>
        </p:nvSpPr>
        <p:spPr>
          <a:xfrm>
            <a:off x="424069" y="325230"/>
            <a:ext cx="1121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Progress (Prototype Screenshots)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EA34E-ACE3-4536-B4A8-714D780D53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09004-0522-4FF0-B756-D6987428CD9A}"/>
              </a:ext>
            </a:extLst>
          </p:cNvPr>
          <p:cNvSpPr txBox="1"/>
          <p:nvPr/>
        </p:nvSpPr>
        <p:spPr>
          <a:xfrm>
            <a:off x="424069" y="1345300"/>
            <a:ext cx="1134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 Identified and Solutions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7A26662-29FD-432D-8F4F-CA74696D8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35808"/>
              </p:ext>
            </p:extLst>
          </p:nvPr>
        </p:nvGraphicFramePr>
        <p:xfrm>
          <a:off x="2031999" y="227543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44285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264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0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5278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752837-895B-4C3A-9CC4-6DB079E4C2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09004-0522-4FF0-B756-D6987428CD9A}"/>
              </a:ext>
            </a:extLst>
          </p:cNvPr>
          <p:cNvSpPr txBox="1"/>
          <p:nvPr/>
        </p:nvSpPr>
        <p:spPr>
          <a:xfrm>
            <a:off x="424069" y="1345300"/>
            <a:ext cx="1134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</a:p>
          <a:p>
            <a:pPr algn="ctr"/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27364-ADC4-4B24-9FF5-ACBB6947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b="22977"/>
          <a:stretch/>
        </p:blipFill>
        <p:spPr>
          <a:xfrm>
            <a:off x="556591" y="575656"/>
            <a:ext cx="1656522" cy="372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410B4-D57D-45A7-B2CE-F51598C5EE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91" y="575656"/>
            <a:ext cx="1540718" cy="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40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F4C76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Retrospect</vt:lpstr>
      <vt:lpstr>Business Information System (BIS)  PROJECT &amp; PROFESSIONALISM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INFOMRATION SYSTEMS (BIS)  PROJECT &amp; PROFESSIONALISM</dc:title>
  <dc:creator>Darshana Tithira</dc:creator>
  <cp:lastModifiedBy>Vithanage, Ishan P.</cp:lastModifiedBy>
  <cp:revision>41</cp:revision>
  <dcterms:created xsi:type="dcterms:W3CDTF">2020-01-29T17:58:16Z</dcterms:created>
  <dcterms:modified xsi:type="dcterms:W3CDTF">2021-02-11T21:24:18Z</dcterms:modified>
</cp:coreProperties>
</file>