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78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4FE22B-7BEF-4525-BED5-55B7FA9B1003}">
          <p14:sldIdLst>
            <p14:sldId id="256"/>
            <p14:sldId id="257"/>
            <p14:sldId id="258"/>
            <p14:sldId id="259"/>
          </p14:sldIdLst>
        </p14:section>
        <p14:section name="Untitled Section" id="{246ADE72-05BC-4E39-A2A4-B881450E3E1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78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91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3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9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69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8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7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9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BB3273-A341-4CF9-A3AD-B51621430C7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5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36E9-D149-437C-86F0-2AC6BDDA5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9257"/>
          </a:xfrm>
        </p:spPr>
        <p:txBody>
          <a:bodyPr/>
          <a:lstStyle/>
          <a:p>
            <a:r>
              <a:rPr lang="en-US" dirty="0"/>
              <a:t>Muhammad Ishaq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963C-2EFB-47C6-BB5C-58E896445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14928"/>
          </a:xfrm>
        </p:spPr>
        <p:txBody>
          <a:bodyPr/>
          <a:lstStyle/>
          <a:p>
            <a:r>
              <a:rPr lang="en-US" dirty="0"/>
              <a:t>Week#03</a:t>
            </a:r>
          </a:p>
        </p:txBody>
      </p:sp>
    </p:spTree>
    <p:extLst>
      <p:ext uri="{BB962C8B-B14F-4D97-AF65-F5344CB8AC3E}">
        <p14:creationId xmlns:p14="http://schemas.microsoft.com/office/powerpoint/2010/main" val="309591622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8F7C-7C52-4F58-9BF9-FEA46A4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312D-37A0-4005-B9B5-45CC85EC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tag is used in coding which can show your coding is better.</a:t>
            </a:r>
          </a:p>
          <a:p>
            <a:r>
              <a:rPr lang="en-US" dirty="0"/>
              <a:t>With this tag other programmers can understand you coding.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&lt;!—Heading--&gt;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&lt;!—Paragraph--&gt;</a:t>
            </a:r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4492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BCD2-352A-4996-9893-FB7928A6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2EF7-3648-4CD2-A5BF-9191746B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 of list tag</a:t>
            </a:r>
          </a:p>
          <a:p>
            <a:r>
              <a:rPr lang="en-US" dirty="0"/>
              <a:t>Order List</a:t>
            </a:r>
          </a:p>
          <a:p>
            <a:r>
              <a:rPr lang="en-US" dirty="0"/>
              <a:t>Un-Order List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3E0F-0497-4895-A11E-B76ACCB3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List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137E-A929-47BD-BC25-1D7E8394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type of list which can show your result in order form such as 1,2,3…or </a:t>
            </a:r>
            <a:r>
              <a:rPr lang="en-US" dirty="0" err="1"/>
              <a:t>a,b,c</a:t>
            </a:r>
            <a:r>
              <a:rPr lang="en-US" dirty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starting tag </a:t>
            </a:r>
          </a:p>
          <a:p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2F6B-A8F9-4C76-9667-27BCCAE4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Un-Order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BC3C-D805-4424-83C9-D8AD526D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type of list which can show your result in Un-order form such as in the form of bullets(……)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&lt;ul&gt; </a:t>
            </a:r>
            <a:r>
              <a:rPr lang="en-US" dirty="0"/>
              <a:t>starting tag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&lt;/ul&gt;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0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9161-2A54-46BA-AD70-5D627C2B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 (List insert) 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F7E1-04B7-4CD5-AD7E-8DAFE9C0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in both type of list.</a:t>
            </a:r>
          </a:p>
          <a:p>
            <a:r>
              <a:rPr lang="en-US" dirty="0"/>
              <a:t>In this tag we can adding item.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&lt;li&gt;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&lt;/li&gt; </a:t>
            </a:r>
            <a:r>
              <a:rPr lang="en-US" dirty="0"/>
              <a:t>Ending tag.</a:t>
            </a:r>
          </a:p>
        </p:txBody>
      </p:sp>
    </p:spTree>
    <p:extLst>
      <p:ext uri="{BB962C8B-B14F-4D97-AF65-F5344CB8AC3E}">
        <p14:creationId xmlns:p14="http://schemas.microsoft.com/office/powerpoint/2010/main" val="26447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1C18-A136-40BC-9D81-887F3DF3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24AA-D8CF-4C04-95F7-00A656DC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tag we can written a paragraph.</a:t>
            </a:r>
          </a:p>
          <a:p>
            <a:r>
              <a:rPr lang="en-US" dirty="0">
                <a:solidFill>
                  <a:srgbClr val="0070C0"/>
                </a:solidFill>
              </a:rPr>
              <a:t>&lt;p&gt;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rgbClr val="0070C0"/>
                </a:solidFill>
              </a:rPr>
              <a:t>&lt;/p&gt; </a:t>
            </a:r>
            <a:r>
              <a:rPr lang="en-US" dirty="0"/>
              <a:t>Ending tag.</a:t>
            </a:r>
          </a:p>
        </p:txBody>
      </p:sp>
    </p:spTree>
    <p:extLst>
      <p:ext uri="{BB962C8B-B14F-4D97-AF65-F5344CB8AC3E}">
        <p14:creationId xmlns:p14="http://schemas.microsoft.com/office/powerpoint/2010/main" val="78940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CE70-47A5-44F9-9FB6-BAC17200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77B9-33DB-40A0-8F58-AB8219A3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to bold a word or a paragraph.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&lt;b&gt;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&lt;/b&gt; </a:t>
            </a:r>
            <a:r>
              <a:rPr lang="en-US" dirty="0"/>
              <a:t>Ending tag.</a:t>
            </a:r>
          </a:p>
        </p:txBody>
      </p:sp>
    </p:spTree>
    <p:extLst>
      <p:ext uri="{BB962C8B-B14F-4D97-AF65-F5344CB8AC3E}">
        <p14:creationId xmlns:p14="http://schemas.microsoft.com/office/powerpoint/2010/main" val="121249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D128-9A87-40AC-8F2B-53000D47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Italic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95DB-124A-4A00-8E85-958F0309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to </a:t>
            </a:r>
            <a:r>
              <a:rPr lang="en-US" dirty="0" err="1"/>
              <a:t>telt</a:t>
            </a:r>
            <a:r>
              <a:rPr lang="en-US" dirty="0"/>
              <a:t> a word or a paragraph.</a:t>
            </a:r>
          </a:p>
          <a:p>
            <a:r>
              <a:rPr lang="en-US" dirty="0">
                <a:solidFill>
                  <a:srgbClr val="92D050"/>
                </a:solidFill>
              </a:rPr>
              <a:t>&lt;</a:t>
            </a:r>
            <a:r>
              <a:rPr lang="en-US" dirty="0" err="1">
                <a:solidFill>
                  <a:srgbClr val="92D050"/>
                </a:solidFill>
              </a:rPr>
              <a:t>i</a:t>
            </a:r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rgbClr val="92D050"/>
                </a:solidFill>
              </a:rPr>
              <a:t>&lt;/</a:t>
            </a:r>
            <a:r>
              <a:rPr lang="en-US" dirty="0" err="1">
                <a:solidFill>
                  <a:srgbClr val="92D050"/>
                </a:solidFill>
              </a:rPr>
              <a:t>i</a:t>
            </a:r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en-US" dirty="0"/>
              <a:t> Ending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BFBD-CD25-4647-8DA5-F9D70B51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CA95-871F-4141-94B8-853B3DDC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to small a word or a paragraph.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&lt;small&gt;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&lt;/small&gt;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0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F8F5-4310-42AC-908E-867EE847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9C23-C015-405A-832C-504E5F47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to Strong a word or a paragraph.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&lt;strong&gt;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&lt;/strong&gt;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9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3438-ADBE-48B1-8569-23D26C4B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DOCOTYPE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6C44-AE1F-467B-AAFB-62F2E454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written in html  program </a:t>
            </a:r>
            <a:r>
              <a:rPr lang="en-US" dirty="0">
                <a:solidFill>
                  <a:srgbClr val="FF0000"/>
                </a:solidFill>
              </a:rPr>
              <a:t>&lt;!DOCOTYPE html&gt;</a:t>
            </a:r>
          </a:p>
          <a:p>
            <a:r>
              <a:rPr lang="en-US" dirty="0"/>
              <a:t> In this Tag we can connect the html file with the Web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66FE-F722-4E77-A740-0C053317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DD9A-0844-4C50-9BDA-F9978AE3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1690688"/>
            <a:ext cx="10515600" cy="4351338"/>
          </a:xfrm>
        </p:spPr>
        <p:txBody>
          <a:bodyPr/>
          <a:lstStyle/>
          <a:p>
            <a:r>
              <a:rPr lang="en-US" dirty="0"/>
              <a:t>This tag is used to delete a word or a paragraph.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&lt;del&gt;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&lt;/del&gt;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00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BFD4-0E50-4D24-B54E-E3DA61AB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80E6-2AB4-4A92-A8CF-2675DA46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to specify a block of  word or a paragraph.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&lt;ins&gt;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&lt;/ins&gt;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7B02-96BF-4A42-BE27-D7AEB936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B2F1-BE9B-4F1A-B975-79D9BCB3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to mark a word or a paragraph.</a:t>
            </a:r>
          </a:p>
          <a:p>
            <a:r>
              <a:rPr lang="en-US" dirty="0">
                <a:solidFill>
                  <a:schemeClr val="accent2"/>
                </a:solidFill>
              </a:rPr>
              <a:t>&lt;mark&gt;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accent2"/>
                </a:solidFill>
              </a:rPr>
              <a:t>&lt;/mark&gt;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9527-389F-45B8-AA2D-9A58D23C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Br(Break) 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0BCD-DBDF-4969-94E2-49B93C95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for break the line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starting tag</a:t>
            </a:r>
          </a:p>
          <a:p>
            <a:r>
              <a:rPr lang="en-US" dirty="0"/>
              <a:t>&lt;/</a:t>
            </a:r>
            <a:r>
              <a:rPr lang="en-US" dirty="0" err="1"/>
              <a:t>br</a:t>
            </a:r>
            <a:r>
              <a:rPr lang="en-US" dirty="0"/>
              <a:t>&gt; ending tag</a:t>
            </a:r>
          </a:p>
        </p:txBody>
      </p:sp>
    </p:spTree>
    <p:extLst>
      <p:ext uri="{BB962C8B-B14F-4D97-AF65-F5344CB8AC3E}">
        <p14:creationId xmlns:p14="http://schemas.microsoft.com/office/powerpoint/2010/main" val="1809725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5C3-8D83-4F17-9CB4-0F66685C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TT( Teletype Text)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5E42-7392-479D-9BB0-18DBFB90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for intext field to identify user input.</a:t>
            </a:r>
          </a:p>
          <a:p>
            <a:r>
              <a:rPr lang="en-US" dirty="0"/>
              <a:t>&lt;</a:t>
            </a:r>
            <a:r>
              <a:rPr lang="en-US" dirty="0" err="1"/>
              <a:t>tt</a:t>
            </a:r>
            <a:r>
              <a:rPr lang="en-US" dirty="0"/>
              <a:t>&gt; starting tag</a:t>
            </a:r>
          </a:p>
          <a:p>
            <a:r>
              <a:rPr lang="en-US" dirty="0"/>
              <a:t>&lt;/</a:t>
            </a:r>
            <a:r>
              <a:rPr lang="en-US" dirty="0" err="1"/>
              <a:t>tt</a:t>
            </a:r>
            <a:r>
              <a:rPr lang="en-US" dirty="0"/>
              <a:t>&gt; ending tag.</a:t>
            </a:r>
          </a:p>
        </p:txBody>
      </p:sp>
    </p:spTree>
    <p:extLst>
      <p:ext uri="{BB962C8B-B14F-4D97-AF65-F5344CB8AC3E}">
        <p14:creationId xmlns:p14="http://schemas.microsoft.com/office/powerpoint/2010/main" val="2775786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EC4B-33DC-40F5-93B9-E5E0B425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(Underline)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F075-D089-4F30-8472-2106B042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for underline a word or a paragraph</a:t>
            </a:r>
          </a:p>
          <a:p>
            <a:r>
              <a:rPr lang="en-US" dirty="0"/>
              <a:t>&lt;u&gt; starting tag</a:t>
            </a:r>
          </a:p>
          <a:p>
            <a:r>
              <a:rPr lang="en-US" dirty="0"/>
              <a:t>&lt;/u&gt; ending tag</a:t>
            </a:r>
          </a:p>
        </p:txBody>
      </p:sp>
    </p:spTree>
    <p:extLst>
      <p:ext uri="{BB962C8B-B14F-4D97-AF65-F5344CB8AC3E}">
        <p14:creationId xmlns:p14="http://schemas.microsoft.com/office/powerpoint/2010/main" val="3284426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EF14-4912-417C-A80F-9DD18707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Horizental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5BAA-6016-40F0-B15D-66653160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&lt;hr&gt;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&lt;/hr&gt; </a:t>
            </a:r>
            <a:r>
              <a:rPr lang="en-US" dirty="0"/>
              <a:t>Ending tag.</a:t>
            </a:r>
          </a:p>
          <a:p>
            <a:r>
              <a:rPr lang="en-US" dirty="0"/>
              <a:t>This tag is used for horizontal scale.</a:t>
            </a:r>
          </a:p>
        </p:txBody>
      </p:sp>
    </p:spTree>
    <p:extLst>
      <p:ext uri="{BB962C8B-B14F-4D97-AF65-F5344CB8AC3E}">
        <p14:creationId xmlns:p14="http://schemas.microsoft.com/office/powerpoint/2010/main" val="397904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A951-A545-41F7-B03A-32EFBEEB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A008-CD60-4178-BFEE-22F92AFC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0160"/>
            <a:ext cx="10018713" cy="3124201"/>
          </a:xfrm>
        </p:spPr>
        <p:txBody>
          <a:bodyPr/>
          <a:lstStyle/>
          <a:p>
            <a:r>
              <a:rPr lang="en-US" dirty="0"/>
              <a:t>In this tag we can insert audio in web page.</a:t>
            </a:r>
          </a:p>
          <a:p>
            <a:r>
              <a:rPr lang="en-US" dirty="0"/>
              <a:t>Starting tag &lt;audio controls&gt;</a:t>
            </a:r>
          </a:p>
          <a:p>
            <a:r>
              <a:rPr lang="en-US" dirty="0"/>
              <a:t>Ending tag &lt;/audio&gt;</a:t>
            </a:r>
          </a:p>
          <a:p>
            <a:r>
              <a:rPr lang="fr-FR" dirty="0"/>
              <a:t>&lt;source src=’’name.mp3’’    type="audio/mp3"&gt;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23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BE34-87CD-4C4A-A4F6-74EE604B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25CB-3C4D-4E8F-B70B-9664F3C1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tag we can insert video in web page.</a:t>
            </a:r>
          </a:p>
          <a:p>
            <a:r>
              <a:rPr lang="en-US" dirty="0"/>
              <a:t>Starting tag &lt;video controls&gt;</a:t>
            </a:r>
          </a:p>
          <a:p>
            <a:r>
              <a:rPr lang="en-US" dirty="0"/>
              <a:t>Ending tag &lt;/video&gt;</a:t>
            </a:r>
          </a:p>
          <a:p>
            <a:r>
              <a:rPr lang="fr-FR" dirty="0"/>
              <a:t>&lt;source src=’’name.mp4’’    type=« vidéo/mp4"&gt;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6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2FD4-5153-405F-9934-F031EF60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Tag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446F-4D1E-4FFF-8B6C-DF4A285C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tag we can insert circle in web page.</a:t>
            </a:r>
          </a:p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width="100" height="100"&gt;</a:t>
            </a:r>
          </a:p>
          <a:p>
            <a:r>
              <a:rPr lang="en-US" dirty="0"/>
              <a:t>&lt;circle cx="50" cy="50" r="40" stroke="blue" stroke-width="20" fill="red"/&gt;</a:t>
            </a:r>
          </a:p>
          <a:p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8BA-D6E7-4490-8893-DB47A5FE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D2C8-0A63-4B0F-BDF3-648DBB35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Html has One opening tag which can be written as </a:t>
            </a:r>
            <a:r>
              <a:rPr lang="en-US" dirty="0">
                <a:solidFill>
                  <a:schemeClr val="accent2"/>
                </a:solidFill>
              </a:rPr>
              <a:t>&lt;html&gt;.</a:t>
            </a:r>
          </a:p>
          <a:p>
            <a:r>
              <a:rPr lang="en-US" dirty="0"/>
              <a:t>Html has One closing tag which can be written as </a:t>
            </a:r>
            <a:r>
              <a:rPr lang="en-US" dirty="0">
                <a:solidFill>
                  <a:schemeClr val="accent2"/>
                </a:solidFill>
              </a:rPr>
              <a:t>&lt;/html&gt;.</a:t>
            </a:r>
          </a:p>
          <a:p>
            <a:r>
              <a:rPr lang="en-US" dirty="0"/>
              <a:t>We can use the html tag which can show that the file is html file.</a:t>
            </a:r>
          </a:p>
        </p:txBody>
      </p:sp>
    </p:spTree>
    <p:extLst>
      <p:ext uri="{BB962C8B-B14F-4D97-AF65-F5344CB8AC3E}">
        <p14:creationId xmlns:p14="http://schemas.microsoft.com/office/powerpoint/2010/main" val="38957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59B5-2BA3-4752-A589-22493384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77F3-3D38-47FA-9487-ABBCF176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width="100" height="100"&gt;</a:t>
            </a:r>
          </a:p>
          <a:p>
            <a:r>
              <a:rPr lang="en-US" dirty="0"/>
              <a:t>&lt;</a:t>
            </a:r>
            <a:r>
              <a:rPr lang="en-US" dirty="0" err="1"/>
              <a:t>rect</a:t>
            </a:r>
            <a:r>
              <a:rPr lang="en-US" dirty="0"/>
              <a:t>  width=“” height=“” style=“</a:t>
            </a:r>
            <a:r>
              <a:rPr lang="en-US" dirty="0" err="1"/>
              <a:t>fill:rgb</a:t>
            </a:r>
            <a:r>
              <a:rPr lang="en-US" dirty="0"/>
              <a:t>(0,0,200); stroke width:10;stroke:rgh(6,6,6)”/&gt;</a:t>
            </a:r>
          </a:p>
          <a:p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2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038-ECE8-4AA8-9B66-FCD91D09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D044-1A84-4B08-AACA-9B878D70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Head has one opening tag which can be written as </a:t>
            </a:r>
            <a:r>
              <a:rPr lang="en-US" dirty="0">
                <a:solidFill>
                  <a:srgbClr val="00B050"/>
                </a:solidFill>
              </a:rPr>
              <a:t>&lt;head&gt;</a:t>
            </a:r>
          </a:p>
          <a:p>
            <a:r>
              <a:rPr lang="en-US" dirty="0"/>
              <a:t>The head has one closing tag which can be written as </a:t>
            </a:r>
            <a:r>
              <a:rPr lang="en-US" dirty="0">
                <a:solidFill>
                  <a:srgbClr val="00B050"/>
                </a:solidFill>
              </a:rPr>
              <a:t>&lt;/head&gt;</a:t>
            </a:r>
          </a:p>
          <a:p>
            <a:r>
              <a:rPr lang="en-US" dirty="0"/>
              <a:t>The head tag can be show on the top of the browser. </a:t>
            </a:r>
          </a:p>
        </p:txBody>
      </p:sp>
    </p:spTree>
    <p:extLst>
      <p:ext uri="{BB962C8B-B14F-4D97-AF65-F5344CB8AC3E}">
        <p14:creationId xmlns:p14="http://schemas.microsoft.com/office/powerpoint/2010/main" val="146778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88B5-45C6-492A-AFAE-BF0AC006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F3C7-910E-45C9-AF06-46468909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title has one opening tag which can be written as </a:t>
            </a:r>
            <a:r>
              <a:rPr lang="en-US" dirty="0">
                <a:solidFill>
                  <a:srgbClr val="C00000"/>
                </a:solidFill>
              </a:rPr>
              <a:t>&lt;title&gt;.</a:t>
            </a:r>
          </a:p>
          <a:p>
            <a:r>
              <a:rPr lang="en-US" dirty="0"/>
              <a:t>The title has one closing tag which can be written as </a:t>
            </a:r>
            <a:r>
              <a:rPr lang="en-US" dirty="0">
                <a:solidFill>
                  <a:srgbClr val="C00000"/>
                </a:solidFill>
              </a:rPr>
              <a:t>&lt;/title&gt;.</a:t>
            </a:r>
          </a:p>
          <a:p>
            <a:r>
              <a:rPr lang="en-US" dirty="0"/>
              <a:t>The title is the tag of head tag which can show in the head.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8465-1F9D-4467-A220-48926553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D959-4BB3-4E32-8B52-1873D853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is opening tag </a:t>
            </a:r>
            <a:r>
              <a:rPr lang="en-US" dirty="0">
                <a:solidFill>
                  <a:schemeClr val="accent6"/>
                </a:solidFill>
              </a:rPr>
              <a:t>&lt;body&gt;.</a:t>
            </a:r>
          </a:p>
          <a:p>
            <a:r>
              <a:rPr lang="en-US" dirty="0"/>
              <a:t>One is closing tag </a:t>
            </a:r>
            <a:r>
              <a:rPr lang="en-US" dirty="0">
                <a:solidFill>
                  <a:schemeClr val="accent6"/>
                </a:solidFill>
              </a:rPr>
              <a:t>&lt;/body&gt;.</a:t>
            </a:r>
          </a:p>
          <a:p>
            <a:r>
              <a:rPr lang="en-US" dirty="0"/>
              <a:t>In this tag we can written the html body.</a:t>
            </a:r>
          </a:p>
        </p:txBody>
      </p:sp>
    </p:spTree>
    <p:extLst>
      <p:ext uri="{BB962C8B-B14F-4D97-AF65-F5344CB8AC3E}">
        <p14:creationId xmlns:p14="http://schemas.microsoft.com/office/powerpoint/2010/main" val="404492266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06AF-4409-4CAC-B5A0-E44DAB7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7C25-896A-4AA0-B9D7-56FA472C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heading tag has also opening tag which can be written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&lt;h1&gt; </a:t>
            </a:r>
            <a:r>
              <a:rPr lang="en-US" dirty="0"/>
              <a:t>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&lt;h6&gt;</a:t>
            </a:r>
          </a:p>
          <a:p>
            <a:r>
              <a:rPr lang="en-US" dirty="0"/>
              <a:t>The heading tag has also closing tag which can be written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&lt;/h1&gt; </a:t>
            </a:r>
            <a:r>
              <a:rPr lang="en-US" dirty="0"/>
              <a:t>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&lt;/h6&gt;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&lt;h1&gt; </a:t>
            </a:r>
            <a:r>
              <a:rPr lang="en-US" dirty="0"/>
              <a:t>tag is used for large heading.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&lt;h6&gt;</a:t>
            </a:r>
            <a:r>
              <a:rPr lang="en-US" dirty="0"/>
              <a:t>tag is used for small heading.</a:t>
            </a:r>
          </a:p>
        </p:txBody>
      </p:sp>
    </p:spTree>
    <p:extLst>
      <p:ext uri="{BB962C8B-B14F-4D97-AF65-F5344CB8AC3E}">
        <p14:creationId xmlns:p14="http://schemas.microsoft.com/office/powerpoint/2010/main" val="184269106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0D65-133E-4B91-9F03-C4285076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B359-E9F5-4396-BDAC-CC30B1DB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tag image can be used.</a:t>
            </a:r>
          </a:p>
          <a:p>
            <a:r>
              <a:rPr lang="en-US" dirty="0">
                <a:solidFill>
                  <a:srgbClr val="7030A0"/>
                </a:solidFill>
              </a:rPr>
              <a:t>&lt;img src=“jjj.jpg ”  height=“100” width=“100”&gt;</a:t>
            </a:r>
          </a:p>
        </p:txBody>
      </p:sp>
    </p:spTree>
    <p:extLst>
      <p:ext uri="{BB962C8B-B14F-4D97-AF65-F5344CB8AC3E}">
        <p14:creationId xmlns:p14="http://schemas.microsoft.com/office/powerpoint/2010/main" val="28521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B9DD-34B8-449E-92DC-CC0442D8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37AD-B855-4E68-BFD3-CF4559A2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tag we can used link such as google,youtube,twitter etc.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&lt;a href=“www.google.com&gt;Google&lt;/a&gt;</a:t>
            </a:r>
          </a:p>
          <a:p>
            <a:r>
              <a:rPr lang="en-US" dirty="0"/>
              <a:t>In this tag we can also link the image.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&lt;a href=“www.google.com&gt;&lt;img src=“jjj.jpg ” height=“100” width=“100”&gt;&lt;/a&gt;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134</TotalTime>
  <Words>978</Words>
  <Application>Microsoft Office PowerPoint</Application>
  <PresentationFormat>Widescreen</PresentationFormat>
  <Paragraphs>124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Corbel</vt:lpstr>
      <vt:lpstr>Parallax</vt:lpstr>
      <vt:lpstr>Muhammad Ishaq</vt:lpstr>
      <vt:lpstr>DOCOTYPE Tag</vt:lpstr>
      <vt:lpstr>Html Tag</vt:lpstr>
      <vt:lpstr>Head tag</vt:lpstr>
      <vt:lpstr>Title tag</vt:lpstr>
      <vt:lpstr>Body tag</vt:lpstr>
      <vt:lpstr>Heading tag</vt:lpstr>
      <vt:lpstr>Image tag</vt:lpstr>
      <vt:lpstr>Link tag</vt:lpstr>
      <vt:lpstr>Comment tag</vt:lpstr>
      <vt:lpstr>List tag</vt:lpstr>
      <vt:lpstr>Order List Tag</vt:lpstr>
      <vt:lpstr>Un-Order List</vt:lpstr>
      <vt:lpstr>Li (List insert)  tag</vt:lpstr>
      <vt:lpstr>Paragraph Tag</vt:lpstr>
      <vt:lpstr>Bold Tag</vt:lpstr>
      <vt:lpstr>Italic tag</vt:lpstr>
      <vt:lpstr>Small Tag</vt:lpstr>
      <vt:lpstr>Strong Tag</vt:lpstr>
      <vt:lpstr>Delete Tag</vt:lpstr>
      <vt:lpstr>Ins Tag</vt:lpstr>
      <vt:lpstr>Mark Tag</vt:lpstr>
      <vt:lpstr>Br(Break)  Tag</vt:lpstr>
      <vt:lpstr>TT( Teletype Text) Tag</vt:lpstr>
      <vt:lpstr>U (Underline) Tag</vt:lpstr>
      <vt:lpstr>Horizental Scale</vt:lpstr>
      <vt:lpstr>Audio Tag</vt:lpstr>
      <vt:lpstr>Video Tag</vt:lpstr>
      <vt:lpstr>Circle Tag Graphics</vt:lpstr>
      <vt:lpstr>Rectangle Graphic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Ishaq</dc:title>
  <dc:creator>User</dc:creator>
  <cp:lastModifiedBy>User</cp:lastModifiedBy>
  <cp:revision>56</cp:revision>
  <dcterms:created xsi:type="dcterms:W3CDTF">2021-06-10T05:21:11Z</dcterms:created>
  <dcterms:modified xsi:type="dcterms:W3CDTF">2021-06-14T04:16:32Z</dcterms:modified>
</cp:coreProperties>
</file>