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78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4FE22B-7BEF-4525-BED5-55B7FA9B1003}">
          <p14:sldIdLst>
            <p14:sldId id="256"/>
            <p14:sldId id="257"/>
            <p14:sldId id="258"/>
            <p14:sldId id="259"/>
          </p14:sldIdLst>
        </p14:section>
        <p14:section name="Untitled Section" id="{246ADE72-05BC-4E39-A2A4-B881450E3E1A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9"/>
            <p14:sldId id="280"/>
            <p14:sldId id="281"/>
            <p14:sldId id="278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4660"/>
  </p:normalViewPr>
  <p:slideViewPr>
    <p:cSldViewPr snapToGrid="0">
      <p:cViewPr varScale="1">
        <p:scale>
          <a:sx n="86" d="100"/>
          <a:sy n="86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3273-A341-4CF9-A3AD-B51621430C7A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FC2-CDB7-461B-8D49-328A98E1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3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3273-A341-4CF9-A3AD-B51621430C7A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FC2-CDB7-461B-8D49-328A98E1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5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3273-A341-4CF9-A3AD-B51621430C7A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FC2-CDB7-461B-8D49-328A98E1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29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3273-A341-4CF9-A3AD-B51621430C7A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FC2-CDB7-461B-8D49-328A98E1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91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3273-A341-4CF9-A3AD-B51621430C7A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FC2-CDB7-461B-8D49-328A98E1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83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3273-A341-4CF9-A3AD-B51621430C7A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FC2-CDB7-461B-8D49-328A98E1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13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3273-A341-4CF9-A3AD-B51621430C7A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FC2-CDB7-461B-8D49-328A98E1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9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3273-A341-4CF9-A3AD-B51621430C7A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FC2-CDB7-461B-8D49-328A98E1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69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3273-A341-4CF9-A3AD-B51621430C7A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FC2-CDB7-461B-8D49-328A98E1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8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3273-A341-4CF9-A3AD-B51621430C7A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9F79FC2-CDB7-461B-8D49-328A98E1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4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3273-A341-4CF9-A3AD-B51621430C7A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FC2-CDB7-461B-8D49-328A98E1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8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3273-A341-4CF9-A3AD-B51621430C7A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FC2-CDB7-461B-8D49-328A98E1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7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3273-A341-4CF9-A3AD-B51621430C7A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FC2-CDB7-461B-8D49-328A98E1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9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3273-A341-4CF9-A3AD-B51621430C7A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FC2-CDB7-461B-8D49-328A98E1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4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3273-A341-4CF9-A3AD-B51621430C7A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FC2-CDB7-461B-8D49-328A98E1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0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3273-A341-4CF9-A3AD-B51621430C7A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FC2-CDB7-461B-8D49-328A98E1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1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3273-A341-4CF9-A3AD-B51621430C7A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FC2-CDB7-461B-8D49-328A98E1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6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BB3273-A341-4CF9-A3AD-B51621430C7A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F79FC2-CDB7-461B-8D49-328A98E1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5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136E9-D149-437C-86F0-2AC6BDDA5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99257"/>
          </a:xfrm>
        </p:spPr>
        <p:txBody>
          <a:bodyPr/>
          <a:lstStyle/>
          <a:p>
            <a:r>
              <a:rPr lang="en-US" dirty="0"/>
              <a:t>Muhammad Ishaq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8963C-2EFB-47C6-BB5C-58E896445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14928"/>
          </a:xfrm>
        </p:spPr>
        <p:txBody>
          <a:bodyPr/>
          <a:lstStyle/>
          <a:p>
            <a:r>
              <a:rPr lang="en-US" dirty="0"/>
              <a:t>Week#03</a:t>
            </a:r>
          </a:p>
        </p:txBody>
      </p:sp>
    </p:spTree>
    <p:extLst>
      <p:ext uri="{BB962C8B-B14F-4D97-AF65-F5344CB8AC3E}">
        <p14:creationId xmlns:p14="http://schemas.microsoft.com/office/powerpoint/2010/main" val="309591622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8F7C-7C52-4F58-9BF9-FEA46A4A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D312D-37A0-4005-B9B5-45CC85ECC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 tag is used in coding which can show your coding is better.</a:t>
            </a:r>
          </a:p>
          <a:p>
            <a:r>
              <a:rPr lang="en-US" dirty="0"/>
              <a:t>With this tag other programmers can understand you coding.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&lt;!—Heading--&gt;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&lt;!—Paragraph--&gt;</a:t>
            </a:r>
            <a:r>
              <a:rPr lang="en-US" dirty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44924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BCD2-352A-4996-9893-FB7928A6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2EF7-3648-4CD2-A5BF-9191746B2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 of list tag</a:t>
            </a:r>
          </a:p>
          <a:p>
            <a:r>
              <a:rPr lang="en-US" dirty="0"/>
              <a:t>Order List</a:t>
            </a:r>
          </a:p>
          <a:p>
            <a:r>
              <a:rPr lang="en-US" dirty="0"/>
              <a:t>Un-Order List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4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3E0F-0497-4895-A11E-B76ACCB3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List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7137E-A929-47BD-BC25-1D7E83946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type of list which can show your result in order form such as 1,2,3…or </a:t>
            </a:r>
            <a:r>
              <a:rPr lang="en-US" dirty="0" err="1"/>
              <a:t>a,b,c</a:t>
            </a:r>
            <a:r>
              <a:rPr lang="en-US" dirty="0"/>
              <a:t>…</a:t>
            </a:r>
          </a:p>
          <a:p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ol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/>
              <a:t>starting tag </a:t>
            </a:r>
          </a:p>
          <a:p>
            <a:r>
              <a:rPr lang="en-US" dirty="0">
                <a:solidFill>
                  <a:srgbClr val="FF0000"/>
                </a:solidFill>
              </a:rPr>
              <a:t>&lt;/</a:t>
            </a:r>
            <a:r>
              <a:rPr lang="en-US" dirty="0" err="1">
                <a:solidFill>
                  <a:srgbClr val="FF0000"/>
                </a:solidFill>
              </a:rPr>
              <a:t>ol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/>
              <a:t>ending tag.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3D23D5-C2FE-44B5-963E-CDC37F63E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588" y="4070275"/>
            <a:ext cx="1768358" cy="98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3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A2F6B-A8F9-4C76-9667-27BCCAE4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Un-Order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ABC3C-D805-4424-83C9-D8AD526DF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type of list which can show your result in Un-order form such as in the form of bullets(……)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&lt;ul&gt; </a:t>
            </a:r>
            <a:r>
              <a:rPr lang="en-US" dirty="0"/>
              <a:t>starting tag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&lt;/ul&gt; </a:t>
            </a:r>
            <a:r>
              <a:rPr lang="en-US" dirty="0"/>
              <a:t>ending tag.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D65D9A-8EA2-451A-BDFC-1E676C531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240" y="4016143"/>
            <a:ext cx="1213558" cy="82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05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9161-2A54-46BA-AD70-5D627C2B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 (List insert) 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0F7E1-04B7-4CD5-AD7E-8DAFE9C00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tag is used in both type of list.</a:t>
            </a:r>
          </a:p>
          <a:p>
            <a:r>
              <a:rPr lang="en-US" dirty="0"/>
              <a:t>In this tag we can adding item.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&lt;li&gt; </a:t>
            </a:r>
            <a:r>
              <a:rPr lang="en-US" dirty="0"/>
              <a:t>Starting tag.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&lt;/li&gt; </a:t>
            </a:r>
            <a:r>
              <a:rPr lang="en-US" dirty="0"/>
              <a:t>Ending tag.</a:t>
            </a:r>
          </a:p>
        </p:txBody>
      </p:sp>
    </p:spTree>
    <p:extLst>
      <p:ext uri="{BB962C8B-B14F-4D97-AF65-F5344CB8AC3E}">
        <p14:creationId xmlns:p14="http://schemas.microsoft.com/office/powerpoint/2010/main" val="264474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1C18-A136-40BC-9D81-887F3DF38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024AA-D8CF-4C04-95F7-00A656DC1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tag we can written a paragraph.</a:t>
            </a:r>
          </a:p>
          <a:p>
            <a:r>
              <a:rPr lang="en-US" dirty="0">
                <a:solidFill>
                  <a:srgbClr val="0070C0"/>
                </a:solidFill>
              </a:rPr>
              <a:t>&lt;p&gt; </a:t>
            </a:r>
            <a:r>
              <a:rPr lang="en-US" dirty="0"/>
              <a:t>Starting tag.</a:t>
            </a:r>
          </a:p>
          <a:p>
            <a:r>
              <a:rPr lang="en-US" dirty="0">
                <a:solidFill>
                  <a:srgbClr val="0070C0"/>
                </a:solidFill>
              </a:rPr>
              <a:t>&lt;/p&gt; </a:t>
            </a:r>
            <a:r>
              <a:rPr lang="en-US" dirty="0"/>
              <a:t>Ending tag.</a:t>
            </a:r>
          </a:p>
        </p:txBody>
      </p:sp>
    </p:spTree>
    <p:extLst>
      <p:ext uri="{BB962C8B-B14F-4D97-AF65-F5344CB8AC3E}">
        <p14:creationId xmlns:p14="http://schemas.microsoft.com/office/powerpoint/2010/main" val="789407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CE70-47A5-44F9-9FB6-BAC17200A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Bold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A77B9-33DB-40A0-8F58-AB8219A3C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tag is used to bold a word or a paragraph.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&lt;b&gt; </a:t>
            </a:r>
            <a:r>
              <a:rPr lang="en-US" dirty="0"/>
              <a:t>Starting tag.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&lt;/b&gt; </a:t>
            </a:r>
            <a:r>
              <a:rPr lang="en-US" dirty="0"/>
              <a:t>Ending tag.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E10E73-BC1A-4D1C-A9EB-DA79C0926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774" y="4290431"/>
            <a:ext cx="2903406" cy="67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96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CD128-9A87-40AC-8F2B-53000D47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Italic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C95DB-124A-4A00-8E85-958F03095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tag is used to </a:t>
            </a:r>
            <a:r>
              <a:rPr lang="en-US" dirty="0" err="1"/>
              <a:t>telt</a:t>
            </a:r>
            <a:r>
              <a:rPr lang="en-US" dirty="0"/>
              <a:t> a word or a paragraph.</a:t>
            </a:r>
          </a:p>
          <a:p>
            <a:r>
              <a:rPr lang="en-US" dirty="0">
                <a:solidFill>
                  <a:srgbClr val="92D050"/>
                </a:solidFill>
              </a:rPr>
              <a:t>&lt;</a:t>
            </a:r>
            <a:r>
              <a:rPr lang="en-US" dirty="0" err="1">
                <a:solidFill>
                  <a:srgbClr val="92D050"/>
                </a:solidFill>
              </a:rPr>
              <a:t>i</a:t>
            </a:r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/>
              <a:t>Starting tag.</a:t>
            </a:r>
          </a:p>
          <a:p>
            <a:r>
              <a:rPr lang="en-US" dirty="0">
                <a:solidFill>
                  <a:srgbClr val="92D050"/>
                </a:solidFill>
              </a:rPr>
              <a:t>&lt;/</a:t>
            </a:r>
            <a:r>
              <a:rPr lang="en-US" dirty="0" err="1">
                <a:solidFill>
                  <a:srgbClr val="92D050"/>
                </a:solidFill>
              </a:rPr>
              <a:t>i</a:t>
            </a:r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en-US" dirty="0"/>
              <a:t> Ending tag.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20D61-FFCA-4276-BC6B-CC9FC01C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273" y="4124309"/>
            <a:ext cx="3370591" cy="69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20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BFBD-CD25-4647-8DA5-F9D70B51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2CA95-871F-4141-94B8-853B3DDCC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tag is used to small a word or a paragraph.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&lt;small&gt; </a:t>
            </a:r>
            <a:r>
              <a:rPr lang="en-US" dirty="0"/>
              <a:t>Starting tag.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&lt;/small&gt; </a:t>
            </a:r>
            <a:r>
              <a:rPr lang="en-US" dirty="0"/>
              <a:t>Ending tag.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04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F8F5-4310-42AC-908E-867EE847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59C23-C015-405A-832C-504E5F476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tag is used to Strong a word or a paragraph.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&lt;strong&gt; </a:t>
            </a:r>
            <a:r>
              <a:rPr lang="en-US" dirty="0"/>
              <a:t>Starting tag.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&lt;/strong&gt; </a:t>
            </a:r>
            <a:r>
              <a:rPr lang="en-US" dirty="0"/>
              <a:t>Ending tag.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8EB62C-5518-4B3F-969C-0BA1DC500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45" y="4785020"/>
            <a:ext cx="3005371" cy="37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9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83438-ADBE-48B1-8569-23D26C4B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DOCOTYPE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36C44-AE1F-467B-AAFB-62F2E4549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be written in html  program </a:t>
            </a:r>
            <a:r>
              <a:rPr lang="en-US" dirty="0">
                <a:solidFill>
                  <a:srgbClr val="FF0000"/>
                </a:solidFill>
              </a:rPr>
              <a:t>&lt;!DOCOTYPE html&gt;</a:t>
            </a:r>
          </a:p>
          <a:p>
            <a:r>
              <a:rPr lang="en-US" dirty="0"/>
              <a:t> In this Tag we can connect the html file with the Web Browser.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66FE-F722-4E77-A740-0C053317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4DD9A-0844-4C50-9BDA-F9978AE3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78" y="1690688"/>
            <a:ext cx="10515600" cy="4351338"/>
          </a:xfrm>
        </p:spPr>
        <p:txBody>
          <a:bodyPr/>
          <a:lstStyle/>
          <a:p>
            <a:r>
              <a:rPr lang="en-US" dirty="0"/>
              <a:t>This tag is used to delete a word or a paragraph.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&lt;del&gt; </a:t>
            </a:r>
            <a:r>
              <a:rPr lang="en-US" dirty="0"/>
              <a:t>Starting tag.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&lt;/del&gt; </a:t>
            </a:r>
            <a:r>
              <a:rPr lang="en-US" dirty="0"/>
              <a:t>Ending tag.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B0AD3-DA11-42DD-800B-A56DCC5F8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30" y="4529235"/>
            <a:ext cx="3651995" cy="57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00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BFD4-0E50-4D24-B54E-E3DA61AB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280E6-2AB4-4A92-A8CF-2675DA463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tag is used to specify a block of  word or a paragraph.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&lt;ins&gt; </a:t>
            </a:r>
            <a:r>
              <a:rPr lang="en-US" dirty="0"/>
              <a:t>Starting tag.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&lt;/ins&gt; </a:t>
            </a:r>
            <a:r>
              <a:rPr lang="en-US" dirty="0"/>
              <a:t>Ending tag.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3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7B02-96BF-4A42-BE27-D7AEB936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FB2F1-BE9B-4F1A-B975-79D9BCB37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tag is used to mark a word or a paragraph.</a:t>
            </a:r>
          </a:p>
          <a:p>
            <a:r>
              <a:rPr lang="en-US" dirty="0">
                <a:solidFill>
                  <a:schemeClr val="accent2"/>
                </a:solidFill>
              </a:rPr>
              <a:t>&lt;mark&gt; </a:t>
            </a:r>
            <a:r>
              <a:rPr lang="en-US" dirty="0"/>
              <a:t>Starting tag.</a:t>
            </a:r>
          </a:p>
          <a:p>
            <a:r>
              <a:rPr lang="en-US" dirty="0">
                <a:solidFill>
                  <a:schemeClr val="accent2"/>
                </a:solidFill>
              </a:rPr>
              <a:t>&lt;/mark&gt; </a:t>
            </a:r>
            <a:r>
              <a:rPr lang="en-US" dirty="0"/>
              <a:t>Ending tag.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C555C1-6221-4983-B69A-8D8AF3209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51" y="4894907"/>
            <a:ext cx="2234311" cy="58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3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A9527-389F-45B8-AA2D-9A58D23C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Br(Break) 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0BCD-DBDF-4969-94E2-49B93C954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tag is used for break the line</a:t>
            </a:r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 starting tag</a:t>
            </a:r>
          </a:p>
          <a:p>
            <a:r>
              <a:rPr lang="en-US" dirty="0"/>
              <a:t>&lt;/</a:t>
            </a:r>
            <a:r>
              <a:rPr lang="en-US" dirty="0" err="1"/>
              <a:t>br</a:t>
            </a:r>
            <a:r>
              <a:rPr lang="en-US" dirty="0"/>
              <a:t>&gt; ending tag</a:t>
            </a:r>
          </a:p>
        </p:txBody>
      </p:sp>
    </p:spTree>
    <p:extLst>
      <p:ext uri="{BB962C8B-B14F-4D97-AF65-F5344CB8AC3E}">
        <p14:creationId xmlns:p14="http://schemas.microsoft.com/office/powerpoint/2010/main" val="1809725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75C3-8D83-4F17-9CB4-0F66685C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TT( Teletype Text)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B5E42-7392-479D-9BB0-18DBFB900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tag is used for intext field to identify user input.</a:t>
            </a:r>
          </a:p>
          <a:p>
            <a:r>
              <a:rPr lang="en-US" dirty="0"/>
              <a:t>&lt;</a:t>
            </a:r>
            <a:r>
              <a:rPr lang="en-US" dirty="0" err="1"/>
              <a:t>tt</a:t>
            </a:r>
            <a:r>
              <a:rPr lang="en-US" dirty="0"/>
              <a:t>&gt; starting tag</a:t>
            </a:r>
          </a:p>
          <a:p>
            <a:r>
              <a:rPr lang="en-US" dirty="0"/>
              <a:t>&lt;/</a:t>
            </a:r>
            <a:r>
              <a:rPr lang="en-US" dirty="0" err="1"/>
              <a:t>tt</a:t>
            </a:r>
            <a:r>
              <a:rPr lang="en-US" dirty="0"/>
              <a:t>&gt; ending tag.</a:t>
            </a:r>
          </a:p>
        </p:txBody>
      </p:sp>
    </p:spTree>
    <p:extLst>
      <p:ext uri="{BB962C8B-B14F-4D97-AF65-F5344CB8AC3E}">
        <p14:creationId xmlns:p14="http://schemas.microsoft.com/office/powerpoint/2010/main" val="2775786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1EC4B-33DC-40F5-93B9-E5E0B425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 (Underline)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FF075-D089-4F30-8472-2106B0426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tag is used for underline a word or a paragraph</a:t>
            </a:r>
          </a:p>
          <a:p>
            <a:r>
              <a:rPr lang="en-US" dirty="0"/>
              <a:t>&lt;u&gt; starting tag</a:t>
            </a:r>
          </a:p>
          <a:p>
            <a:r>
              <a:rPr lang="en-US" dirty="0"/>
              <a:t>&lt;/u&gt; ending tag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6FE83-9E6D-42B0-A80A-2F7917CF4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11" y="5149871"/>
            <a:ext cx="3063445" cy="36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26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EF14-4912-417C-A80F-9DD187074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Horizental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95BAA-6016-40F0-B15D-66653160D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8124" y="1866899"/>
            <a:ext cx="10018713" cy="3124201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&lt;hr&gt; </a:t>
            </a:r>
            <a:r>
              <a:rPr lang="en-US" dirty="0"/>
              <a:t>starting tag.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&lt;/hr&gt; </a:t>
            </a:r>
            <a:r>
              <a:rPr lang="en-US" dirty="0"/>
              <a:t>Ending tag.</a:t>
            </a:r>
          </a:p>
          <a:p>
            <a:r>
              <a:rPr lang="en-US" dirty="0"/>
              <a:t>This tag is used for horizontal scale.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6C388-7F1A-42E1-95F4-6A1E3A548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788" y="4426107"/>
            <a:ext cx="8373644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4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A951-A545-41F7-B03A-32EFBEEB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A008-CD60-4178-BFEE-22F92AFC9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10160"/>
            <a:ext cx="10018713" cy="3203338"/>
          </a:xfrm>
        </p:spPr>
        <p:txBody>
          <a:bodyPr/>
          <a:lstStyle/>
          <a:p>
            <a:r>
              <a:rPr lang="en-US" dirty="0"/>
              <a:t>In this tag we can insert audio in web page.</a:t>
            </a:r>
          </a:p>
          <a:p>
            <a:r>
              <a:rPr lang="en-US" dirty="0"/>
              <a:t>Starting tag &lt;audio controls&gt;</a:t>
            </a:r>
          </a:p>
          <a:p>
            <a:r>
              <a:rPr lang="en-US" dirty="0"/>
              <a:t>Ending tag &lt;/audio&gt;</a:t>
            </a:r>
          </a:p>
          <a:p>
            <a:r>
              <a:rPr lang="fr-FR" dirty="0"/>
              <a:t>&lt;source src=’’name.mp3’’    type="audio/mp3"&gt;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78338C-5822-4979-81EF-C535A56F0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88" y="4935195"/>
            <a:ext cx="2762636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23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BE34-87CD-4C4A-A4F6-74EE604B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A25CB-3C4D-4E8F-B70B-9664F3C1E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33366"/>
            <a:ext cx="10018713" cy="3124201"/>
          </a:xfrm>
        </p:spPr>
        <p:txBody>
          <a:bodyPr/>
          <a:lstStyle/>
          <a:p>
            <a:r>
              <a:rPr lang="en-US" dirty="0"/>
              <a:t>In this tag we can insert video in web page.</a:t>
            </a:r>
          </a:p>
          <a:p>
            <a:r>
              <a:rPr lang="en-US" dirty="0"/>
              <a:t>Starting tag &lt;video controls&gt;</a:t>
            </a:r>
          </a:p>
          <a:p>
            <a:r>
              <a:rPr lang="en-US" dirty="0"/>
              <a:t>Ending tag &lt;/video&gt;</a:t>
            </a:r>
          </a:p>
          <a:p>
            <a:r>
              <a:rPr lang="fr-FR" dirty="0"/>
              <a:t>&lt;source src=’’name.mp4’’    type=« vidéo/mp4"&gt;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490EA2-9A33-4703-B33F-A1A413F87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615" y="2618947"/>
            <a:ext cx="1580609" cy="139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67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2FD4-5153-405F-9934-F031EF603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Circle Tag 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3446F-4D1E-4FFF-8B6C-DF4A285C4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tag we can insert circle in web page.</a:t>
            </a:r>
          </a:p>
          <a:p>
            <a:r>
              <a:rPr lang="en-US" dirty="0"/>
              <a:t>&lt;</a:t>
            </a:r>
            <a:r>
              <a:rPr lang="en-US" dirty="0" err="1"/>
              <a:t>svg</a:t>
            </a:r>
            <a:r>
              <a:rPr lang="en-US" dirty="0"/>
              <a:t> width="100" height="100"&gt;</a:t>
            </a:r>
          </a:p>
          <a:p>
            <a:r>
              <a:rPr lang="en-US" dirty="0"/>
              <a:t>&lt;circle cx="50" cy="50" r="40" stroke="blue" stroke-width="20" fill="red"/&gt;</a:t>
            </a:r>
          </a:p>
          <a:p>
            <a:r>
              <a:rPr lang="en-US" dirty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CB5FD2-41AF-449F-BF98-A4D2B00F4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556" y="4568208"/>
            <a:ext cx="1190791" cy="101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3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8BA-D6E7-4490-8893-DB47A5FE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AD2C8-0A63-4B0F-BDF3-648DBB359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Html has One opening tag which can be written as </a:t>
            </a:r>
            <a:r>
              <a:rPr lang="en-US" dirty="0">
                <a:solidFill>
                  <a:schemeClr val="accent2"/>
                </a:solidFill>
              </a:rPr>
              <a:t>&lt;html&gt;.</a:t>
            </a:r>
          </a:p>
          <a:p>
            <a:r>
              <a:rPr lang="en-US" dirty="0"/>
              <a:t>Html has One closing tag which can be written as </a:t>
            </a:r>
            <a:r>
              <a:rPr lang="en-US" dirty="0">
                <a:solidFill>
                  <a:schemeClr val="accent2"/>
                </a:solidFill>
              </a:rPr>
              <a:t>&lt;/html&gt;.</a:t>
            </a:r>
          </a:p>
          <a:p>
            <a:r>
              <a:rPr lang="en-US" dirty="0"/>
              <a:t>We can use the html tag which can show that the file is html file.</a:t>
            </a:r>
          </a:p>
        </p:txBody>
      </p:sp>
    </p:spTree>
    <p:extLst>
      <p:ext uri="{BB962C8B-B14F-4D97-AF65-F5344CB8AC3E}">
        <p14:creationId xmlns:p14="http://schemas.microsoft.com/office/powerpoint/2010/main" val="38957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359B5-2BA3-4752-A589-22493384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Rectangle Graphic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A77F3-3D38-47FA-9487-ABBCF1761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svg</a:t>
            </a:r>
            <a:r>
              <a:rPr lang="en-US" dirty="0"/>
              <a:t> width="100" height="100"&gt;</a:t>
            </a:r>
          </a:p>
          <a:p>
            <a:r>
              <a:rPr lang="en-US" dirty="0"/>
              <a:t>&lt;</a:t>
            </a:r>
            <a:r>
              <a:rPr lang="en-US" dirty="0" err="1"/>
              <a:t>rect</a:t>
            </a:r>
            <a:r>
              <a:rPr lang="en-US" dirty="0"/>
              <a:t>  width=“” height=“” style=“</a:t>
            </a:r>
            <a:r>
              <a:rPr lang="en-US" dirty="0" err="1"/>
              <a:t>fill:rgb</a:t>
            </a:r>
            <a:r>
              <a:rPr lang="en-US" dirty="0"/>
              <a:t>(0,0,200); stroke width:10;stroke:rgh(6,6,6)”/&gt;</a:t>
            </a:r>
          </a:p>
          <a:p>
            <a:r>
              <a:rPr lang="en-US" dirty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CBD0BE-384F-4C27-8909-3C6DE897A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198" y="4648040"/>
            <a:ext cx="4167603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2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4038-ECE8-4AA8-9B66-FCD91D09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BD044-1A84-4B08-AACA-9B878D700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Head has one opening tag which can be written as </a:t>
            </a:r>
            <a:r>
              <a:rPr lang="en-US" dirty="0">
                <a:solidFill>
                  <a:srgbClr val="00B050"/>
                </a:solidFill>
              </a:rPr>
              <a:t>&lt;head&gt;</a:t>
            </a:r>
          </a:p>
          <a:p>
            <a:r>
              <a:rPr lang="en-US" dirty="0"/>
              <a:t>The head has one closing tag which can be written as </a:t>
            </a:r>
            <a:r>
              <a:rPr lang="en-US" dirty="0">
                <a:solidFill>
                  <a:srgbClr val="00B050"/>
                </a:solidFill>
              </a:rPr>
              <a:t>&lt;/head&gt;</a:t>
            </a:r>
          </a:p>
          <a:p>
            <a:r>
              <a:rPr lang="en-US" dirty="0"/>
              <a:t>The head tag can be show on the top of the browser. </a:t>
            </a:r>
          </a:p>
        </p:txBody>
      </p:sp>
    </p:spTree>
    <p:extLst>
      <p:ext uri="{BB962C8B-B14F-4D97-AF65-F5344CB8AC3E}">
        <p14:creationId xmlns:p14="http://schemas.microsoft.com/office/powerpoint/2010/main" val="146778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88B5-45C6-492A-AFAE-BF0AC006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EF3C7-910E-45C9-AF06-46468909E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title has one opening tag which can be written as </a:t>
            </a:r>
            <a:r>
              <a:rPr lang="en-US" dirty="0">
                <a:solidFill>
                  <a:srgbClr val="C00000"/>
                </a:solidFill>
              </a:rPr>
              <a:t>&lt;title&gt;.</a:t>
            </a:r>
          </a:p>
          <a:p>
            <a:r>
              <a:rPr lang="en-US" dirty="0"/>
              <a:t>The title has one closing tag which can be written as </a:t>
            </a:r>
            <a:r>
              <a:rPr lang="en-US" dirty="0">
                <a:solidFill>
                  <a:srgbClr val="C00000"/>
                </a:solidFill>
              </a:rPr>
              <a:t>&lt;/title&gt;.</a:t>
            </a:r>
          </a:p>
          <a:p>
            <a:r>
              <a:rPr lang="en-US" dirty="0"/>
              <a:t>The title is the tag of head tag which can show in the head.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8E14C-765C-4655-9F89-77F8C936D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843" y="4990616"/>
            <a:ext cx="2381582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3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C8465-1F9D-4467-A220-48926553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CD959-4BB3-4E32-8B52-1873D8534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is opening tag </a:t>
            </a:r>
            <a:r>
              <a:rPr lang="en-US" dirty="0">
                <a:solidFill>
                  <a:schemeClr val="accent6"/>
                </a:solidFill>
              </a:rPr>
              <a:t>&lt;body&gt;.</a:t>
            </a:r>
          </a:p>
          <a:p>
            <a:r>
              <a:rPr lang="en-US" dirty="0"/>
              <a:t>One is closing tag </a:t>
            </a:r>
            <a:r>
              <a:rPr lang="en-US" dirty="0">
                <a:solidFill>
                  <a:schemeClr val="accent6"/>
                </a:solidFill>
              </a:rPr>
              <a:t>&lt;/body&gt;.</a:t>
            </a:r>
          </a:p>
          <a:p>
            <a:r>
              <a:rPr lang="en-US" dirty="0"/>
              <a:t>In this tag we can written the html body.</a:t>
            </a:r>
          </a:p>
        </p:txBody>
      </p:sp>
    </p:spTree>
    <p:extLst>
      <p:ext uri="{BB962C8B-B14F-4D97-AF65-F5344CB8AC3E}">
        <p14:creationId xmlns:p14="http://schemas.microsoft.com/office/powerpoint/2010/main" val="404492266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06AF-4409-4CAC-B5A0-E44DAB75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37C25-896A-4AA0-B9D7-56FA472CF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heading tag has also opening tag which can be written as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&lt;h1&gt; </a:t>
            </a:r>
            <a:r>
              <a:rPr lang="en-US" dirty="0"/>
              <a:t>to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&lt;h6&gt;</a:t>
            </a:r>
          </a:p>
          <a:p>
            <a:r>
              <a:rPr lang="en-US" dirty="0"/>
              <a:t>The heading tag has also closing tag which can be written as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&lt;/h1&gt; </a:t>
            </a:r>
            <a:r>
              <a:rPr lang="en-US" dirty="0"/>
              <a:t>to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&lt;/h6&gt;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&lt;h1&gt; </a:t>
            </a:r>
            <a:r>
              <a:rPr lang="en-US" dirty="0"/>
              <a:t>tag is used for large heading.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&lt;h6&gt;</a:t>
            </a:r>
            <a:r>
              <a:rPr lang="en-US" dirty="0"/>
              <a:t>tag is used for small heading.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A47673-90C4-4F22-BF29-1E357D17B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6" y="4911156"/>
            <a:ext cx="2638793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9106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0D65-133E-4B91-9F03-C4285076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CB359-E9F5-4396-BDAC-CC30B1DBD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295401"/>
            <a:ext cx="10056995" cy="3124201"/>
          </a:xfrm>
        </p:spPr>
        <p:txBody>
          <a:bodyPr/>
          <a:lstStyle/>
          <a:p>
            <a:pPr lvl="1"/>
            <a:r>
              <a:rPr lang="en-US" dirty="0"/>
              <a:t>In this tag image can be used.</a:t>
            </a:r>
          </a:p>
          <a:p>
            <a:r>
              <a:rPr lang="en-US" dirty="0">
                <a:solidFill>
                  <a:srgbClr val="7030A0"/>
                </a:solidFill>
              </a:rPr>
              <a:t>&lt;img src=“jjj.jpg ”  height=“100” width=“100”&gt;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690D6-EB8E-4078-922A-2922DC0D0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795" y="3552543"/>
            <a:ext cx="2972215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1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B9DD-34B8-449E-92DC-CC0442D8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D37AD-B855-4E68-BFD3-CF4559A28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8963" y="1997926"/>
            <a:ext cx="10018713" cy="3124201"/>
          </a:xfrm>
        </p:spPr>
        <p:txBody>
          <a:bodyPr/>
          <a:lstStyle/>
          <a:p>
            <a:r>
              <a:rPr lang="en-US" dirty="0"/>
              <a:t>In this tag we can used link such as google,youtube,twitter etc.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&lt;a href=“www.google.com&gt;Google&lt;/a&gt;</a:t>
            </a:r>
          </a:p>
          <a:p>
            <a:r>
              <a:rPr lang="en-US" dirty="0"/>
              <a:t>In this tag we can also link the image.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&lt;a href=“www.google.com&gt;&lt;img src=“jjj.jpg ” height=“100” width=“100”&gt;&lt;/a&gt;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E03A8-A182-442E-9734-DE1694214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709" y="4609173"/>
            <a:ext cx="1831291" cy="140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154</TotalTime>
  <Words>978</Words>
  <Application>Microsoft Office PowerPoint</Application>
  <PresentationFormat>Widescreen</PresentationFormat>
  <Paragraphs>124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Corbel</vt:lpstr>
      <vt:lpstr>Parallax</vt:lpstr>
      <vt:lpstr>Muhammad Ishaq</vt:lpstr>
      <vt:lpstr>DOCOTYPE Tag</vt:lpstr>
      <vt:lpstr>Html Tag</vt:lpstr>
      <vt:lpstr>Head tag</vt:lpstr>
      <vt:lpstr>Title tag</vt:lpstr>
      <vt:lpstr>Body tag</vt:lpstr>
      <vt:lpstr>Heading tag</vt:lpstr>
      <vt:lpstr>Image tag</vt:lpstr>
      <vt:lpstr>Link tag</vt:lpstr>
      <vt:lpstr>Comment tag</vt:lpstr>
      <vt:lpstr>List tag</vt:lpstr>
      <vt:lpstr>Order List Tag</vt:lpstr>
      <vt:lpstr>Un-Order List</vt:lpstr>
      <vt:lpstr>Li (List insert)  tag</vt:lpstr>
      <vt:lpstr>Paragraph Tag</vt:lpstr>
      <vt:lpstr>Bold Tag</vt:lpstr>
      <vt:lpstr>Italic tag</vt:lpstr>
      <vt:lpstr>Small Tag</vt:lpstr>
      <vt:lpstr>Strong Tag</vt:lpstr>
      <vt:lpstr>Delete Tag</vt:lpstr>
      <vt:lpstr>Ins Tag</vt:lpstr>
      <vt:lpstr>Mark Tag</vt:lpstr>
      <vt:lpstr>Br(Break)  Tag</vt:lpstr>
      <vt:lpstr>TT( Teletype Text) Tag</vt:lpstr>
      <vt:lpstr>U (Underline) Tag</vt:lpstr>
      <vt:lpstr>Horizental Scale</vt:lpstr>
      <vt:lpstr>Audio Tag</vt:lpstr>
      <vt:lpstr>Video Tag</vt:lpstr>
      <vt:lpstr>Circle Tag Graphics</vt:lpstr>
      <vt:lpstr>Rectangle Graphic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Muhammad Ishaq</dc:title>
  <dc:creator>User</dc:creator>
  <cp:lastModifiedBy>User</cp:lastModifiedBy>
  <cp:revision>71</cp:revision>
  <dcterms:created xsi:type="dcterms:W3CDTF">2021-06-10T05:21:11Z</dcterms:created>
  <dcterms:modified xsi:type="dcterms:W3CDTF">2021-06-16T06:18:55Z</dcterms:modified>
</cp:coreProperties>
</file>