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3" r:id="rId5"/>
    <p:sldId id="258" r:id="rId6"/>
    <p:sldId id="261" r:id="rId7"/>
    <p:sldId id="264" r:id="rId8"/>
    <p:sldId id="259" r:id="rId9"/>
    <p:sldId id="262" r:id="rId10"/>
    <p:sldId id="265" r:id="rId1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AE06-B5A9-4ADF-A80E-3E2C09F9C1B8}" type="datetimeFigureOut">
              <a:rPr lang="id-ID" smtClean="0"/>
              <a:t>25/09/2019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449A-6D9C-4DBB-BE9B-691E41B38C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9578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AE06-B5A9-4ADF-A80E-3E2C09F9C1B8}" type="datetimeFigureOut">
              <a:rPr lang="id-ID" smtClean="0"/>
              <a:t>25/09/2019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449A-6D9C-4DBB-BE9B-691E41B38C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59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AE06-B5A9-4ADF-A80E-3E2C09F9C1B8}" type="datetimeFigureOut">
              <a:rPr lang="id-ID" smtClean="0"/>
              <a:t>25/09/2019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449A-6D9C-4DBB-BE9B-691E41B38C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449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AE06-B5A9-4ADF-A80E-3E2C09F9C1B8}" type="datetimeFigureOut">
              <a:rPr lang="id-ID" smtClean="0"/>
              <a:t>25/09/2019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449A-6D9C-4DBB-BE9B-691E41B38C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90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AE06-B5A9-4ADF-A80E-3E2C09F9C1B8}" type="datetimeFigureOut">
              <a:rPr lang="id-ID" smtClean="0"/>
              <a:t>25/09/2019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449A-6D9C-4DBB-BE9B-691E41B38C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831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AE06-B5A9-4ADF-A80E-3E2C09F9C1B8}" type="datetimeFigureOut">
              <a:rPr lang="id-ID" smtClean="0"/>
              <a:t>25/09/2019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449A-6D9C-4DBB-BE9B-691E41B38C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66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AE06-B5A9-4ADF-A80E-3E2C09F9C1B8}" type="datetimeFigureOut">
              <a:rPr lang="id-ID" smtClean="0"/>
              <a:t>25/09/2019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449A-6D9C-4DBB-BE9B-691E41B38C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470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AE06-B5A9-4ADF-A80E-3E2C09F9C1B8}" type="datetimeFigureOut">
              <a:rPr lang="id-ID" smtClean="0"/>
              <a:t>25/09/2019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449A-6D9C-4DBB-BE9B-691E41B38C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3560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AE06-B5A9-4ADF-A80E-3E2C09F9C1B8}" type="datetimeFigureOut">
              <a:rPr lang="id-ID" smtClean="0"/>
              <a:t>25/09/2019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449A-6D9C-4DBB-BE9B-691E41B38C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680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AE06-B5A9-4ADF-A80E-3E2C09F9C1B8}" type="datetimeFigureOut">
              <a:rPr lang="id-ID" smtClean="0"/>
              <a:t>25/09/2019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449A-6D9C-4DBB-BE9B-691E41B38C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110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AE06-B5A9-4ADF-A80E-3E2C09F9C1B8}" type="datetimeFigureOut">
              <a:rPr lang="id-ID" smtClean="0"/>
              <a:t>25/09/2019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B449A-6D9C-4DBB-BE9B-691E41B38C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8935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3AE06-B5A9-4ADF-A80E-3E2C09F9C1B8}" type="datetimeFigureOut">
              <a:rPr lang="id-ID" smtClean="0"/>
              <a:t>25/09/2019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B449A-6D9C-4DBB-BE9B-691E41B38CE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6092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6475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Upload </a:t>
            </a:r>
            <a:r>
              <a:rPr lang="en-US" dirty="0" err="1" smtClean="0"/>
              <a:t>Foto</a:t>
            </a:r>
            <a:r>
              <a:rPr lang="en-US" dirty="0" smtClean="0"/>
              <a:t> / video</a:t>
            </a:r>
          </a:p>
          <a:p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diskusi</a:t>
            </a:r>
            <a:endParaRPr lang="en-US" dirty="0" smtClean="0"/>
          </a:p>
          <a:p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keluhan</a:t>
            </a:r>
            <a:endParaRPr lang="en-US" dirty="0" smtClean="0"/>
          </a:p>
          <a:p>
            <a:r>
              <a:rPr lang="en-US" dirty="0" smtClean="0"/>
              <a:t>Call center </a:t>
            </a:r>
            <a:r>
              <a:rPr lang="en-US" dirty="0" err="1"/>
              <a:t>D</a:t>
            </a:r>
            <a:r>
              <a:rPr lang="en-US" dirty="0" err="1" smtClean="0"/>
              <a:t>inas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smtClean="0"/>
              <a:t>.</a:t>
            </a:r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661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Masalah</a:t>
            </a:r>
            <a:r>
              <a:rPr lang="en-US" dirty="0" smtClean="0"/>
              <a:t> 1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ikut</a:t>
            </a:r>
            <a:r>
              <a:rPr lang="en-US" dirty="0" smtClean="0"/>
              <a:t> </a:t>
            </a:r>
            <a:r>
              <a:rPr lang="en-US" dirty="0" err="1" smtClean="0"/>
              <a:t>kursus</a:t>
            </a:r>
            <a:r>
              <a:rPr lang="en-US" dirty="0"/>
              <a:t> </a:t>
            </a:r>
            <a:r>
              <a:rPr lang="en-US" dirty="0" smtClean="0"/>
              <a:t>/ </a:t>
            </a:r>
            <a:r>
              <a:rPr lang="en-US" dirty="0" err="1" smtClean="0"/>
              <a:t>belajar</a:t>
            </a:r>
            <a:endParaRPr lang="en-US" dirty="0" smtClean="0"/>
          </a:p>
          <a:p>
            <a:r>
              <a:rPr lang="en-US" dirty="0" err="1" smtClean="0"/>
              <a:t>Alasan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Pelajar</a:t>
            </a:r>
            <a:r>
              <a:rPr lang="en-US" dirty="0" smtClean="0"/>
              <a:t> yang </a:t>
            </a:r>
            <a:r>
              <a:rPr lang="en-US" dirty="0" err="1" smtClean="0"/>
              <a:t>kesulitan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kursus</a:t>
            </a:r>
            <a:r>
              <a:rPr lang="en-US" dirty="0" smtClean="0"/>
              <a:t> </a:t>
            </a:r>
            <a:r>
              <a:rPr lang="en-US" dirty="0" err="1" smtClean="0"/>
              <a:t>konvensional</a:t>
            </a:r>
            <a:r>
              <a:rPr lang="en-US" dirty="0" smtClean="0"/>
              <a:t> </a:t>
            </a:r>
            <a:r>
              <a:rPr lang="en-US" dirty="0" err="1" smtClean="0"/>
              <a:t>akibat</a:t>
            </a:r>
            <a:r>
              <a:rPr lang="en-US" dirty="0" smtClean="0"/>
              <a:t> </a:t>
            </a:r>
            <a:r>
              <a:rPr lang="en-US" dirty="0" err="1" smtClean="0"/>
              <a:t>msalah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kurang</a:t>
            </a:r>
            <a:r>
              <a:rPr lang="en-US" dirty="0" smtClean="0"/>
              <a:t> </a:t>
            </a:r>
            <a:r>
              <a:rPr lang="en-US" dirty="0" err="1" smtClean="0"/>
              <a:t>fleksibel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Solusi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Kami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online yang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gratis </a:t>
            </a:r>
            <a:r>
              <a:rPr lang="en-US" dirty="0" err="1" smtClean="0"/>
              <a:t>karena</a:t>
            </a:r>
            <a:r>
              <a:rPr lang="en-US" dirty="0" smtClean="0"/>
              <a:t> “Dari </a:t>
            </a:r>
            <a:r>
              <a:rPr lang="en-US" dirty="0" err="1" smtClean="0"/>
              <a:t>rakyat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”,di </a:t>
            </a:r>
            <a:r>
              <a:rPr lang="en-US" dirty="0" err="1" smtClean="0"/>
              <a:t>harapkan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mengunggah</a:t>
            </a:r>
            <a:r>
              <a:rPr lang="en-US" dirty="0" smtClean="0"/>
              <a:t> </a:t>
            </a:r>
            <a:r>
              <a:rPr lang="en-US" dirty="0" err="1" smtClean="0"/>
              <a:t>semangt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kapan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8269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Kompetitor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Online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Ruang</a:t>
            </a:r>
            <a:r>
              <a:rPr lang="en-US" dirty="0" smtClean="0"/>
              <a:t> Guru, </a:t>
            </a:r>
            <a:r>
              <a:rPr lang="en-US" dirty="0" err="1" smtClean="0"/>
              <a:t>namun</a:t>
            </a:r>
            <a:r>
              <a:rPr lang="en-US" dirty="0" smtClean="0"/>
              <a:t> kami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r>
              <a:rPr lang="en-US" dirty="0" smtClean="0"/>
              <a:t> kami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pengajar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murid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berasal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kami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2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pengajar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murid</a:t>
            </a:r>
            <a:r>
              <a:rPr lang="en-US" dirty="0" smtClean="0"/>
              <a:t> </a:t>
            </a:r>
            <a:r>
              <a:rPr lang="en-US" dirty="0" err="1" smtClean="0"/>
              <a:t>jadi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tukar</a:t>
            </a:r>
            <a:r>
              <a:rPr lang="en-US" dirty="0" smtClean="0"/>
              <a:t> </a:t>
            </a:r>
            <a:r>
              <a:rPr lang="en-US" dirty="0" err="1" smtClean="0"/>
              <a:t>tambah</a:t>
            </a:r>
            <a:r>
              <a:rPr lang="en-US" dirty="0" smtClean="0"/>
              <a:t> </a:t>
            </a:r>
            <a:r>
              <a:rPr lang="en-US" dirty="0" err="1" smtClean="0"/>
              <a:t>pemikiran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3848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Akun</a:t>
            </a:r>
            <a:r>
              <a:rPr lang="en-US" dirty="0" smtClean="0"/>
              <a:t> (Tutor, Student)</a:t>
            </a:r>
          </a:p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r>
              <a:rPr lang="en-US" dirty="0" smtClean="0"/>
              <a:t>Upload </a:t>
            </a:r>
            <a:r>
              <a:rPr lang="en-US" dirty="0" err="1" smtClean="0"/>
              <a:t>materi</a:t>
            </a:r>
            <a:r>
              <a:rPr lang="en-US" dirty="0" smtClean="0"/>
              <a:t> (video, </a:t>
            </a:r>
            <a:r>
              <a:rPr lang="en-US" dirty="0" err="1" smtClean="0"/>
              <a:t>ebook</a:t>
            </a:r>
            <a:r>
              <a:rPr lang="en-US" dirty="0" smtClean="0"/>
              <a:t>, </a:t>
            </a:r>
            <a:r>
              <a:rPr lang="en-US" dirty="0" err="1" smtClean="0"/>
              <a:t>gambar</a:t>
            </a:r>
            <a:r>
              <a:rPr lang="en-US" dirty="0" smtClean="0"/>
              <a:t>)</a:t>
            </a:r>
          </a:p>
          <a:p>
            <a:r>
              <a:rPr lang="en-US" dirty="0" smtClean="0"/>
              <a:t>Upload </a:t>
            </a:r>
            <a:r>
              <a:rPr lang="en-US" dirty="0" err="1" smtClean="0"/>
              <a:t>soal</a:t>
            </a:r>
            <a:r>
              <a:rPr lang="en-US" dirty="0" smtClean="0"/>
              <a:t> </a:t>
            </a:r>
            <a:r>
              <a:rPr lang="en-US" dirty="0" err="1" smtClean="0"/>
              <a:t>latihan</a:t>
            </a:r>
            <a:r>
              <a:rPr lang="en-US" dirty="0" smtClean="0"/>
              <a:t> / Quiz</a:t>
            </a:r>
          </a:p>
          <a:p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diskusi</a:t>
            </a:r>
            <a:r>
              <a:rPr lang="en-US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2735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Masalah</a:t>
            </a:r>
            <a:r>
              <a:rPr lang="en-US" dirty="0" smtClean="0"/>
              <a:t>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Pelajar</a:t>
            </a:r>
            <a:r>
              <a:rPr lang="en-US" dirty="0" smtClean="0"/>
              <a:t>/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mengatur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endParaRPr lang="en-US" dirty="0" smtClean="0"/>
          </a:p>
          <a:p>
            <a:r>
              <a:rPr lang="en-US" dirty="0" err="1" smtClean="0"/>
              <a:t>Alasan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</a:t>
            </a:r>
            <a:r>
              <a:rPr lang="en-US" dirty="0" err="1" smtClean="0"/>
              <a:t>jatah</a:t>
            </a:r>
            <a:r>
              <a:rPr lang="en-US" dirty="0" smtClean="0"/>
              <a:t> </a:t>
            </a:r>
            <a:r>
              <a:rPr lang="en-US" dirty="0" err="1" smtClean="0"/>
              <a:t>bulanan</a:t>
            </a:r>
            <a:r>
              <a:rPr lang="en-US" dirty="0" smtClean="0"/>
              <a:t> </a:t>
            </a:r>
            <a:r>
              <a:rPr lang="en-US" dirty="0" err="1" smtClean="0"/>
              <a:t>biayanya</a:t>
            </a:r>
            <a:r>
              <a:rPr lang="en-US" dirty="0" smtClean="0"/>
              <a:t> </a:t>
            </a:r>
            <a:r>
              <a:rPr lang="en-US" dirty="0" err="1" smtClean="0"/>
              <a:t>terkadang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menghitumg</a:t>
            </a:r>
            <a:r>
              <a:rPr lang="en-US" dirty="0" smtClean="0"/>
              <a:t> rata-rata </a:t>
            </a:r>
            <a:r>
              <a:rPr lang="en-US" dirty="0" err="1" smtClean="0"/>
              <a:t>pengeluaran</a:t>
            </a:r>
            <a:r>
              <a:rPr lang="en-US" dirty="0" smtClean="0"/>
              <a:t> </a:t>
            </a:r>
            <a:r>
              <a:rPr lang="en-US" dirty="0" err="1" smtClean="0"/>
              <a:t>bulanan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menyisihkan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ditabung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Solusi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penhgitung</a:t>
            </a:r>
            <a:r>
              <a:rPr lang="en-US" dirty="0" smtClean="0"/>
              <a:t> </a:t>
            </a:r>
            <a:r>
              <a:rPr lang="en-US" dirty="0" err="1" smtClean="0"/>
              <a:t>pengeluaran</a:t>
            </a:r>
            <a:r>
              <a:rPr lang="en-US" dirty="0" smtClean="0"/>
              <a:t> </a:t>
            </a:r>
            <a:r>
              <a:rPr lang="en-US" dirty="0" err="1" smtClean="0"/>
              <a:t>sehinggya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diketahui</a:t>
            </a:r>
            <a:r>
              <a:rPr lang="en-US" dirty="0" smtClean="0"/>
              <a:t> range </a:t>
            </a:r>
            <a:r>
              <a:rPr lang="en-US" dirty="0" err="1" smtClean="0"/>
              <a:t>terbesa,rata</a:t>
            </a:r>
            <a:r>
              <a:rPr lang="en-US" dirty="0" smtClean="0"/>
              <a:t>-rata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pengeluaran</a:t>
            </a:r>
            <a:r>
              <a:rPr lang="en-US" dirty="0" smtClean="0"/>
              <a:t> </a:t>
            </a:r>
            <a:r>
              <a:rPr lang="en-US" dirty="0" err="1" smtClean="0"/>
              <a:t>bulanan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756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Kompetitor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kami </a:t>
            </a:r>
            <a:r>
              <a:rPr lang="en-US" dirty="0" err="1" smtClean="0"/>
              <a:t>buat</a:t>
            </a:r>
            <a:r>
              <a:rPr lang="en-US" dirty="0" smtClean="0"/>
              <a:t> </a:t>
            </a:r>
            <a:r>
              <a:rPr lang="en-US" dirty="0" err="1" smtClean="0"/>
              <a:t>memang</a:t>
            </a:r>
            <a:r>
              <a:rPr lang="en-US" dirty="0" smtClean="0"/>
              <a:t> </a:t>
            </a:r>
            <a:r>
              <a:rPr lang="en-US" dirty="0" err="1" smtClean="0"/>
              <a:t>terkesan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manfaatnya</a:t>
            </a:r>
            <a:r>
              <a:rPr lang="en-US" dirty="0" smtClean="0"/>
              <a:t> </a:t>
            </a:r>
            <a:r>
              <a:rPr lang="en-US" dirty="0" err="1" smtClean="0"/>
              <a:t>sangat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dirasakan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langsung</a:t>
            </a:r>
            <a:r>
              <a:rPr lang="en-US" dirty="0" smtClean="0"/>
              <a:t> </a:t>
            </a:r>
            <a:r>
              <a:rPr lang="en-US" dirty="0" err="1" smtClean="0"/>
              <a:t>khususnya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pelajar</a:t>
            </a:r>
            <a:r>
              <a:rPr lang="en-US" dirty="0" smtClean="0"/>
              <a:t>/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mengelola</a:t>
            </a:r>
            <a:r>
              <a:rPr lang="en-US" dirty="0" smtClean="0"/>
              <a:t> </a:t>
            </a:r>
            <a:r>
              <a:rPr lang="en-US" dirty="0" err="1" smtClean="0"/>
              <a:t>keuangan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menyisihkan</a:t>
            </a:r>
            <a:r>
              <a:rPr lang="en-US" dirty="0" smtClean="0"/>
              <a:t> </a:t>
            </a:r>
            <a:r>
              <a:rPr lang="en-US" dirty="0" err="1" smtClean="0"/>
              <a:t>uang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ditabung</a:t>
            </a:r>
            <a:r>
              <a:rPr lang="en-US" dirty="0" smtClean="0"/>
              <a:t>,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pula </a:t>
            </a:r>
            <a:r>
              <a:rPr lang="en-US" dirty="0" err="1" smtClean="0"/>
              <a:t>dilengkapi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alert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pengeluaran</a:t>
            </a:r>
            <a:r>
              <a:rPr lang="en-US" dirty="0" smtClean="0"/>
              <a:t> </a:t>
            </a:r>
            <a:r>
              <a:rPr lang="en-US" dirty="0" err="1" smtClean="0"/>
              <a:t>bulanan</a:t>
            </a:r>
            <a:r>
              <a:rPr lang="en-US" dirty="0" smtClean="0"/>
              <a:t> user </a:t>
            </a:r>
            <a:r>
              <a:rPr lang="en-US" dirty="0" err="1" smtClean="0"/>
              <a:t>melebihi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wajar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sebulan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3025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Fitur</a:t>
            </a: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  <a:r>
              <a:rPr lang="en-US" dirty="0" err="1" smtClean="0"/>
              <a:t>pengeluaran</a:t>
            </a:r>
            <a:endParaRPr lang="en-US" dirty="0" smtClean="0"/>
          </a:p>
          <a:p>
            <a:r>
              <a:rPr lang="en-US" dirty="0" smtClean="0"/>
              <a:t>Input </a:t>
            </a:r>
            <a:r>
              <a:rPr lang="en-US" dirty="0" err="1" smtClean="0"/>
              <a:t>pemasukan</a:t>
            </a:r>
            <a:endParaRPr lang="en-US" dirty="0" smtClean="0"/>
          </a:p>
          <a:p>
            <a:r>
              <a:rPr lang="en-US" dirty="0" smtClean="0"/>
              <a:t>Rata – rata </a:t>
            </a:r>
            <a:r>
              <a:rPr lang="en-US" dirty="0" err="1" smtClean="0"/>
              <a:t>pengeluaran</a:t>
            </a:r>
            <a:r>
              <a:rPr lang="en-US" dirty="0" smtClean="0"/>
              <a:t> </a:t>
            </a:r>
            <a:r>
              <a:rPr lang="en-US" dirty="0" err="1" smtClean="0"/>
              <a:t>bulanan</a:t>
            </a:r>
            <a:endParaRPr lang="en-US" dirty="0" smtClean="0"/>
          </a:p>
          <a:p>
            <a:r>
              <a:rPr lang="en-US" dirty="0" smtClean="0"/>
              <a:t>Range </a:t>
            </a:r>
            <a:r>
              <a:rPr lang="en-US" dirty="0" err="1" smtClean="0"/>
              <a:t>pengeluar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endParaRPr lang="en-US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6499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Masalah</a:t>
            </a:r>
            <a:r>
              <a:rPr lang="en-US" dirty="0" smtClean="0"/>
              <a:t> 3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Keluhan</a:t>
            </a:r>
            <a:r>
              <a:rPr lang="en-US" dirty="0" smtClean="0"/>
              <a:t> </a:t>
            </a:r>
            <a:r>
              <a:rPr lang="en-US" dirty="0" err="1" smtClean="0"/>
              <a:t>krisis</a:t>
            </a:r>
            <a:r>
              <a:rPr lang="en-US" dirty="0" smtClean="0"/>
              <a:t> air </a:t>
            </a:r>
            <a:r>
              <a:rPr lang="en-US" dirty="0" err="1" smtClean="0"/>
              <a:t>diwilayah</a:t>
            </a:r>
            <a:r>
              <a:rPr lang="en-US" dirty="0" smtClean="0"/>
              <a:t> KOS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Alasan</a:t>
            </a:r>
            <a:r>
              <a:rPr lang="en-US" dirty="0" smtClean="0"/>
              <a:t> :</a:t>
            </a:r>
          </a:p>
          <a:p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kos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musim</a:t>
            </a:r>
            <a:r>
              <a:rPr lang="en-US" dirty="0" smtClean="0"/>
              <a:t> </a:t>
            </a:r>
            <a:r>
              <a:rPr lang="en-US" dirty="0" err="1" smtClean="0"/>
              <a:t>kemarau</a:t>
            </a:r>
            <a:r>
              <a:rPr lang="en-US" dirty="0" smtClean="0"/>
              <a:t> yang </a:t>
            </a:r>
            <a:r>
              <a:rPr lang="en-US" dirty="0" err="1" smtClean="0"/>
              <a:t>kesulitan</a:t>
            </a:r>
            <a:r>
              <a:rPr lang="en-US" dirty="0" smtClean="0"/>
              <a:t> 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mandi,mencuci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krisis</a:t>
            </a:r>
            <a:r>
              <a:rPr lang="en-US" dirty="0" smtClean="0"/>
              <a:t> air di </a:t>
            </a:r>
            <a:r>
              <a:rPr lang="en-US" dirty="0" err="1" smtClean="0"/>
              <a:t>daerahnya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pengaduan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Solusi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Mebuat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forum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fitur</a:t>
            </a:r>
            <a:r>
              <a:rPr lang="en-US" dirty="0" smtClean="0"/>
              <a:t> </a:t>
            </a:r>
            <a:r>
              <a:rPr lang="en-US" dirty="0" err="1" smtClean="0"/>
              <a:t>gambar,input</a:t>
            </a:r>
            <a:r>
              <a:rPr lang="en-US" dirty="0" smtClean="0"/>
              <a:t> data-data </a:t>
            </a:r>
            <a:r>
              <a:rPr lang="en-US" dirty="0" err="1" smtClean="0"/>
              <a:t>keluhan,diskusi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warga</a:t>
            </a:r>
            <a:r>
              <a:rPr lang="en-US" dirty="0" smtClean="0"/>
              <a:t> yang </a:t>
            </a:r>
            <a:r>
              <a:rPr lang="en-US" dirty="0" err="1" smtClean="0"/>
              <a:t>nantinya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di follow up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2201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Kompetitor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semacam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cukup</a:t>
            </a:r>
            <a:r>
              <a:rPr lang="en-US" dirty="0" smtClean="0"/>
              <a:t> 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daerah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jarang</a:t>
            </a:r>
            <a:r>
              <a:rPr lang="en-US" dirty="0" smtClean="0"/>
              <a:t> </a:t>
            </a:r>
            <a:r>
              <a:rPr lang="en-US" dirty="0" err="1" smtClean="0"/>
              <a:t>mengadopsi</a:t>
            </a:r>
            <a:r>
              <a:rPr lang="en-US" dirty="0" smtClean="0"/>
              <a:t>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semacam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komplain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lewat</a:t>
            </a:r>
            <a:r>
              <a:rPr lang="en-US" dirty="0" smtClean="0"/>
              <a:t> media </a:t>
            </a:r>
            <a:r>
              <a:rPr lang="en-US" dirty="0" err="1" smtClean="0"/>
              <a:t>konvensional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radio.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harapan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kami </a:t>
            </a:r>
            <a:r>
              <a:rPr lang="en-US" dirty="0" err="1" smtClean="0"/>
              <a:t>buat</a:t>
            </a:r>
            <a:r>
              <a:rPr lang="en-US" dirty="0" smtClean="0"/>
              <a:t> 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meningkatkan</a:t>
            </a:r>
            <a:r>
              <a:rPr lang="en-US" dirty="0" smtClean="0"/>
              <a:t> </a:t>
            </a:r>
            <a:r>
              <a:rPr lang="en-US" dirty="0" err="1" smtClean="0"/>
              <a:t>akuntabilitas</a:t>
            </a:r>
            <a:r>
              <a:rPr lang="en-US" dirty="0" smtClean="0"/>
              <a:t> </a:t>
            </a:r>
            <a:r>
              <a:rPr lang="en-US" dirty="0" err="1" smtClean="0"/>
              <a:t>pelayanan</a:t>
            </a:r>
            <a:r>
              <a:rPr lang="en-US" dirty="0" smtClean="0"/>
              <a:t> </a:t>
            </a:r>
            <a:r>
              <a:rPr lang="en-US" dirty="0" err="1" smtClean="0"/>
              <a:t>pemerintah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komplain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yang </a:t>
            </a:r>
            <a:r>
              <a:rPr lang="en-US" dirty="0" err="1" smtClean="0"/>
              <a:t>mengalami</a:t>
            </a:r>
            <a:r>
              <a:rPr lang="en-US" dirty="0" smtClean="0"/>
              <a:t> </a:t>
            </a:r>
            <a:r>
              <a:rPr lang="en-US" dirty="0" err="1" smtClean="0"/>
              <a:t>kendala</a:t>
            </a:r>
            <a:r>
              <a:rPr lang="en-US" dirty="0" smtClean="0"/>
              <a:t> </a:t>
            </a:r>
            <a:r>
              <a:rPr lang="en-US" smtClean="0"/>
              <a:t>diwilayahnya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3337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384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Masalah 1</vt:lpstr>
      <vt:lpstr>Kompetitor</vt:lpstr>
      <vt:lpstr>Fitur</vt:lpstr>
      <vt:lpstr>Masalah 2</vt:lpstr>
      <vt:lpstr>Kompetitor</vt:lpstr>
      <vt:lpstr>Fitur </vt:lpstr>
      <vt:lpstr>Masalah 3</vt:lpstr>
      <vt:lpstr>Kompetitor</vt:lpstr>
      <vt:lpstr>Fitur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9</cp:revision>
  <dcterms:created xsi:type="dcterms:W3CDTF">2019-09-23T04:22:59Z</dcterms:created>
  <dcterms:modified xsi:type="dcterms:W3CDTF">2019-09-25T13:53:33Z</dcterms:modified>
</cp:coreProperties>
</file>