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62471-E1EF-49E8-A223-0603D68E7764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45A17A-02F6-4ADE-BA41-7888D5522128}">
      <dgm:prSet phldrT="[Text]"/>
      <dgm:spPr/>
      <dgm:t>
        <a:bodyPr/>
        <a:lstStyle/>
        <a:p>
          <a:r>
            <a:rPr lang="en-US" dirty="0" err="1" smtClean="0"/>
            <a:t>Hardlink</a:t>
          </a:r>
          <a:endParaRPr lang="en-US" dirty="0"/>
        </a:p>
      </dgm:t>
    </dgm:pt>
    <dgm:pt modelId="{C1AEA091-C23C-4F2B-8FD8-7AD85D2BB245}" type="parTrans" cxnId="{8B7A9423-AF5E-4848-AB56-88960B9ED52D}">
      <dgm:prSet/>
      <dgm:spPr/>
      <dgm:t>
        <a:bodyPr/>
        <a:lstStyle/>
        <a:p>
          <a:endParaRPr lang="en-US"/>
        </a:p>
      </dgm:t>
    </dgm:pt>
    <dgm:pt modelId="{6E5DD26A-BA50-47C5-BFE9-BF0E078BB1F2}" type="sibTrans" cxnId="{8B7A9423-AF5E-4848-AB56-88960B9ED52D}">
      <dgm:prSet/>
      <dgm:spPr/>
      <dgm:t>
        <a:bodyPr/>
        <a:lstStyle/>
        <a:p>
          <a:endParaRPr lang="en-US"/>
        </a:p>
      </dgm:t>
    </dgm:pt>
    <dgm:pt modelId="{B2FEEEB6-4382-465D-AB97-55E3E5CCE31B}">
      <dgm:prSet phldrT="[Text]"/>
      <dgm:spPr/>
      <dgm:t>
        <a:bodyPr/>
        <a:lstStyle/>
        <a:p>
          <a:r>
            <a:rPr lang="en-US" dirty="0" err="1" smtClean="0"/>
            <a:t>ln</a:t>
          </a:r>
          <a:r>
            <a:rPr lang="en-US" dirty="0" smtClean="0"/>
            <a:t>  </a:t>
          </a:r>
          <a:r>
            <a:rPr lang="en-US" dirty="0" err="1" smtClean="0"/>
            <a:t>existingfile</a:t>
          </a:r>
          <a:r>
            <a:rPr lang="en-US" dirty="0" smtClean="0"/>
            <a:t>   </a:t>
          </a:r>
          <a:r>
            <a:rPr lang="en-US" dirty="0" err="1" smtClean="0"/>
            <a:t>newfile</a:t>
          </a:r>
          <a:endParaRPr lang="en-US" dirty="0"/>
        </a:p>
      </dgm:t>
    </dgm:pt>
    <dgm:pt modelId="{FB55CF12-6CEB-472E-BC01-8F799CAB5D80}" type="parTrans" cxnId="{645343CD-63A9-4B1A-8854-04504EF64814}">
      <dgm:prSet/>
      <dgm:spPr/>
      <dgm:t>
        <a:bodyPr/>
        <a:lstStyle/>
        <a:p>
          <a:endParaRPr lang="en-US"/>
        </a:p>
      </dgm:t>
    </dgm:pt>
    <dgm:pt modelId="{DC5DDBB5-A8A2-48B6-BA27-4DDBF5A199C8}" type="sibTrans" cxnId="{645343CD-63A9-4B1A-8854-04504EF64814}">
      <dgm:prSet/>
      <dgm:spPr/>
      <dgm:t>
        <a:bodyPr/>
        <a:lstStyle/>
        <a:p>
          <a:endParaRPr lang="en-US"/>
        </a:p>
      </dgm:t>
    </dgm:pt>
    <dgm:pt modelId="{A692A5B7-AF58-40CD-8DA3-3BB513D35758}">
      <dgm:prSet phldrT="[Text]"/>
      <dgm:spPr/>
      <dgm:t>
        <a:bodyPr/>
        <a:lstStyle/>
        <a:p>
          <a:r>
            <a:rPr lang="en-US" dirty="0" err="1" smtClean="0"/>
            <a:t>softlink</a:t>
          </a:r>
          <a:endParaRPr lang="en-US" dirty="0"/>
        </a:p>
      </dgm:t>
    </dgm:pt>
    <dgm:pt modelId="{08E88EDC-695A-47CD-965E-7C599CA9D966}" type="parTrans" cxnId="{027258A0-7C62-4DDC-A159-B3ED40EDE031}">
      <dgm:prSet/>
      <dgm:spPr/>
      <dgm:t>
        <a:bodyPr/>
        <a:lstStyle/>
        <a:p>
          <a:endParaRPr lang="en-US"/>
        </a:p>
      </dgm:t>
    </dgm:pt>
    <dgm:pt modelId="{27CB79C9-D1CC-4C8E-A1CD-CE683008D90B}" type="sibTrans" cxnId="{027258A0-7C62-4DDC-A159-B3ED40EDE031}">
      <dgm:prSet/>
      <dgm:spPr/>
      <dgm:t>
        <a:bodyPr/>
        <a:lstStyle/>
        <a:p>
          <a:endParaRPr lang="en-US"/>
        </a:p>
      </dgm:t>
    </dgm:pt>
    <dgm:pt modelId="{2E602CF2-0797-4D62-8641-5F8FAFA9FF41}">
      <dgm:prSet phldrT="[Text]"/>
      <dgm:spPr/>
      <dgm:t>
        <a:bodyPr/>
        <a:lstStyle/>
        <a:p>
          <a:r>
            <a:rPr lang="en-US" dirty="0" err="1" smtClean="0"/>
            <a:t>ln</a:t>
          </a:r>
          <a:r>
            <a:rPr lang="en-US" dirty="0" smtClean="0"/>
            <a:t> </a:t>
          </a:r>
          <a:r>
            <a:rPr lang="en-US" b="1" dirty="0" smtClean="0"/>
            <a:t>–s  </a:t>
          </a:r>
          <a:r>
            <a:rPr lang="en-US" dirty="0" err="1" smtClean="0"/>
            <a:t>existingfile</a:t>
          </a:r>
          <a:r>
            <a:rPr lang="en-US" dirty="0" smtClean="0"/>
            <a:t> </a:t>
          </a:r>
          <a:r>
            <a:rPr lang="en-US" dirty="0" err="1" smtClean="0"/>
            <a:t>newfile</a:t>
          </a:r>
          <a:endParaRPr lang="en-US" dirty="0"/>
        </a:p>
      </dgm:t>
    </dgm:pt>
    <dgm:pt modelId="{9B30E302-AC8B-4F3C-8135-97D20A764532}" type="parTrans" cxnId="{EB97EBC0-75DF-4CD4-A0AB-3040882B185E}">
      <dgm:prSet/>
      <dgm:spPr/>
      <dgm:t>
        <a:bodyPr/>
        <a:lstStyle/>
        <a:p>
          <a:endParaRPr lang="en-US"/>
        </a:p>
      </dgm:t>
    </dgm:pt>
    <dgm:pt modelId="{5817DDB3-E7A7-4BFF-825C-70F92A0F94C8}" type="sibTrans" cxnId="{EB97EBC0-75DF-4CD4-A0AB-3040882B185E}">
      <dgm:prSet/>
      <dgm:spPr/>
      <dgm:t>
        <a:bodyPr/>
        <a:lstStyle/>
        <a:p>
          <a:endParaRPr lang="en-US"/>
        </a:p>
      </dgm:t>
    </dgm:pt>
    <dgm:pt modelId="{2D086762-4B21-4869-99EA-A6B5AD2FD731}" type="pres">
      <dgm:prSet presAssocID="{50262471-E1EF-49E8-A223-0603D68E77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E48CF9-9D1D-46B7-9B83-3651EA0C01BA}" type="pres">
      <dgm:prSet presAssocID="{0945A17A-02F6-4ADE-BA41-7888D5522128}" presName="parentLin" presStyleCnt="0"/>
      <dgm:spPr/>
    </dgm:pt>
    <dgm:pt modelId="{38E9EBD1-C47B-4872-9D6E-A76BE3D9CDB9}" type="pres">
      <dgm:prSet presAssocID="{0945A17A-02F6-4ADE-BA41-7888D552212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92866D0-B26D-45C6-8BA4-C599374ECF92}" type="pres">
      <dgm:prSet presAssocID="{0945A17A-02F6-4ADE-BA41-7888D552212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A1893-2B6B-42D8-9D10-E49A01F1178E}" type="pres">
      <dgm:prSet presAssocID="{0945A17A-02F6-4ADE-BA41-7888D5522128}" presName="negativeSpace" presStyleCnt="0"/>
      <dgm:spPr/>
    </dgm:pt>
    <dgm:pt modelId="{34C1EDB9-F718-471F-BD07-400270008B69}" type="pres">
      <dgm:prSet presAssocID="{0945A17A-02F6-4ADE-BA41-7888D552212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01011-48CF-49B3-8824-A9E306036189}" type="pres">
      <dgm:prSet presAssocID="{6E5DD26A-BA50-47C5-BFE9-BF0E078BB1F2}" presName="spaceBetweenRectangles" presStyleCnt="0"/>
      <dgm:spPr/>
    </dgm:pt>
    <dgm:pt modelId="{F5F3EDC0-F18C-4858-A3DC-91B1D1F3B8FA}" type="pres">
      <dgm:prSet presAssocID="{A692A5B7-AF58-40CD-8DA3-3BB513D35758}" presName="parentLin" presStyleCnt="0"/>
      <dgm:spPr/>
    </dgm:pt>
    <dgm:pt modelId="{8EF7E906-84C5-46FF-8D84-499F0BCB0657}" type="pres">
      <dgm:prSet presAssocID="{A692A5B7-AF58-40CD-8DA3-3BB513D3575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9A3CE5E-834E-4EB0-817F-B0A5192E504A}" type="pres">
      <dgm:prSet presAssocID="{A692A5B7-AF58-40CD-8DA3-3BB513D3575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F46F6-A321-4A2A-ABE1-AB71DC10368B}" type="pres">
      <dgm:prSet presAssocID="{A692A5B7-AF58-40CD-8DA3-3BB513D35758}" presName="negativeSpace" presStyleCnt="0"/>
      <dgm:spPr/>
    </dgm:pt>
    <dgm:pt modelId="{9A1A7A3F-D59E-47D8-9873-ECA5799ADF9E}" type="pres">
      <dgm:prSet presAssocID="{A692A5B7-AF58-40CD-8DA3-3BB513D3575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51E49F-C91E-40A8-B249-760A71CE842B}" type="presOf" srcId="{B2FEEEB6-4382-465D-AB97-55E3E5CCE31B}" destId="{34C1EDB9-F718-471F-BD07-400270008B69}" srcOrd="0" destOrd="0" presId="urn:microsoft.com/office/officeart/2005/8/layout/list1"/>
    <dgm:cxn modelId="{71CD83BC-2D29-46A3-BCA8-86795C58564D}" type="presOf" srcId="{0945A17A-02F6-4ADE-BA41-7888D5522128}" destId="{292866D0-B26D-45C6-8BA4-C599374ECF92}" srcOrd="1" destOrd="0" presId="urn:microsoft.com/office/officeart/2005/8/layout/list1"/>
    <dgm:cxn modelId="{0FC582F4-0119-4304-9560-01FEABC5C1AA}" type="presOf" srcId="{A692A5B7-AF58-40CD-8DA3-3BB513D35758}" destId="{8EF7E906-84C5-46FF-8D84-499F0BCB0657}" srcOrd="0" destOrd="0" presId="urn:microsoft.com/office/officeart/2005/8/layout/list1"/>
    <dgm:cxn modelId="{46099D60-490E-4CC0-9385-F22D6537A625}" type="presOf" srcId="{0945A17A-02F6-4ADE-BA41-7888D5522128}" destId="{38E9EBD1-C47B-4872-9D6E-A76BE3D9CDB9}" srcOrd="0" destOrd="0" presId="urn:microsoft.com/office/officeart/2005/8/layout/list1"/>
    <dgm:cxn modelId="{027258A0-7C62-4DDC-A159-B3ED40EDE031}" srcId="{50262471-E1EF-49E8-A223-0603D68E7764}" destId="{A692A5B7-AF58-40CD-8DA3-3BB513D35758}" srcOrd="1" destOrd="0" parTransId="{08E88EDC-695A-47CD-965E-7C599CA9D966}" sibTransId="{27CB79C9-D1CC-4C8E-A1CD-CE683008D90B}"/>
    <dgm:cxn modelId="{645343CD-63A9-4B1A-8854-04504EF64814}" srcId="{0945A17A-02F6-4ADE-BA41-7888D5522128}" destId="{B2FEEEB6-4382-465D-AB97-55E3E5CCE31B}" srcOrd="0" destOrd="0" parTransId="{FB55CF12-6CEB-472E-BC01-8F799CAB5D80}" sibTransId="{DC5DDBB5-A8A2-48B6-BA27-4DDBF5A199C8}"/>
    <dgm:cxn modelId="{93A2A6B6-8E59-4BCC-A71A-07AA89B909D1}" type="presOf" srcId="{2E602CF2-0797-4D62-8641-5F8FAFA9FF41}" destId="{9A1A7A3F-D59E-47D8-9873-ECA5799ADF9E}" srcOrd="0" destOrd="0" presId="urn:microsoft.com/office/officeart/2005/8/layout/list1"/>
    <dgm:cxn modelId="{8B7A9423-AF5E-4848-AB56-88960B9ED52D}" srcId="{50262471-E1EF-49E8-A223-0603D68E7764}" destId="{0945A17A-02F6-4ADE-BA41-7888D5522128}" srcOrd="0" destOrd="0" parTransId="{C1AEA091-C23C-4F2B-8FD8-7AD85D2BB245}" sibTransId="{6E5DD26A-BA50-47C5-BFE9-BF0E078BB1F2}"/>
    <dgm:cxn modelId="{5D07A439-D911-4F90-B67D-3723FD9E33B1}" type="presOf" srcId="{50262471-E1EF-49E8-A223-0603D68E7764}" destId="{2D086762-4B21-4869-99EA-A6B5AD2FD731}" srcOrd="0" destOrd="0" presId="urn:microsoft.com/office/officeart/2005/8/layout/list1"/>
    <dgm:cxn modelId="{44CA16BB-4401-44BB-8601-BF7332182036}" type="presOf" srcId="{A692A5B7-AF58-40CD-8DA3-3BB513D35758}" destId="{A9A3CE5E-834E-4EB0-817F-B0A5192E504A}" srcOrd="1" destOrd="0" presId="urn:microsoft.com/office/officeart/2005/8/layout/list1"/>
    <dgm:cxn modelId="{EB97EBC0-75DF-4CD4-A0AB-3040882B185E}" srcId="{A692A5B7-AF58-40CD-8DA3-3BB513D35758}" destId="{2E602CF2-0797-4D62-8641-5F8FAFA9FF41}" srcOrd="0" destOrd="0" parTransId="{9B30E302-AC8B-4F3C-8135-97D20A764532}" sibTransId="{5817DDB3-E7A7-4BFF-825C-70F92A0F94C8}"/>
    <dgm:cxn modelId="{F31871E2-E381-448D-BB7F-D0A41A35B46A}" type="presParOf" srcId="{2D086762-4B21-4869-99EA-A6B5AD2FD731}" destId="{5EE48CF9-9D1D-46B7-9B83-3651EA0C01BA}" srcOrd="0" destOrd="0" presId="urn:microsoft.com/office/officeart/2005/8/layout/list1"/>
    <dgm:cxn modelId="{B11BD897-3CF7-47CC-9627-639932BD7DA5}" type="presParOf" srcId="{5EE48CF9-9D1D-46B7-9B83-3651EA0C01BA}" destId="{38E9EBD1-C47B-4872-9D6E-A76BE3D9CDB9}" srcOrd="0" destOrd="0" presId="urn:microsoft.com/office/officeart/2005/8/layout/list1"/>
    <dgm:cxn modelId="{548D1F34-D781-41EF-810C-220CAF450175}" type="presParOf" srcId="{5EE48CF9-9D1D-46B7-9B83-3651EA0C01BA}" destId="{292866D0-B26D-45C6-8BA4-C599374ECF92}" srcOrd="1" destOrd="0" presId="urn:microsoft.com/office/officeart/2005/8/layout/list1"/>
    <dgm:cxn modelId="{EA264A8B-B721-4220-AFC4-056789E182F3}" type="presParOf" srcId="{2D086762-4B21-4869-99EA-A6B5AD2FD731}" destId="{35AA1893-2B6B-42D8-9D10-E49A01F1178E}" srcOrd="1" destOrd="0" presId="urn:microsoft.com/office/officeart/2005/8/layout/list1"/>
    <dgm:cxn modelId="{7704A53B-A3DD-4A79-AC35-037EAB28F02C}" type="presParOf" srcId="{2D086762-4B21-4869-99EA-A6B5AD2FD731}" destId="{34C1EDB9-F718-471F-BD07-400270008B69}" srcOrd="2" destOrd="0" presId="urn:microsoft.com/office/officeart/2005/8/layout/list1"/>
    <dgm:cxn modelId="{680F771D-CEE1-4D4D-91E0-57EE2D99197C}" type="presParOf" srcId="{2D086762-4B21-4869-99EA-A6B5AD2FD731}" destId="{31401011-48CF-49B3-8824-A9E306036189}" srcOrd="3" destOrd="0" presId="urn:microsoft.com/office/officeart/2005/8/layout/list1"/>
    <dgm:cxn modelId="{F2CF1FFD-13BF-41C0-A4C7-CC8391FEDC7F}" type="presParOf" srcId="{2D086762-4B21-4869-99EA-A6B5AD2FD731}" destId="{F5F3EDC0-F18C-4858-A3DC-91B1D1F3B8FA}" srcOrd="4" destOrd="0" presId="urn:microsoft.com/office/officeart/2005/8/layout/list1"/>
    <dgm:cxn modelId="{D3085B1C-2660-43DD-9835-4F7A4116F0EF}" type="presParOf" srcId="{F5F3EDC0-F18C-4858-A3DC-91B1D1F3B8FA}" destId="{8EF7E906-84C5-46FF-8D84-499F0BCB0657}" srcOrd="0" destOrd="0" presId="urn:microsoft.com/office/officeart/2005/8/layout/list1"/>
    <dgm:cxn modelId="{3245CDEA-2E50-4D0C-B3C5-7DFCAD4E10F7}" type="presParOf" srcId="{F5F3EDC0-F18C-4858-A3DC-91B1D1F3B8FA}" destId="{A9A3CE5E-834E-4EB0-817F-B0A5192E504A}" srcOrd="1" destOrd="0" presId="urn:microsoft.com/office/officeart/2005/8/layout/list1"/>
    <dgm:cxn modelId="{025C591A-FF5E-42E9-87B4-647A6F7E4611}" type="presParOf" srcId="{2D086762-4B21-4869-99EA-A6B5AD2FD731}" destId="{2F9F46F6-A321-4A2A-ABE1-AB71DC10368B}" srcOrd="5" destOrd="0" presId="urn:microsoft.com/office/officeart/2005/8/layout/list1"/>
    <dgm:cxn modelId="{2CAEE26F-F876-4592-B161-1B8B26F57E15}" type="presParOf" srcId="{2D086762-4B21-4869-99EA-A6B5AD2FD731}" destId="{9A1A7A3F-D59E-47D8-9873-ECA5799ADF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C1EDB9-F718-471F-BD07-400270008B69}">
      <dsp:nvSpPr>
        <dsp:cNvPr id="0" name=""/>
        <dsp:cNvSpPr/>
      </dsp:nvSpPr>
      <dsp:spPr>
        <a:xfrm>
          <a:off x="0" y="319199"/>
          <a:ext cx="48768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94" tIns="374904" rIns="3784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ln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existingfile</a:t>
          </a:r>
          <a:r>
            <a:rPr lang="en-US" sz="1800" kern="1200" dirty="0" smtClean="0"/>
            <a:t>   </a:t>
          </a:r>
          <a:r>
            <a:rPr lang="en-US" sz="1800" kern="1200" dirty="0" err="1" smtClean="0"/>
            <a:t>newfile</a:t>
          </a:r>
          <a:endParaRPr lang="en-US" sz="1800" kern="1200" dirty="0"/>
        </a:p>
      </dsp:txBody>
      <dsp:txXfrm>
        <a:off x="0" y="319199"/>
        <a:ext cx="4876800" cy="737100"/>
      </dsp:txXfrm>
    </dsp:sp>
    <dsp:sp modelId="{292866D0-B26D-45C6-8BA4-C599374ECF92}">
      <dsp:nvSpPr>
        <dsp:cNvPr id="0" name=""/>
        <dsp:cNvSpPr/>
      </dsp:nvSpPr>
      <dsp:spPr>
        <a:xfrm>
          <a:off x="243840" y="53519"/>
          <a:ext cx="34137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032" tIns="0" rIns="12903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Hardlink</a:t>
          </a:r>
          <a:endParaRPr lang="en-US" sz="1800" kern="1200" dirty="0"/>
        </a:p>
      </dsp:txBody>
      <dsp:txXfrm>
        <a:off x="243840" y="53519"/>
        <a:ext cx="3413760" cy="531360"/>
      </dsp:txXfrm>
    </dsp:sp>
    <dsp:sp modelId="{9A1A7A3F-D59E-47D8-9873-ECA5799ADF9E}">
      <dsp:nvSpPr>
        <dsp:cNvPr id="0" name=""/>
        <dsp:cNvSpPr/>
      </dsp:nvSpPr>
      <dsp:spPr>
        <a:xfrm>
          <a:off x="0" y="1419180"/>
          <a:ext cx="48768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94" tIns="374904" rIns="3784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ln</a:t>
          </a:r>
          <a:r>
            <a:rPr lang="en-US" sz="1800" kern="1200" dirty="0" smtClean="0"/>
            <a:t> </a:t>
          </a:r>
          <a:r>
            <a:rPr lang="en-US" sz="1800" b="1" kern="1200" dirty="0" smtClean="0"/>
            <a:t>–s  </a:t>
          </a:r>
          <a:r>
            <a:rPr lang="en-US" sz="1800" kern="1200" dirty="0" err="1" smtClean="0"/>
            <a:t>existingfile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newfile</a:t>
          </a:r>
          <a:endParaRPr lang="en-US" sz="1800" kern="1200" dirty="0"/>
        </a:p>
      </dsp:txBody>
      <dsp:txXfrm>
        <a:off x="0" y="1419180"/>
        <a:ext cx="4876800" cy="737100"/>
      </dsp:txXfrm>
    </dsp:sp>
    <dsp:sp modelId="{A9A3CE5E-834E-4EB0-817F-B0A5192E504A}">
      <dsp:nvSpPr>
        <dsp:cNvPr id="0" name=""/>
        <dsp:cNvSpPr/>
      </dsp:nvSpPr>
      <dsp:spPr>
        <a:xfrm>
          <a:off x="243840" y="1153499"/>
          <a:ext cx="341376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032" tIns="0" rIns="12903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softlink</a:t>
          </a:r>
          <a:endParaRPr lang="en-US" sz="1800" kern="1200" dirty="0"/>
        </a:p>
      </dsp:txBody>
      <dsp:txXfrm>
        <a:off x="243840" y="1153499"/>
        <a:ext cx="3413760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FILE IO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SYSTEM PROGRAMMING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727448" cy="4572000"/>
          </a:xfrm>
        </p:spPr>
        <p:txBody>
          <a:bodyPr/>
          <a:lstStyle/>
          <a:p>
            <a:r>
              <a:rPr lang="en-US" dirty="0" smtClean="0"/>
              <a:t>File Descriptors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09800"/>
          <a:ext cx="38862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1614267"/>
                <a:gridCol w="14946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FD</a:t>
                      </a:r>
                      <a:r>
                        <a:rPr lang="en-US" sz="1400" baseline="0" dirty="0" smtClean="0"/>
                        <a:t> 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Macro (</a:t>
                      </a:r>
                      <a:r>
                        <a:rPr lang="en-US" sz="1400" dirty="0" err="1" smtClean="0"/>
                        <a:t>unistd.h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STDIN_FILENO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STDOUT_FILENO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STDERR_FILENO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&gt;=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 Success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&lt;0</a:t>
                      </a:r>
                      <a:r>
                        <a:rPr lang="en-US" sz="1400" baseline="0" dirty="0" smtClean="0"/>
                        <a:t> (-1)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 Failure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416552" y="1524000"/>
            <a:ext cx="4727448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Flags for “open” call.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05400" y="2209800"/>
          <a:ext cx="3108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267"/>
                <a:gridCol w="14946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O_RDONLY</a:t>
                      </a:r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One of these is must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O_WRONLY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O_RDWR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O_APPEND</a:t>
                      </a:r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These are</a:t>
                      </a:r>
                      <a:r>
                        <a:rPr lang="en-US" sz="1400" baseline="0" dirty="0" smtClean="0"/>
                        <a:t> optional.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O_TRUNC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O_CREAT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Related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open(const char *pathname , </a:t>
            </a:r>
            <a:r>
              <a:rPr lang="en-US" sz="2400" dirty="0" err="1" smtClean="0"/>
              <a:t>int</a:t>
            </a:r>
            <a:r>
              <a:rPr lang="en-US" sz="2400" dirty="0" smtClean="0"/>
              <a:t> flag);</a:t>
            </a:r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 open(</a:t>
            </a:r>
            <a:r>
              <a:rPr lang="fr-FR" sz="2400" dirty="0" err="1" smtClean="0"/>
              <a:t>const</a:t>
            </a:r>
            <a:r>
              <a:rPr lang="fr-FR" sz="2400" dirty="0" smtClean="0"/>
              <a:t> char *</a:t>
            </a:r>
            <a:r>
              <a:rPr lang="fr-FR" sz="2400" dirty="0" err="1" smtClean="0"/>
              <a:t>pathname</a:t>
            </a:r>
            <a:r>
              <a:rPr lang="fr-FR" sz="2400" dirty="0" smtClean="0"/>
              <a:t>, </a:t>
            </a:r>
            <a:r>
              <a:rPr lang="fr-FR" sz="2400" dirty="0" err="1" smtClean="0"/>
              <a:t>int</a:t>
            </a:r>
            <a:r>
              <a:rPr lang="fr-FR" sz="2400" dirty="0" smtClean="0"/>
              <a:t> flags, </a:t>
            </a:r>
            <a:r>
              <a:rPr lang="fr-FR" sz="2400" dirty="0" err="1" smtClean="0"/>
              <a:t>mode_t</a:t>
            </a:r>
            <a:r>
              <a:rPr lang="fr-FR" sz="2400" dirty="0" smtClean="0"/>
              <a:t> mode);</a:t>
            </a:r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 </a:t>
            </a:r>
            <a:r>
              <a:rPr lang="fr-FR" sz="2400" dirty="0" err="1" smtClean="0"/>
              <a:t>creat</a:t>
            </a:r>
            <a:r>
              <a:rPr lang="fr-FR" sz="2400" dirty="0" smtClean="0"/>
              <a:t>(</a:t>
            </a:r>
            <a:r>
              <a:rPr lang="fr-FR" sz="2400" dirty="0" err="1" smtClean="0"/>
              <a:t>const</a:t>
            </a:r>
            <a:r>
              <a:rPr lang="fr-FR" sz="2400" dirty="0" smtClean="0"/>
              <a:t> char *</a:t>
            </a:r>
            <a:r>
              <a:rPr lang="fr-FR" sz="2400" dirty="0" err="1" smtClean="0"/>
              <a:t>pathname</a:t>
            </a:r>
            <a:r>
              <a:rPr lang="fr-FR" sz="2400" dirty="0" smtClean="0"/>
              <a:t>, </a:t>
            </a:r>
            <a:r>
              <a:rPr lang="fr-FR" sz="2400" dirty="0" err="1" smtClean="0"/>
              <a:t>mode_t</a:t>
            </a:r>
            <a:r>
              <a:rPr lang="fr-FR" sz="2400" dirty="0" smtClean="0"/>
              <a:t> mode);</a:t>
            </a:r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 close(</a:t>
            </a:r>
            <a:r>
              <a:rPr lang="fr-FR" sz="2400" dirty="0" err="1" smtClean="0"/>
              <a:t>int</a:t>
            </a:r>
            <a:r>
              <a:rPr lang="fr-FR" sz="2400" dirty="0" smtClean="0"/>
              <a:t> </a:t>
            </a:r>
            <a:r>
              <a:rPr lang="fr-FR" sz="2400" dirty="0" err="1" smtClean="0"/>
              <a:t>filedescriptor</a:t>
            </a:r>
            <a:r>
              <a:rPr lang="fr-FR" sz="2400" dirty="0" smtClean="0"/>
              <a:t>);</a:t>
            </a:r>
          </a:p>
          <a:p>
            <a:endParaRPr lang="fr-FR" sz="2400" dirty="0" smtClean="0"/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creat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opens file for write only.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similar to </a:t>
            </a:r>
          </a:p>
          <a:p>
            <a:r>
              <a:rPr lang="en-US" sz="2000" dirty="0" smtClean="0"/>
              <a:t>open (</a:t>
            </a:r>
            <a:r>
              <a:rPr lang="en-US" sz="2000" i="1" dirty="0" smtClean="0"/>
              <a:t>pathname, O_WRONLY | O_CREAT | O_TRUNC, mode</a:t>
            </a:r>
            <a:r>
              <a:rPr lang="en-US" sz="2000" i="1" dirty="0" smtClean="0"/>
              <a:t>);</a:t>
            </a:r>
          </a:p>
          <a:p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i="1" dirty="0" smtClean="0">
                <a:latin typeface="Arial" pitchFamily="34" charset="0"/>
                <a:cs typeface="Arial" pitchFamily="34" charset="0"/>
              </a:rPr>
              <a:t>Mode – File permissions</a:t>
            </a:r>
            <a:endParaRPr lang="fr-FR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err="1" smtClean="0"/>
              <a:t>off_t</a:t>
            </a:r>
            <a:r>
              <a:rPr lang="en-US" sz="2800" dirty="0" smtClean="0"/>
              <a:t>  </a:t>
            </a:r>
            <a:r>
              <a:rPr lang="en-US" sz="2800" dirty="0" err="1" smtClean="0"/>
              <a:t>lseek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fildes</a:t>
            </a:r>
            <a:r>
              <a:rPr lang="en-US" sz="2800" dirty="0" smtClean="0"/>
              <a:t>, </a:t>
            </a:r>
            <a:r>
              <a:rPr lang="en-US" sz="2800" dirty="0" err="1" smtClean="0"/>
              <a:t>off_t</a:t>
            </a:r>
            <a:r>
              <a:rPr lang="en-US" sz="2800" dirty="0" smtClean="0"/>
              <a:t> offset, </a:t>
            </a:r>
            <a:r>
              <a:rPr lang="en-US" sz="2800" dirty="0" err="1" smtClean="0"/>
              <a:t>int</a:t>
            </a:r>
            <a:r>
              <a:rPr lang="en-US" sz="2800" dirty="0" smtClean="0"/>
              <a:t> whence);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Hardlink</a:t>
            </a:r>
            <a:r>
              <a:rPr lang="en-US" dirty="0" smtClean="0"/>
              <a:t> and </a:t>
            </a:r>
            <a:r>
              <a:rPr lang="en-US" dirty="0" err="1" smtClean="0"/>
              <a:t>Softlink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Softlink</a:t>
            </a:r>
            <a:r>
              <a:rPr lang="en-US" dirty="0" smtClean="0"/>
              <a:t> is similar to shortcut in windows, if original file is deleted, the shortcut is useless (dangling).</a:t>
            </a:r>
          </a:p>
          <a:p>
            <a:r>
              <a:rPr lang="en-US" dirty="0" err="1" smtClean="0"/>
              <a:t>Hardlink</a:t>
            </a:r>
            <a:r>
              <a:rPr lang="en-US" dirty="0" smtClean="0"/>
              <a:t> is similar(not same) to copying a file.</a:t>
            </a:r>
          </a:p>
          <a:p>
            <a:r>
              <a:rPr lang="en-US" dirty="0" smtClean="0"/>
              <a:t>Even if  the original file is deleted, the </a:t>
            </a:r>
            <a:r>
              <a:rPr lang="en-US" dirty="0" err="1" smtClean="0"/>
              <a:t>hardlink</a:t>
            </a:r>
            <a:r>
              <a:rPr lang="en-US" dirty="0" smtClean="0"/>
              <a:t> file will contain the data.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3962400"/>
          <a:ext cx="48768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Hardlink</a:t>
            </a:r>
            <a:r>
              <a:rPr lang="en-US" dirty="0" smtClean="0"/>
              <a:t> and </a:t>
            </a:r>
            <a:r>
              <a:rPr lang="en-US" dirty="0" err="1" smtClean="0"/>
              <a:t>Softlink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size and </a:t>
            </a:r>
            <a:r>
              <a:rPr lang="en-US" dirty="0" err="1" smtClean="0"/>
              <a:t>inode</a:t>
            </a:r>
            <a:r>
              <a:rPr lang="en-US" dirty="0" smtClean="0"/>
              <a:t> number in </a:t>
            </a:r>
            <a:r>
              <a:rPr lang="en-US" dirty="0" err="1" smtClean="0"/>
              <a:t>hardlink</a:t>
            </a:r>
            <a:r>
              <a:rPr lang="en-US" dirty="0" smtClean="0"/>
              <a:t> remains the same.</a:t>
            </a:r>
          </a:p>
          <a:p>
            <a:r>
              <a:rPr lang="en-US" dirty="0" smtClean="0"/>
              <a:t>The size and </a:t>
            </a:r>
            <a:r>
              <a:rPr lang="en-US" dirty="0" err="1" smtClean="0"/>
              <a:t>inode</a:t>
            </a:r>
            <a:r>
              <a:rPr lang="en-US" dirty="0" smtClean="0"/>
              <a:t> number in </a:t>
            </a:r>
            <a:r>
              <a:rPr lang="en-US" dirty="0" err="1" smtClean="0"/>
              <a:t>softlink</a:t>
            </a:r>
            <a:r>
              <a:rPr lang="en-US" dirty="0" smtClean="0"/>
              <a:t> is different.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ln</a:t>
            </a:r>
            <a:r>
              <a:rPr lang="en-US" dirty="0" smtClean="0"/>
              <a:t> myfile.txt   hardlink.txt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3048000"/>
          <a:ext cx="7315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27"/>
                <a:gridCol w="2737336"/>
                <a:gridCol w="2737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Myfile.txt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CRANES VARSITY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listing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r>
                        <a:rPr lang="en-US" b="1" dirty="0" err="1" smtClean="0"/>
                        <a:t>rw</a:t>
                      </a:r>
                      <a:r>
                        <a:rPr lang="en-US" b="1" dirty="0" smtClean="0"/>
                        <a:t>-</a:t>
                      </a:r>
                      <a:r>
                        <a:rPr lang="en-US" b="1" dirty="0" err="1" smtClean="0"/>
                        <a:t>rw</a:t>
                      </a:r>
                      <a:r>
                        <a:rPr lang="en-US" b="1" dirty="0" smtClean="0"/>
                        <a:t>-r--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sik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5029200"/>
          <a:ext cx="81534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78"/>
                <a:gridCol w="3002522"/>
                <a:gridCol w="391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hardlink.txt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CRANES VARSITY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listing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r>
                        <a:rPr lang="en-US" b="1" dirty="0" err="1" smtClean="0"/>
                        <a:t>rw</a:t>
                      </a:r>
                      <a:r>
                        <a:rPr lang="en-US" b="1" dirty="0" smtClean="0"/>
                        <a:t>-</a:t>
                      </a:r>
                      <a:r>
                        <a:rPr lang="en-US" b="1" dirty="0" err="1" smtClean="0"/>
                        <a:t>rw</a:t>
                      </a:r>
                      <a:r>
                        <a:rPr lang="en-US" b="1" dirty="0" smtClean="0"/>
                        <a:t>-r--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sik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rw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rw</a:t>
                      </a:r>
                      <a:r>
                        <a:rPr lang="en-US" dirty="0" smtClean="0"/>
                        <a:t>-r--  2 </a:t>
                      </a:r>
                      <a:r>
                        <a:rPr lang="en-US" dirty="0" err="1" smtClean="0"/>
                        <a:t>sikander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sikander</a:t>
                      </a:r>
                      <a:r>
                        <a:rPr lang="en-US" dirty="0" smtClean="0"/>
                        <a:t> 14 Jul 24 16:50 </a:t>
                      </a:r>
                      <a:r>
                        <a:rPr lang="en-US" dirty="0" err="1" smtClean="0"/>
                        <a:t>hardlink.c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rw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rw</a:t>
                      </a:r>
                      <a:r>
                        <a:rPr lang="en-US" dirty="0" smtClean="0"/>
                        <a:t>-r--  2 </a:t>
                      </a:r>
                      <a:r>
                        <a:rPr lang="en-US" dirty="0" err="1" smtClean="0"/>
                        <a:t>sikander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sikander</a:t>
                      </a:r>
                      <a:r>
                        <a:rPr lang="en-US" dirty="0" smtClean="0"/>
                        <a:t> 14 Jul 24 16:50 </a:t>
                      </a:r>
                      <a:r>
                        <a:rPr lang="en-US" dirty="0" err="1" smtClean="0"/>
                        <a:t>myfile.c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10516</TotalTime>
  <Words>270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UNIX SYSTEM PROGRAMMING</vt:lpstr>
      <vt:lpstr>Slide 2</vt:lpstr>
      <vt:lpstr>File Related System Calls</vt:lpstr>
      <vt:lpstr>Slide 4</vt:lpstr>
      <vt:lpstr>Hardlink and Softlink</vt:lpstr>
      <vt:lpstr>Hardlink and Softlink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/>
  <cp:lastModifiedBy>mohammed.sikander</cp:lastModifiedBy>
  <cp:revision>49</cp:revision>
  <dcterms:created xsi:type="dcterms:W3CDTF">2006-08-16T00:00:00Z</dcterms:created>
  <dcterms:modified xsi:type="dcterms:W3CDTF">2013-07-31T06:50:55Z</dcterms:modified>
</cp:coreProperties>
</file>