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1" r:id="rId3"/>
    <p:sldId id="285" r:id="rId4"/>
    <p:sldId id="287" r:id="rId5"/>
    <p:sldId id="288" r:id="rId6"/>
    <p:sldId id="289" r:id="rId7"/>
    <p:sldId id="290" r:id="rId8"/>
    <p:sldId id="292" r:id="rId9"/>
    <p:sldId id="294" r:id="rId10"/>
    <p:sldId id="293" r:id="rId11"/>
    <p:sldId id="29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376" autoAdjust="0"/>
  </p:normalViewPr>
  <p:slideViewPr>
    <p:cSldViewPr>
      <p:cViewPr varScale="1">
        <p:scale>
          <a:sx n="75" d="100"/>
          <a:sy n="75" d="100"/>
        </p:scale>
        <p:origin x="-28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41C0-D4A3-4C9F-8D1E-CF30716A0C38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D305F-45CA-4C00-9F9E-E51A647C5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6600" dirty="0" smtClean="0"/>
              <a:t>IPC </a:t>
            </a:r>
            <a:endParaRPr lang="en-US" sz="6600" dirty="0" smtClean="0"/>
          </a:p>
          <a:p>
            <a:r>
              <a:rPr lang="en-US" sz="6600" dirty="0" smtClean="0"/>
              <a:t>Message </a:t>
            </a:r>
            <a:r>
              <a:rPr lang="en-US" sz="6600" dirty="0" err="1" smtClean="0"/>
              <a:t>qUEUE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SYSTEM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shmctl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shmid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shmid_ds</a:t>
            </a:r>
            <a:r>
              <a:rPr lang="en-US" dirty="0" smtClean="0"/>
              <a:t> *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What is IPC?</a:t>
            </a:r>
          </a:p>
          <a:p>
            <a:r>
              <a:rPr lang="en-US" dirty="0" smtClean="0"/>
              <a:t>Inter Process Communication.</a:t>
            </a:r>
          </a:p>
          <a:p>
            <a:endParaRPr lang="en-US" dirty="0" smtClean="0"/>
          </a:p>
          <a:p>
            <a:r>
              <a:rPr lang="en-US" dirty="0" smtClean="0"/>
              <a:t>Signals</a:t>
            </a:r>
          </a:p>
          <a:p>
            <a:r>
              <a:rPr lang="en-US" dirty="0" smtClean="0"/>
              <a:t>Pipe - named and unnamed</a:t>
            </a:r>
          </a:p>
          <a:p>
            <a:r>
              <a:rPr lang="en-US" dirty="0" smtClean="0"/>
              <a:t>Message Queue</a:t>
            </a:r>
          </a:p>
          <a:p>
            <a:endParaRPr lang="en-US" dirty="0" smtClean="0"/>
          </a:p>
          <a:p>
            <a:r>
              <a:rPr lang="en-US" dirty="0" smtClean="0"/>
              <a:t>What is a pipe?</a:t>
            </a:r>
          </a:p>
          <a:p>
            <a:r>
              <a:rPr lang="en-US" dirty="0" smtClean="0"/>
              <a:t>Special file with 2 ends, one for writing and other to read</a:t>
            </a:r>
          </a:p>
          <a:p>
            <a:r>
              <a:rPr lang="en-US" dirty="0" smtClean="0"/>
              <a:t>Half duplex - Data moves in one direction</a:t>
            </a:r>
          </a:p>
          <a:p>
            <a:r>
              <a:rPr lang="en-US" dirty="0" smtClean="0"/>
              <a:t>Destructive Reading -</a:t>
            </a:r>
          </a:p>
          <a:p>
            <a:r>
              <a:rPr lang="en-US" dirty="0" smtClean="0"/>
              <a:t>Fixed size - 4kb</a:t>
            </a:r>
          </a:p>
          <a:p>
            <a:r>
              <a:rPr lang="en-US" dirty="0" smtClean="0"/>
              <a:t>FIFO</a:t>
            </a:r>
          </a:p>
          <a:p>
            <a:r>
              <a:rPr lang="en-US" dirty="0" smtClean="0"/>
              <a:t>No Random Access</a:t>
            </a:r>
          </a:p>
          <a:p>
            <a:endParaRPr lang="en-US" dirty="0" smtClean="0"/>
          </a:p>
          <a:p>
            <a:r>
              <a:rPr lang="en-US" dirty="0" smtClean="0"/>
              <a:t>How to create a unnamed pipe?</a:t>
            </a:r>
          </a:p>
          <a:p>
            <a:r>
              <a:rPr lang="en-US" dirty="0" smtClean="0"/>
              <a:t>pipe( ), Create a pipe and opens</a:t>
            </a:r>
          </a:p>
          <a:p>
            <a:endParaRPr lang="en-US" dirty="0" smtClean="0"/>
          </a:p>
          <a:p>
            <a:r>
              <a:rPr lang="en-US" dirty="0" smtClean="0"/>
              <a:t>What are the drawbacks of unnamed pipe?</a:t>
            </a:r>
          </a:p>
          <a:p>
            <a:r>
              <a:rPr lang="en-US" dirty="0" smtClean="0"/>
              <a:t>Used to communicate between related process (child - parent)</a:t>
            </a:r>
          </a:p>
          <a:p>
            <a:endParaRPr lang="en-US" dirty="0" smtClean="0"/>
          </a:p>
          <a:p>
            <a:r>
              <a:rPr lang="en-US" dirty="0" smtClean="0"/>
              <a:t>How to create a named pipe?</a:t>
            </a:r>
          </a:p>
          <a:p>
            <a:r>
              <a:rPr lang="en-US" dirty="0" err="1" smtClean="0"/>
              <a:t>mkfifo</a:t>
            </a:r>
            <a:r>
              <a:rPr lang="en-US" dirty="0" smtClean="0"/>
              <a:t> , </a:t>
            </a:r>
            <a:r>
              <a:rPr lang="en-US" dirty="0" err="1" smtClean="0"/>
              <a:t>mknod</a:t>
            </a:r>
            <a:r>
              <a:rPr lang="en-US" dirty="0" smtClean="0"/>
              <a:t> - create a pipe</a:t>
            </a:r>
          </a:p>
          <a:p>
            <a:r>
              <a:rPr lang="en-US" dirty="0" smtClean="0"/>
              <a:t>open - RDONLY , WRONLY (RDWR - not allowed)</a:t>
            </a:r>
          </a:p>
          <a:p>
            <a:endParaRPr lang="en-US" dirty="0" smtClean="0"/>
          </a:p>
          <a:p>
            <a:r>
              <a:rPr lang="en-US" dirty="0" smtClean="0"/>
              <a:t>How to read and write data to pipe?</a:t>
            </a:r>
          </a:p>
          <a:p>
            <a:r>
              <a:rPr lang="en-US" dirty="0" smtClean="0"/>
              <a:t>Similar to writing to file (write , read (no </a:t>
            </a:r>
            <a:r>
              <a:rPr lang="en-US" dirty="0" err="1" smtClean="0"/>
              <a:t>lseek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Is the pipe created in parent, accessible in child process?</a:t>
            </a:r>
          </a:p>
          <a:p>
            <a:r>
              <a:rPr lang="en-US" dirty="0" smtClean="0"/>
              <a:t>Yes</a:t>
            </a:r>
          </a:p>
          <a:p>
            <a:endParaRPr lang="en-US" dirty="0" smtClean="0"/>
          </a:p>
          <a:p>
            <a:r>
              <a:rPr lang="en-US" dirty="0" smtClean="0"/>
              <a:t>If u create a child process, does the pipe get duplicated?</a:t>
            </a:r>
          </a:p>
          <a:p>
            <a:r>
              <a:rPr lang="en-US" dirty="0" smtClean="0"/>
              <a:t>Pipe is shared, descriptors are duplicated.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broken pipe?</a:t>
            </a:r>
          </a:p>
          <a:p>
            <a:r>
              <a:rPr lang="en-US" dirty="0" smtClean="0"/>
              <a:t>Writing to a pipe where read end is closed. SIGPIPE</a:t>
            </a:r>
          </a:p>
          <a:p>
            <a:endParaRPr lang="en-US" dirty="0" smtClean="0"/>
          </a:p>
          <a:p>
            <a:r>
              <a:rPr lang="en-US" dirty="0" smtClean="0"/>
              <a:t>Implement some commands using pipe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| </a:t>
            </a:r>
            <a:r>
              <a:rPr lang="en-US" dirty="0" err="1" smtClean="0"/>
              <a:t>wc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cmd1 | cmd2 | cmd3</a:t>
            </a:r>
          </a:p>
          <a:p>
            <a:endParaRPr lang="en-US" dirty="0" smtClean="0"/>
          </a:p>
          <a:p>
            <a:r>
              <a:rPr lang="en-US" dirty="0" smtClean="0"/>
              <a:t>----------------------------------------------------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access is possible (based on type).</a:t>
            </a:r>
          </a:p>
          <a:p>
            <a:r>
              <a:rPr lang="en-US" dirty="0" smtClean="0"/>
              <a:t>Full Duplex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/ System calls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Msgget</a:t>
            </a:r>
            <a:r>
              <a:rPr lang="en-US" dirty="0" smtClean="0"/>
              <a:t>  - get a message queue </a:t>
            </a:r>
            <a:r>
              <a:rPr lang="en-US" dirty="0" smtClean="0"/>
              <a:t>identifier</a:t>
            </a:r>
          </a:p>
          <a:p>
            <a:r>
              <a:rPr lang="en-US" dirty="0" err="1" smtClean="0"/>
              <a:t>Msgsnd</a:t>
            </a:r>
            <a:r>
              <a:rPr lang="en-US" dirty="0" smtClean="0"/>
              <a:t> – send/add message to queue</a:t>
            </a:r>
          </a:p>
          <a:p>
            <a:r>
              <a:rPr lang="en-US" dirty="0" err="1" smtClean="0"/>
              <a:t>Msgrcv</a:t>
            </a:r>
            <a:r>
              <a:rPr lang="en-US" dirty="0" smtClean="0"/>
              <a:t> – Receive message from queue</a:t>
            </a:r>
            <a:endParaRPr lang="en-US" dirty="0" smtClean="0"/>
          </a:p>
          <a:p>
            <a:r>
              <a:rPr lang="en-US" dirty="0" err="1" smtClean="0"/>
              <a:t>Msgctl</a:t>
            </a:r>
            <a:r>
              <a:rPr lang="en-US" dirty="0" smtClean="0"/>
              <a:t> </a:t>
            </a:r>
            <a:r>
              <a:rPr lang="en-US" dirty="0" smtClean="0"/>
              <a:t>- message control operations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Msgget</a:t>
            </a:r>
            <a:r>
              <a:rPr lang="en-US" dirty="0" smtClean="0"/>
              <a:t>(key , flags);</a:t>
            </a:r>
          </a:p>
          <a:p>
            <a:endParaRPr lang="en-US" dirty="0" smtClean="0"/>
          </a:p>
          <a:p>
            <a:r>
              <a:rPr lang="en-US" dirty="0" smtClean="0"/>
              <a:t>Key – integer number.</a:t>
            </a:r>
          </a:p>
          <a:p>
            <a:r>
              <a:rPr lang="en-US" dirty="0" smtClean="0"/>
              <a:t>Flag – IPC_CREAT | 0666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msgsnd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msqid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msgbuf</a:t>
            </a:r>
            <a:r>
              <a:rPr lang="en-US" dirty="0" smtClean="0"/>
              <a:t> *</a:t>
            </a:r>
            <a:r>
              <a:rPr lang="en-US" dirty="0" err="1" smtClean="0"/>
              <a:t>msgp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msgsz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msgflg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Msqid</a:t>
            </a:r>
            <a:r>
              <a:rPr lang="en-US" dirty="0" smtClean="0"/>
              <a:t> – the value returned by </a:t>
            </a:r>
            <a:r>
              <a:rPr lang="en-US" dirty="0" err="1" smtClean="0"/>
              <a:t>msgget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Msgbuf</a:t>
            </a:r>
            <a:r>
              <a:rPr lang="en-US" dirty="0" smtClean="0"/>
              <a:t> – user defined structure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 smtClean="0"/>
              <a:t>msgbuf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             </a:t>
            </a:r>
            <a:r>
              <a:rPr lang="en-US" sz="1400" dirty="0" smtClean="0"/>
              <a:t> </a:t>
            </a:r>
            <a:r>
              <a:rPr lang="en-US" sz="1400" dirty="0" smtClean="0"/>
              <a:t>long </a:t>
            </a:r>
            <a:r>
              <a:rPr lang="en-US" sz="1400" dirty="0" err="1" smtClean="0"/>
              <a:t>mtype</a:t>
            </a:r>
            <a:r>
              <a:rPr lang="en-US" sz="1400" dirty="0" smtClean="0"/>
              <a:t>;     /* </a:t>
            </a:r>
            <a:r>
              <a:rPr lang="en-US" sz="1400" dirty="0" smtClean="0"/>
              <a:t>must </a:t>
            </a:r>
            <a:r>
              <a:rPr lang="en-US" sz="1400" dirty="0" smtClean="0"/>
              <a:t>be &gt; 0 */</a:t>
            </a:r>
          </a:p>
          <a:p>
            <a:r>
              <a:rPr lang="en-US" sz="1400" dirty="0" smtClean="0"/>
              <a:t>                 char </a:t>
            </a:r>
            <a:r>
              <a:rPr lang="en-US" sz="1400" dirty="0" err="1" smtClean="0"/>
              <a:t>mtext</a:t>
            </a:r>
            <a:r>
              <a:rPr lang="en-US" sz="1400" dirty="0" smtClean="0"/>
              <a:t>[50];  </a:t>
            </a:r>
            <a:r>
              <a:rPr lang="en-US" sz="1400" dirty="0" smtClean="0"/>
              <a:t>/* message data */</a:t>
            </a:r>
          </a:p>
          <a:p>
            <a:r>
              <a:rPr lang="en-US" sz="1400" dirty="0" smtClean="0"/>
              <a:t>            </a:t>
            </a:r>
            <a:r>
              <a:rPr lang="en-US" sz="1400" dirty="0" smtClean="0"/>
              <a:t>};</a:t>
            </a:r>
          </a:p>
          <a:p>
            <a:r>
              <a:rPr lang="en-US" sz="2400" dirty="0" err="1" smtClean="0"/>
              <a:t>Msgsz</a:t>
            </a:r>
            <a:r>
              <a:rPr lang="en-US" sz="2400" dirty="0" smtClean="0"/>
              <a:t> – size of structure </a:t>
            </a:r>
            <a:r>
              <a:rPr lang="en-US" sz="2400" dirty="0" err="1" smtClean="0"/>
              <a:t>msgbuf</a:t>
            </a:r>
            <a:endParaRPr lang="en-US" sz="2400" dirty="0" smtClean="0"/>
          </a:p>
          <a:p>
            <a:r>
              <a:rPr lang="en-US" sz="2400" dirty="0" err="1" smtClean="0"/>
              <a:t>Msgflg</a:t>
            </a:r>
            <a:r>
              <a:rPr lang="en-US" sz="2400" dirty="0" smtClean="0"/>
              <a:t> - 0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ssize_t</a:t>
            </a:r>
            <a:r>
              <a:rPr lang="en-US" dirty="0" smtClean="0"/>
              <a:t> </a:t>
            </a:r>
            <a:r>
              <a:rPr lang="en-US" dirty="0" err="1" smtClean="0"/>
              <a:t>msgrcv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msqid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msgbuf</a:t>
            </a:r>
            <a:r>
              <a:rPr lang="en-US" dirty="0" smtClean="0"/>
              <a:t> *</a:t>
            </a:r>
            <a:r>
              <a:rPr lang="en-US" dirty="0" err="1" smtClean="0"/>
              <a:t>msgp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msgsz</a:t>
            </a:r>
            <a:r>
              <a:rPr lang="en-US" dirty="0" smtClean="0"/>
              <a:t>, long </a:t>
            </a:r>
            <a:r>
              <a:rPr lang="en-US" dirty="0" err="1" smtClean="0"/>
              <a:t>msgtyp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msgflg</a:t>
            </a:r>
            <a:r>
              <a:rPr lang="en-US" dirty="0" smtClean="0"/>
              <a:t>);</a:t>
            </a:r>
          </a:p>
          <a:p>
            <a:r>
              <a:rPr lang="en-US" sz="2400" dirty="0" err="1" smtClean="0"/>
              <a:t>Msqid</a:t>
            </a:r>
            <a:r>
              <a:rPr lang="en-US" sz="2400" dirty="0" smtClean="0"/>
              <a:t> – the value returned by </a:t>
            </a:r>
            <a:r>
              <a:rPr lang="en-US" sz="2400" dirty="0" err="1" smtClean="0"/>
              <a:t>msgget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Msgbuf</a:t>
            </a:r>
            <a:r>
              <a:rPr lang="en-US" sz="2400" dirty="0" smtClean="0"/>
              <a:t> – user defined structure</a:t>
            </a:r>
          </a:p>
          <a:p>
            <a:r>
              <a:rPr lang="en-US" sz="2400" dirty="0" err="1" smtClean="0"/>
              <a:t>Msgsz</a:t>
            </a:r>
            <a:r>
              <a:rPr lang="en-US" sz="2400" dirty="0" smtClean="0"/>
              <a:t> – size of structure </a:t>
            </a:r>
            <a:r>
              <a:rPr lang="en-US" sz="2400" dirty="0" err="1" smtClean="0"/>
              <a:t>msgbuf</a:t>
            </a:r>
            <a:endParaRPr lang="en-US" sz="2400" dirty="0" smtClean="0"/>
          </a:p>
          <a:p>
            <a:r>
              <a:rPr lang="en-US" sz="2400" dirty="0" err="1" smtClean="0"/>
              <a:t>Msgtyp</a:t>
            </a:r>
            <a:r>
              <a:rPr lang="en-US" sz="2400" dirty="0" smtClean="0"/>
              <a:t> – integer value</a:t>
            </a:r>
          </a:p>
          <a:p>
            <a:r>
              <a:rPr lang="en-US" sz="2400" dirty="0" err="1" smtClean="0"/>
              <a:t>Msgflg</a:t>
            </a:r>
            <a:r>
              <a:rPr lang="en-US" sz="2400" dirty="0" smtClean="0"/>
              <a:t> – 0 (to wait, if queue is empty)</a:t>
            </a:r>
            <a:endParaRPr lang="en-US" sz="1700" dirty="0" smtClean="0"/>
          </a:p>
          <a:p>
            <a:r>
              <a:rPr lang="en-US" sz="1700" dirty="0" smtClean="0"/>
              <a:t>	</a:t>
            </a:r>
            <a:r>
              <a:rPr lang="en-US" sz="1700" dirty="0" smtClean="0"/>
              <a:t>	IPC_NOWAIT( return immediately if no messages on queue).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msgctl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msqid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msqid_ds</a:t>
            </a:r>
            <a:r>
              <a:rPr lang="en-US" dirty="0" smtClean="0"/>
              <a:t> *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</a:p>
          <a:p>
            <a:r>
              <a:rPr lang="en-US" sz="2400" dirty="0" err="1" smtClean="0"/>
              <a:t>Msqid</a:t>
            </a:r>
            <a:r>
              <a:rPr lang="en-US" sz="2400" dirty="0" smtClean="0"/>
              <a:t> – the value returned by </a:t>
            </a:r>
            <a:r>
              <a:rPr lang="en-US" sz="2400" dirty="0" err="1" smtClean="0"/>
              <a:t>msgget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Cmd</a:t>
            </a:r>
            <a:r>
              <a:rPr lang="en-US" sz="2400" dirty="0" smtClean="0"/>
              <a:t> – IPC_STAT, IPC_SET, IPC_RMID</a:t>
            </a:r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msqid_ds</a:t>
            </a:r>
            <a:r>
              <a:rPr lang="en-US" sz="2400" dirty="0" smtClean="0"/>
              <a:t>:  built-in structure</a:t>
            </a:r>
          </a:p>
          <a:p>
            <a:r>
              <a:rPr lang="en-US" sz="2400" dirty="0" smtClean="0"/>
              <a:t>IPC_STAT – output argument</a:t>
            </a:r>
          </a:p>
          <a:p>
            <a:r>
              <a:rPr lang="en-US" sz="2400" dirty="0" smtClean="0"/>
              <a:t>IPC_SET – input argument</a:t>
            </a:r>
          </a:p>
          <a:p>
            <a:r>
              <a:rPr lang="en-US" sz="2400" dirty="0" smtClean="0"/>
              <a:t>IPC_RMID – does not utilise the third argument.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Shmget</a:t>
            </a:r>
            <a:r>
              <a:rPr lang="en-US" dirty="0" smtClean="0"/>
              <a:t> - allocates a shared memory segment</a:t>
            </a:r>
            <a:endParaRPr lang="en-US" dirty="0" smtClean="0"/>
          </a:p>
          <a:p>
            <a:r>
              <a:rPr lang="en-US" dirty="0" err="1" smtClean="0"/>
              <a:t>Shmat</a:t>
            </a:r>
            <a:r>
              <a:rPr lang="en-US" dirty="0" smtClean="0"/>
              <a:t> - </a:t>
            </a:r>
            <a:r>
              <a:rPr lang="en-US" sz="2000" dirty="0" smtClean="0"/>
              <a:t>attaches the shared memory segment </a:t>
            </a:r>
            <a:r>
              <a:rPr lang="en-US" sz="2000" dirty="0" smtClean="0"/>
              <a:t>to </a:t>
            </a:r>
            <a:r>
              <a:rPr lang="en-US" sz="2000" dirty="0" smtClean="0"/>
              <a:t>the address space of  the  calling  process.</a:t>
            </a:r>
            <a:endParaRPr lang="en-US" sz="2000" dirty="0" smtClean="0"/>
          </a:p>
          <a:p>
            <a:r>
              <a:rPr lang="en-US" dirty="0" err="1" smtClean="0"/>
              <a:t>Shmdt</a:t>
            </a:r>
            <a:r>
              <a:rPr lang="en-US" dirty="0" smtClean="0"/>
              <a:t> - </a:t>
            </a:r>
            <a:r>
              <a:rPr lang="en-US" sz="1800" dirty="0" smtClean="0"/>
              <a:t>detaches the shared memory segment </a:t>
            </a:r>
            <a:r>
              <a:rPr lang="en-US" sz="1800" dirty="0" smtClean="0"/>
              <a:t> from </a:t>
            </a:r>
            <a:r>
              <a:rPr lang="en-US" sz="1800" dirty="0" smtClean="0"/>
              <a:t>the address space of the </a:t>
            </a:r>
            <a:r>
              <a:rPr lang="en-US" sz="1800" dirty="0" smtClean="0"/>
              <a:t>calling </a:t>
            </a:r>
            <a:r>
              <a:rPr lang="en-US" sz="1800" dirty="0" smtClean="0"/>
              <a:t>process.</a:t>
            </a:r>
            <a:endParaRPr lang="en-US" dirty="0" smtClean="0"/>
          </a:p>
          <a:p>
            <a:r>
              <a:rPr lang="en-US" dirty="0" err="1" smtClean="0"/>
              <a:t>Shmctl</a:t>
            </a:r>
            <a:r>
              <a:rPr lang="en-US" dirty="0" smtClean="0"/>
              <a:t> - shared memory control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shmget</a:t>
            </a:r>
            <a:r>
              <a:rPr lang="en-US" dirty="0" smtClean="0"/>
              <a:t>(</a:t>
            </a:r>
            <a:r>
              <a:rPr lang="en-US" dirty="0" err="1" smtClean="0"/>
              <a:t>key_t</a:t>
            </a:r>
            <a:r>
              <a:rPr lang="en-US" dirty="0" smtClean="0"/>
              <a:t> key, </a:t>
            </a:r>
            <a:r>
              <a:rPr lang="en-US" dirty="0" err="1" smtClean="0"/>
              <a:t>size_t</a:t>
            </a:r>
            <a:r>
              <a:rPr lang="en-US" dirty="0" smtClean="0"/>
              <a:t> size,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shmflg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Size – no of bytes to be allocated in shared memory.</a:t>
            </a:r>
          </a:p>
          <a:p>
            <a:r>
              <a:rPr lang="en-US" dirty="0" err="1" smtClean="0"/>
              <a:t>Shmflg</a:t>
            </a:r>
            <a:r>
              <a:rPr lang="en-US" dirty="0" smtClean="0"/>
              <a:t> - IPC_CREAT | 0666</a:t>
            </a:r>
          </a:p>
          <a:p>
            <a:endParaRPr lang="en-US" dirty="0" smtClean="0"/>
          </a:p>
          <a:p>
            <a:r>
              <a:rPr lang="en-US" sz="2400" dirty="0" smtClean="0"/>
              <a:t>void *</a:t>
            </a:r>
            <a:r>
              <a:rPr lang="en-US" sz="2400" dirty="0" err="1" smtClean="0"/>
              <a:t>shmat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shmid</a:t>
            </a:r>
            <a:r>
              <a:rPr lang="en-US" sz="2400" dirty="0" smtClean="0"/>
              <a:t>, const void *</a:t>
            </a:r>
            <a:r>
              <a:rPr lang="en-US" sz="2400" dirty="0" err="1" smtClean="0"/>
              <a:t>shmaddr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shmflg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Shmaddr</a:t>
            </a:r>
            <a:r>
              <a:rPr lang="en-US" sz="2400" dirty="0" smtClean="0"/>
              <a:t> – NULL, </a:t>
            </a:r>
            <a:r>
              <a:rPr lang="en-US" sz="2000" dirty="0" smtClean="0"/>
              <a:t>the system chooses a suitable (unused) address </a:t>
            </a:r>
            <a:r>
              <a:rPr lang="en-US" sz="2000" dirty="0" smtClean="0"/>
              <a:t>at which </a:t>
            </a:r>
            <a:r>
              <a:rPr lang="en-US" sz="2000" dirty="0" smtClean="0"/>
              <a:t>to attach the segment.</a:t>
            </a:r>
          </a:p>
          <a:p>
            <a:r>
              <a:rPr lang="en-US" dirty="0" err="1" smtClean="0"/>
              <a:t>Shmflg</a:t>
            </a:r>
            <a:r>
              <a:rPr lang="en-US" dirty="0" smtClean="0"/>
              <a:t> – SHM_RDONLY – read only access to segment, </a:t>
            </a:r>
          </a:p>
          <a:p>
            <a:r>
              <a:rPr lang="en-US" dirty="0" smtClean="0"/>
              <a:t>	</a:t>
            </a:r>
            <a:r>
              <a:rPr lang="en-US" dirty="0" smtClean="0"/>
              <a:t>0 – </a:t>
            </a:r>
            <a:r>
              <a:rPr lang="en-US" dirty="0" err="1" smtClean="0"/>
              <a:t>read+write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shmdt</a:t>
            </a:r>
            <a:r>
              <a:rPr lang="en-US" dirty="0" smtClean="0"/>
              <a:t>(const void *</a:t>
            </a:r>
            <a:r>
              <a:rPr lang="en-US" dirty="0" err="1" smtClean="0"/>
              <a:t>shmaddr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25326</TotalTime>
  <Words>551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UNIX SYSTEM PROGRAMMING</vt:lpstr>
      <vt:lpstr>Slide 2</vt:lpstr>
      <vt:lpstr>Functions / System calls </vt:lpstr>
      <vt:lpstr>Slide 4</vt:lpstr>
      <vt:lpstr>Slide 5</vt:lpstr>
      <vt:lpstr>Slide 6</vt:lpstr>
      <vt:lpstr>Slide 7</vt:lpstr>
      <vt:lpstr>SHARED MEMORY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/>
  <cp:lastModifiedBy>mohammed.sikander</cp:lastModifiedBy>
  <cp:revision>372</cp:revision>
  <dcterms:created xsi:type="dcterms:W3CDTF">2006-08-16T00:00:00Z</dcterms:created>
  <dcterms:modified xsi:type="dcterms:W3CDTF">2013-12-24T11:05:07Z</dcterms:modified>
</cp:coreProperties>
</file>