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376" autoAdjust="0"/>
  </p:normalViewPr>
  <p:slideViewPr>
    <p:cSldViewPr>
      <p:cViewPr varScale="1">
        <p:scale>
          <a:sx n="75" d="100"/>
          <a:sy n="75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IPC - PIPE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pipe?</a:t>
            </a:r>
          </a:p>
          <a:p>
            <a:endParaRPr lang="en-US" dirty="0" smtClean="0"/>
          </a:p>
          <a:p>
            <a:r>
              <a:rPr lang="en-US" dirty="0" smtClean="0"/>
              <a:t>How to create a unnamed pipe?</a:t>
            </a:r>
          </a:p>
          <a:p>
            <a:endParaRPr lang="en-US" dirty="0" smtClean="0"/>
          </a:p>
          <a:p>
            <a:r>
              <a:rPr lang="en-US" dirty="0" smtClean="0"/>
              <a:t>What are the drawbacks of unnamed pipe?</a:t>
            </a:r>
          </a:p>
          <a:p>
            <a:endParaRPr lang="en-US" dirty="0" smtClean="0"/>
          </a:p>
          <a:p>
            <a:r>
              <a:rPr lang="en-US" dirty="0" smtClean="0"/>
              <a:t>How to create a named pipe?</a:t>
            </a:r>
          </a:p>
          <a:p>
            <a:endParaRPr lang="en-US" dirty="0" smtClean="0"/>
          </a:p>
          <a:p>
            <a:r>
              <a:rPr lang="en-US" dirty="0" smtClean="0"/>
              <a:t>Is the pipe created in parent, accessible in child process?</a:t>
            </a:r>
          </a:p>
          <a:p>
            <a:endParaRPr lang="en-US" dirty="0" smtClean="0"/>
          </a:p>
          <a:p>
            <a:r>
              <a:rPr lang="en-US" dirty="0" smtClean="0"/>
              <a:t>If u create a child process, does the pipe get duplicated?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25080</TotalTime>
  <Words>58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UNIX SYSTEM PROGRAMMING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346</cp:revision>
  <dcterms:created xsi:type="dcterms:W3CDTF">2006-08-16T00:00:00Z</dcterms:created>
  <dcterms:modified xsi:type="dcterms:W3CDTF">2013-12-24T06:57:51Z</dcterms:modified>
</cp:coreProperties>
</file>