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97" r:id="rId3"/>
    <p:sldId id="298" r:id="rId4"/>
    <p:sldId id="306" r:id="rId5"/>
    <p:sldId id="263" r:id="rId6"/>
    <p:sldId id="299" r:id="rId7"/>
    <p:sldId id="300" r:id="rId8"/>
    <p:sldId id="301" r:id="rId9"/>
    <p:sldId id="302" r:id="rId10"/>
    <p:sldId id="280" r:id="rId11"/>
    <p:sldId id="282" r:id="rId12"/>
    <p:sldId id="283" r:id="rId13"/>
    <p:sldId id="284" r:id="rId14"/>
    <p:sldId id="294" r:id="rId15"/>
    <p:sldId id="288" r:id="rId16"/>
    <p:sldId id="285" r:id="rId17"/>
    <p:sldId id="286" r:id="rId18"/>
    <p:sldId id="289" r:id="rId19"/>
    <p:sldId id="290" r:id="rId20"/>
    <p:sldId id="295" r:id="rId21"/>
    <p:sldId id="293" r:id="rId22"/>
    <p:sldId id="292" r:id="rId23"/>
    <p:sldId id="291" r:id="rId24"/>
    <p:sldId id="303" r:id="rId25"/>
    <p:sldId id="305" r:id="rId26"/>
    <p:sldId id="304" r:id="rId27"/>
    <p:sldId id="296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07" autoAdjust="0"/>
  </p:normalViewPr>
  <p:slideViewPr>
    <p:cSldViewPr>
      <p:cViewPr varScale="1">
        <p:scale>
          <a:sx n="67" d="100"/>
          <a:sy n="67" d="100"/>
        </p:scale>
        <p:origin x="-5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B2152-906B-4368-BFB4-E86029053130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B519F-5CC4-425B-A482-333A0DB01AEA}">
      <dgm:prSet phldrT="[Text]"/>
      <dgm:spPr/>
      <dgm:t>
        <a:bodyPr/>
        <a:lstStyle/>
        <a:p>
          <a:r>
            <a:rPr lang="en-US" dirty="0" smtClean="0"/>
            <a:t>Parent</a:t>
          </a:r>
          <a:endParaRPr lang="en-US" dirty="0"/>
        </a:p>
      </dgm:t>
    </dgm:pt>
    <dgm:pt modelId="{994237EC-7FB5-4EA6-8E95-C9E236D28133}" type="parTrans" cxnId="{5397499C-4EB4-4AF0-BC74-17702ED93730}">
      <dgm:prSet/>
      <dgm:spPr/>
      <dgm:t>
        <a:bodyPr/>
        <a:lstStyle/>
        <a:p>
          <a:endParaRPr lang="en-US"/>
        </a:p>
      </dgm:t>
    </dgm:pt>
    <dgm:pt modelId="{8DCE03AE-C177-45A4-AABD-1E77D8AE4849}" type="sibTrans" cxnId="{5397499C-4EB4-4AF0-BC74-17702ED93730}">
      <dgm:prSet/>
      <dgm:spPr/>
      <dgm:t>
        <a:bodyPr/>
        <a:lstStyle/>
        <a:p>
          <a:endParaRPr lang="en-US"/>
        </a:p>
      </dgm:t>
    </dgm:pt>
    <dgm:pt modelId="{2D936DF8-B73A-4A38-A388-63F1E13CBCA7}">
      <dgm:prSet phldrT="[Text]"/>
      <dgm:spPr/>
      <dgm:t>
        <a:bodyPr/>
        <a:lstStyle/>
        <a:p>
          <a:r>
            <a:rPr lang="en-US" dirty="0" smtClean="0"/>
            <a:t>Data </a:t>
          </a:r>
          <a:r>
            <a:rPr lang="en-US" dirty="0" err="1" smtClean="0"/>
            <a:t>Seg</a:t>
          </a:r>
          <a:r>
            <a:rPr lang="en-US" dirty="0" smtClean="0"/>
            <a:t>: global = 1</a:t>
          </a:r>
          <a:endParaRPr lang="en-US" dirty="0"/>
        </a:p>
      </dgm:t>
    </dgm:pt>
    <dgm:pt modelId="{4562D118-1EE0-4E2E-AA9E-B6EBF311287C}" type="parTrans" cxnId="{D80CB8A6-F3C8-4DB8-98C3-846ABDFC7D31}">
      <dgm:prSet/>
      <dgm:spPr/>
      <dgm:t>
        <a:bodyPr/>
        <a:lstStyle/>
        <a:p>
          <a:endParaRPr lang="en-US"/>
        </a:p>
      </dgm:t>
    </dgm:pt>
    <dgm:pt modelId="{03F31559-CC43-498A-99A3-A9DF283ACD1F}" type="sibTrans" cxnId="{D80CB8A6-F3C8-4DB8-98C3-846ABDFC7D31}">
      <dgm:prSet/>
      <dgm:spPr/>
      <dgm:t>
        <a:bodyPr/>
        <a:lstStyle/>
        <a:p>
          <a:endParaRPr lang="en-US"/>
        </a:p>
      </dgm:t>
    </dgm:pt>
    <dgm:pt modelId="{241B4380-3F06-4749-9BE8-27034764CA1E}">
      <dgm:prSet phldrT="[Text]"/>
      <dgm:spPr/>
      <dgm:t>
        <a:bodyPr/>
        <a:lstStyle/>
        <a:p>
          <a:r>
            <a:rPr lang="en-US" dirty="0" smtClean="0"/>
            <a:t>Stack </a:t>
          </a:r>
          <a:r>
            <a:rPr lang="en-US" dirty="0" err="1" smtClean="0"/>
            <a:t>Seg</a:t>
          </a:r>
          <a:r>
            <a:rPr lang="en-US" dirty="0" smtClean="0"/>
            <a:t> : local = 2</a:t>
          </a:r>
          <a:endParaRPr lang="en-US" dirty="0"/>
        </a:p>
      </dgm:t>
    </dgm:pt>
    <dgm:pt modelId="{A3305FA2-8F1C-4F14-90D5-40C92102956E}" type="parTrans" cxnId="{BE68AFE0-F0B9-405D-989B-C3F86C5E3731}">
      <dgm:prSet/>
      <dgm:spPr/>
      <dgm:t>
        <a:bodyPr/>
        <a:lstStyle/>
        <a:p>
          <a:endParaRPr lang="en-US"/>
        </a:p>
      </dgm:t>
    </dgm:pt>
    <dgm:pt modelId="{50D67DA8-FD54-435F-B723-2869E1B8548B}" type="sibTrans" cxnId="{BE68AFE0-F0B9-405D-989B-C3F86C5E3731}">
      <dgm:prSet/>
      <dgm:spPr/>
      <dgm:t>
        <a:bodyPr/>
        <a:lstStyle/>
        <a:p>
          <a:endParaRPr lang="en-US"/>
        </a:p>
      </dgm:t>
    </dgm:pt>
    <dgm:pt modelId="{0DA9D26B-7F44-4D70-B6B7-4C1BA3265BB6}" type="pres">
      <dgm:prSet presAssocID="{733B2152-906B-4368-BFB4-E860290531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48F1BB-D724-4630-A521-79A7E8385124}" type="pres">
      <dgm:prSet presAssocID="{266B519F-5CC4-425B-A482-333A0DB01AEA}" presName="parentText" presStyleLbl="node1" presStyleIdx="0" presStyleCnt="1" custLinFactNeighborY="-248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F1C65-53E9-4EA5-9BD0-2FA4A5C1948A}" type="pres">
      <dgm:prSet presAssocID="{266B519F-5CC4-425B-A482-333A0DB01AEA}" presName="childText" presStyleLbl="revTx" presStyleIdx="0" presStyleCnt="1" custLinFactNeighborY="-184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97499C-4EB4-4AF0-BC74-17702ED93730}" srcId="{733B2152-906B-4368-BFB4-E86029053130}" destId="{266B519F-5CC4-425B-A482-333A0DB01AEA}" srcOrd="0" destOrd="0" parTransId="{994237EC-7FB5-4EA6-8E95-C9E236D28133}" sibTransId="{8DCE03AE-C177-45A4-AABD-1E77D8AE4849}"/>
    <dgm:cxn modelId="{D80CB8A6-F3C8-4DB8-98C3-846ABDFC7D31}" srcId="{266B519F-5CC4-425B-A482-333A0DB01AEA}" destId="{2D936DF8-B73A-4A38-A388-63F1E13CBCA7}" srcOrd="0" destOrd="0" parTransId="{4562D118-1EE0-4E2E-AA9E-B6EBF311287C}" sibTransId="{03F31559-CC43-498A-99A3-A9DF283ACD1F}"/>
    <dgm:cxn modelId="{BFF70F08-49F6-4CD6-BEFE-871DB81AC00E}" type="presOf" srcId="{241B4380-3F06-4749-9BE8-27034764CA1E}" destId="{DECF1C65-53E9-4EA5-9BD0-2FA4A5C1948A}" srcOrd="0" destOrd="1" presId="urn:microsoft.com/office/officeart/2005/8/layout/vList2"/>
    <dgm:cxn modelId="{D0F32A9D-E3D2-45F6-8FDA-B64B56F515A4}" type="presOf" srcId="{733B2152-906B-4368-BFB4-E86029053130}" destId="{0DA9D26B-7F44-4D70-B6B7-4C1BA3265BB6}" srcOrd="0" destOrd="0" presId="urn:microsoft.com/office/officeart/2005/8/layout/vList2"/>
    <dgm:cxn modelId="{9E18ED45-B16A-4DAF-B9CB-76BEF8F284F8}" type="presOf" srcId="{2D936DF8-B73A-4A38-A388-63F1E13CBCA7}" destId="{DECF1C65-53E9-4EA5-9BD0-2FA4A5C1948A}" srcOrd="0" destOrd="0" presId="urn:microsoft.com/office/officeart/2005/8/layout/vList2"/>
    <dgm:cxn modelId="{BE68AFE0-F0B9-405D-989B-C3F86C5E3731}" srcId="{266B519F-5CC4-425B-A482-333A0DB01AEA}" destId="{241B4380-3F06-4749-9BE8-27034764CA1E}" srcOrd="1" destOrd="0" parTransId="{A3305FA2-8F1C-4F14-90D5-40C92102956E}" sibTransId="{50D67DA8-FD54-435F-B723-2869E1B8548B}"/>
    <dgm:cxn modelId="{EB782CD1-B7D9-4A3B-A43E-78646FC57D2C}" type="presOf" srcId="{266B519F-5CC4-425B-A482-333A0DB01AEA}" destId="{1148F1BB-D724-4630-A521-79A7E8385124}" srcOrd="0" destOrd="0" presId="urn:microsoft.com/office/officeart/2005/8/layout/vList2"/>
    <dgm:cxn modelId="{945B831E-B206-40C4-8679-60D1044044CD}" type="presParOf" srcId="{0DA9D26B-7F44-4D70-B6B7-4C1BA3265BB6}" destId="{1148F1BB-D724-4630-A521-79A7E8385124}" srcOrd="0" destOrd="0" presId="urn:microsoft.com/office/officeart/2005/8/layout/vList2"/>
    <dgm:cxn modelId="{C972C29C-F855-4C2F-9C91-603FB3772A18}" type="presParOf" srcId="{0DA9D26B-7F44-4D70-B6B7-4C1BA3265BB6}" destId="{DECF1C65-53E9-4EA5-9BD0-2FA4A5C1948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3B2152-906B-4368-BFB4-E86029053130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B519F-5CC4-425B-A482-333A0DB01AEA}">
      <dgm:prSet phldrT="[Text]"/>
      <dgm:spPr/>
      <dgm:t>
        <a:bodyPr/>
        <a:lstStyle/>
        <a:p>
          <a:r>
            <a:rPr lang="en-US" dirty="0" smtClean="0"/>
            <a:t>Child : After update</a:t>
          </a:r>
          <a:endParaRPr lang="en-US" dirty="0"/>
        </a:p>
      </dgm:t>
    </dgm:pt>
    <dgm:pt modelId="{994237EC-7FB5-4EA6-8E95-C9E236D28133}" type="parTrans" cxnId="{5397499C-4EB4-4AF0-BC74-17702ED93730}">
      <dgm:prSet/>
      <dgm:spPr/>
      <dgm:t>
        <a:bodyPr/>
        <a:lstStyle/>
        <a:p>
          <a:endParaRPr lang="en-US"/>
        </a:p>
      </dgm:t>
    </dgm:pt>
    <dgm:pt modelId="{8DCE03AE-C177-45A4-AABD-1E77D8AE4849}" type="sibTrans" cxnId="{5397499C-4EB4-4AF0-BC74-17702ED93730}">
      <dgm:prSet/>
      <dgm:spPr/>
      <dgm:t>
        <a:bodyPr/>
        <a:lstStyle/>
        <a:p>
          <a:endParaRPr lang="en-US"/>
        </a:p>
      </dgm:t>
    </dgm:pt>
    <dgm:pt modelId="{2D936DF8-B73A-4A38-A388-63F1E13CBCA7}">
      <dgm:prSet phldrT="[Text]" custT="1"/>
      <dgm:spPr/>
      <dgm:t>
        <a:bodyPr/>
        <a:lstStyle/>
        <a:p>
          <a:r>
            <a:rPr lang="en-US" sz="2800" dirty="0" smtClean="0"/>
            <a:t>Data </a:t>
          </a:r>
          <a:r>
            <a:rPr lang="en-US" sz="2800" dirty="0" err="1" smtClean="0"/>
            <a:t>Seg</a:t>
          </a:r>
          <a:r>
            <a:rPr lang="en-US" sz="2800" dirty="0" smtClean="0"/>
            <a:t>: global = 6</a:t>
          </a:r>
          <a:endParaRPr lang="en-US" sz="2800" dirty="0"/>
        </a:p>
      </dgm:t>
    </dgm:pt>
    <dgm:pt modelId="{4562D118-1EE0-4E2E-AA9E-B6EBF311287C}" type="parTrans" cxnId="{D80CB8A6-F3C8-4DB8-98C3-846ABDFC7D31}">
      <dgm:prSet/>
      <dgm:spPr/>
      <dgm:t>
        <a:bodyPr/>
        <a:lstStyle/>
        <a:p>
          <a:endParaRPr lang="en-US"/>
        </a:p>
      </dgm:t>
    </dgm:pt>
    <dgm:pt modelId="{03F31559-CC43-498A-99A3-A9DF283ACD1F}" type="sibTrans" cxnId="{D80CB8A6-F3C8-4DB8-98C3-846ABDFC7D31}">
      <dgm:prSet/>
      <dgm:spPr/>
      <dgm:t>
        <a:bodyPr/>
        <a:lstStyle/>
        <a:p>
          <a:endParaRPr lang="en-US"/>
        </a:p>
      </dgm:t>
    </dgm:pt>
    <dgm:pt modelId="{241B4380-3F06-4749-9BE8-27034764CA1E}">
      <dgm:prSet phldrT="[Text]" custT="1"/>
      <dgm:spPr/>
      <dgm:t>
        <a:bodyPr/>
        <a:lstStyle/>
        <a:p>
          <a:r>
            <a:rPr lang="en-US" sz="2800" dirty="0" smtClean="0"/>
            <a:t>Stack </a:t>
          </a:r>
          <a:r>
            <a:rPr lang="en-US" sz="2800" dirty="0" err="1" smtClean="0"/>
            <a:t>Seg</a:t>
          </a:r>
          <a:r>
            <a:rPr lang="en-US" sz="2800" dirty="0" smtClean="0"/>
            <a:t> : local = 7</a:t>
          </a:r>
          <a:endParaRPr lang="en-US" sz="2800" dirty="0"/>
        </a:p>
      </dgm:t>
    </dgm:pt>
    <dgm:pt modelId="{A3305FA2-8F1C-4F14-90D5-40C92102956E}" type="parTrans" cxnId="{BE68AFE0-F0B9-405D-989B-C3F86C5E3731}">
      <dgm:prSet/>
      <dgm:spPr/>
      <dgm:t>
        <a:bodyPr/>
        <a:lstStyle/>
        <a:p>
          <a:endParaRPr lang="en-US"/>
        </a:p>
      </dgm:t>
    </dgm:pt>
    <dgm:pt modelId="{50D67DA8-FD54-435F-B723-2869E1B8548B}" type="sibTrans" cxnId="{BE68AFE0-F0B9-405D-989B-C3F86C5E3731}">
      <dgm:prSet/>
      <dgm:spPr/>
      <dgm:t>
        <a:bodyPr/>
        <a:lstStyle/>
        <a:p>
          <a:endParaRPr lang="en-US"/>
        </a:p>
      </dgm:t>
    </dgm:pt>
    <dgm:pt modelId="{0DA9D26B-7F44-4D70-B6B7-4C1BA3265BB6}" type="pres">
      <dgm:prSet presAssocID="{733B2152-906B-4368-BFB4-E860290531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48F1BB-D724-4630-A521-79A7E8385124}" type="pres">
      <dgm:prSet presAssocID="{266B519F-5CC4-425B-A482-333A0DB01AEA}" presName="parentText" presStyleLbl="node1" presStyleIdx="0" presStyleCnt="1" custLinFactNeighborY="-118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F1C65-53E9-4EA5-9BD0-2FA4A5C1948A}" type="pres">
      <dgm:prSet presAssocID="{266B519F-5CC4-425B-A482-333A0DB01AE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97499C-4EB4-4AF0-BC74-17702ED93730}" srcId="{733B2152-906B-4368-BFB4-E86029053130}" destId="{266B519F-5CC4-425B-A482-333A0DB01AEA}" srcOrd="0" destOrd="0" parTransId="{994237EC-7FB5-4EA6-8E95-C9E236D28133}" sibTransId="{8DCE03AE-C177-45A4-AABD-1E77D8AE4849}"/>
    <dgm:cxn modelId="{D80CB8A6-F3C8-4DB8-98C3-846ABDFC7D31}" srcId="{266B519F-5CC4-425B-A482-333A0DB01AEA}" destId="{2D936DF8-B73A-4A38-A388-63F1E13CBCA7}" srcOrd="0" destOrd="0" parTransId="{4562D118-1EE0-4E2E-AA9E-B6EBF311287C}" sibTransId="{03F31559-CC43-498A-99A3-A9DF283ACD1F}"/>
    <dgm:cxn modelId="{E4EFCD7F-AF1A-4E0D-B369-13C4640C520B}" type="presOf" srcId="{241B4380-3F06-4749-9BE8-27034764CA1E}" destId="{DECF1C65-53E9-4EA5-9BD0-2FA4A5C1948A}" srcOrd="0" destOrd="1" presId="urn:microsoft.com/office/officeart/2005/8/layout/vList2"/>
    <dgm:cxn modelId="{5B944B87-CB72-4E49-B752-ED5A087F7D54}" type="presOf" srcId="{2D936DF8-B73A-4A38-A388-63F1E13CBCA7}" destId="{DECF1C65-53E9-4EA5-9BD0-2FA4A5C1948A}" srcOrd="0" destOrd="0" presId="urn:microsoft.com/office/officeart/2005/8/layout/vList2"/>
    <dgm:cxn modelId="{26C2E212-AE36-4EB8-A096-997A094A8853}" type="presOf" srcId="{266B519F-5CC4-425B-A482-333A0DB01AEA}" destId="{1148F1BB-D724-4630-A521-79A7E8385124}" srcOrd="0" destOrd="0" presId="urn:microsoft.com/office/officeart/2005/8/layout/vList2"/>
    <dgm:cxn modelId="{436BE417-9A84-4834-B6BD-2F8685B6E61C}" type="presOf" srcId="{733B2152-906B-4368-BFB4-E86029053130}" destId="{0DA9D26B-7F44-4D70-B6B7-4C1BA3265BB6}" srcOrd="0" destOrd="0" presId="urn:microsoft.com/office/officeart/2005/8/layout/vList2"/>
    <dgm:cxn modelId="{BE68AFE0-F0B9-405D-989B-C3F86C5E3731}" srcId="{266B519F-5CC4-425B-A482-333A0DB01AEA}" destId="{241B4380-3F06-4749-9BE8-27034764CA1E}" srcOrd="1" destOrd="0" parTransId="{A3305FA2-8F1C-4F14-90D5-40C92102956E}" sibTransId="{50D67DA8-FD54-435F-B723-2869E1B8548B}"/>
    <dgm:cxn modelId="{7F20F4BA-C924-4EAF-ABAB-92BDE6ACA7E5}" type="presParOf" srcId="{0DA9D26B-7F44-4D70-B6B7-4C1BA3265BB6}" destId="{1148F1BB-D724-4630-A521-79A7E8385124}" srcOrd="0" destOrd="0" presId="urn:microsoft.com/office/officeart/2005/8/layout/vList2"/>
    <dgm:cxn modelId="{6BB4EDFA-6E76-4042-8F06-CB7204087DEF}" type="presParOf" srcId="{0DA9D26B-7F44-4D70-B6B7-4C1BA3265BB6}" destId="{DECF1C65-53E9-4EA5-9BD0-2FA4A5C1948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3B2152-906B-4368-BFB4-E86029053130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B519F-5CC4-425B-A482-333A0DB01AEA}">
      <dgm:prSet phldrT="[Text]" custT="1"/>
      <dgm:spPr/>
      <dgm:t>
        <a:bodyPr/>
        <a:lstStyle/>
        <a:p>
          <a:r>
            <a:rPr lang="en-US" sz="2800" dirty="0" smtClean="0"/>
            <a:t>Child : Before update</a:t>
          </a:r>
          <a:endParaRPr lang="en-US" sz="2800" dirty="0"/>
        </a:p>
      </dgm:t>
    </dgm:pt>
    <dgm:pt modelId="{994237EC-7FB5-4EA6-8E95-C9E236D28133}" type="parTrans" cxnId="{5397499C-4EB4-4AF0-BC74-17702ED93730}">
      <dgm:prSet/>
      <dgm:spPr/>
      <dgm:t>
        <a:bodyPr/>
        <a:lstStyle/>
        <a:p>
          <a:endParaRPr lang="en-US"/>
        </a:p>
      </dgm:t>
    </dgm:pt>
    <dgm:pt modelId="{8DCE03AE-C177-45A4-AABD-1E77D8AE4849}" type="sibTrans" cxnId="{5397499C-4EB4-4AF0-BC74-17702ED93730}">
      <dgm:prSet/>
      <dgm:spPr/>
      <dgm:t>
        <a:bodyPr/>
        <a:lstStyle/>
        <a:p>
          <a:endParaRPr lang="en-US"/>
        </a:p>
      </dgm:t>
    </dgm:pt>
    <dgm:pt modelId="{2D936DF8-B73A-4A38-A388-63F1E13CBCA7}">
      <dgm:prSet phldrT="[Text]"/>
      <dgm:spPr/>
      <dgm:t>
        <a:bodyPr/>
        <a:lstStyle/>
        <a:p>
          <a:r>
            <a:rPr lang="en-US" dirty="0" smtClean="0"/>
            <a:t>Data </a:t>
          </a:r>
          <a:r>
            <a:rPr lang="en-US" dirty="0" err="1" smtClean="0"/>
            <a:t>Seg</a:t>
          </a:r>
          <a:r>
            <a:rPr lang="en-US" dirty="0" smtClean="0"/>
            <a:t>: global = 1</a:t>
          </a:r>
          <a:endParaRPr lang="en-US" dirty="0"/>
        </a:p>
      </dgm:t>
    </dgm:pt>
    <dgm:pt modelId="{4562D118-1EE0-4E2E-AA9E-B6EBF311287C}" type="parTrans" cxnId="{D80CB8A6-F3C8-4DB8-98C3-846ABDFC7D31}">
      <dgm:prSet/>
      <dgm:spPr/>
      <dgm:t>
        <a:bodyPr/>
        <a:lstStyle/>
        <a:p>
          <a:endParaRPr lang="en-US"/>
        </a:p>
      </dgm:t>
    </dgm:pt>
    <dgm:pt modelId="{03F31559-CC43-498A-99A3-A9DF283ACD1F}" type="sibTrans" cxnId="{D80CB8A6-F3C8-4DB8-98C3-846ABDFC7D31}">
      <dgm:prSet/>
      <dgm:spPr/>
      <dgm:t>
        <a:bodyPr/>
        <a:lstStyle/>
        <a:p>
          <a:endParaRPr lang="en-US"/>
        </a:p>
      </dgm:t>
    </dgm:pt>
    <dgm:pt modelId="{241B4380-3F06-4749-9BE8-27034764CA1E}">
      <dgm:prSet phldrT="[Text]"/>
      <dgm:spPr/>
      <dgm:t>
        <a:bodyPr/>
        <a:lstStyle/>
        <a:p>
          <a:r>
            <a:rPr lang="en-US" dirty="0" smtClean="0"/>
            <a:t>Stack </a:t>
          </a:r>
          <a:r>
            <a:rPr lang="en-US" dirty="0" err="1" smtClean="0"/>
            <a:t>Seg</a:t>
          </a:r>
          <a:r>
            <a:rPr lang="en-US" dirty="0" smtClean="0"/>
            <a:t> : local = 2</a:t>
          </a:r>
          <a:endParaRPr lang="en-US" dirty="0"/>
        </a:p>
      </dgm:t>
    </dgm:pt>
    <dgm:pt modelId="{A3305FA2-8F1C-4F14-90D5-40C92102956E}" type="parTrans" cxnId="{BE68AFE0-F0B9-405D-989B-C3F86C5E3731}">
      <dgm:prSet/>
      <dgm:spPr/>
      <dgm:t>
        <a:bodyPr/>
        <a:lstStyle/>
        <a:p>
          <a:endParaRPr lang="en-US"/>
        </a:p>
      </dgm:t>
    </dgm:pt>
    <dgm:pt modelId="{50D67DA8-FD54-435F-B723-2869E1B8548B}" type="sibTrans" cxnId="{BE68AFE0-F0B9-405D-989B-C3F86C5E3731}">
      <dgm:prSet/>
      <dgm:spPr/>
      <dgm:t>
        <a:bodyPr/>
        <a:lstStyle/>
        <a:p>
          <a:endParaRPr lang="en-US"/>
        </a:p>
      </dgm:t>
    </dgm:pt>
    <dgm:pt modelId="{0DA9D26B-7F44-4D70-B6B7-4C1BA3265BB6}" type="pres">
      <dgm:prSet presAssocID="{733B2152-906B-4368-BFB4-E860290531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48F1BB-D724-4630-A521-79A7E8385124}" type="pres">
      <dgm:prSet presAssocID="{266B519F-5CC4-425B-A482-333A0DB01AEA}" presName="parentText" presStyleLbl="node1" presStyleIdx="0" presStyleCnt="1" custLinFactNeighborY="-52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F1C65-53E9-4EA5-9BD0-2FA4A5C1948A}" type="pres">
      <dgm:prSet presAssocID="{266B519F-5CC4-425B-A482-333A0DB01AE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97499C-4EB4-4AF0-BC74-17702ED93730}" srcId="{733B2152-906B-4368-BFB4-E86029053130}" destId="{266B519F-5CC4-425B-A482-333A0DB01AEA}" srcOrd="0" destOrd="0" parTransId="{994237EC-7FB5-4EA6-8E95-C9E236D28133}" sibTransId="{8DCE03AE-C177-45A4-AABD-1E77D8AE4849}"/>
    <dgm:cxn modelId="{D80CB8A6-F3C8-4DB8-98C3-846ABDFC7D31}" srcId="{266B519F-5CC4-425B-A482-333A0DB01AEA}" destId="{2D936DF8-B73A-4A38-A388-63F1E13CBCA7}" srcOrd="0" destOrd="0" parTransId="{4562D118-1EE0-4E2E-AA9E-B6EBF311287C}" sibTransId="{03F31559-CC43-498A-99A3-A9DF283ACD1F}"/>
    <dgm:cxn modelId="{DF813E07-8CAE-40BD-8196-F435BDC87652}" type="presOf" srcId="{733B2152-906B-4368-BFB4-E86029053130}" destId="{0DA9D26B-7F44-4D70-B6B7-4C1BA3265BB6}" srcOrd="0" destOrd="0" presId="urn:microsoft.com/office/officeart/2005/8/layout/vList2"/>
    <dgm:cxn modelId="{47E99C7B-CA9C-4E44-BC9A-1D916FF47712}" type="presOf" srcId="{266B519F-5CC4-425B-A482-333A0DB01AEA}" destId="{1148F1BB-D724-4630-A521-79A7E8385124}" srcOrd="0" destOrd="0" presId="urn:microsoft.com/office/officeart/2005/8/layout/vList2"/>
    <dgm:cxn modelId="{CA194C86-FA37-4DDC-8ABF-79B3EA26EE27}" type="presOf" srcId="{2D936DF8-B73A-4A38-A388-63F1E13CBCA7}" destId="{DECF1C65-53E9-4EA5-9BD0-2FA4A5C1948A}" srcOrd="0" destOrd="0" presId="urn:microsoft.com/office/officeart/2005/8/layout/vList2"/>
    <dgm:cxn modelId="{314A031B-6BB3-4FA3-B3B9-0B2C3C4A5487}" type="presOf" srcId="{241B4380-3F06-4749-9BE8-27034764CA1E}" destId="{DECF1C65-53E9-4EA5-9BD0-2FA4A5C1948A}" srcOrd="0" destOrd="1" presId="urn:microsoft.com/office/officeart/2005/8/layout/vList2"/>
    <dgm:cxn modelId="{BE68AFE0-F0B9-405D-989B-C3F86C5E3731}" srcId="{266B519F-5CC4-425B-A482-333A0DB01AEA}" destId="{241B4380-3F06-4749-9BE8-27034764CA1E}" srcOrd="1" destOrd="0" parTransId="{A3305FA2-8F1C-4F14-90D5-40C92102956E}" sibTransId="{50D67DA8-FD54-435F-B723-2869E1B8548B}"/>
    <dgm:cxn modelId="{0052B90A-7574-4E36-B876-488154C65871}" type="presParOf" srcId="{0DA9D26B-7F44-4D70-B6B7-4C1BA3265BB6}" destId="{1148F1BB-D724-4630-A521-79A7E8385124}" srcOrd="0" destOrd="0" presId="urn:microsoft.com/office/officeart/2005/8/layout/vList2"/>
    <dgm:cxn modelId="{8ADCC1E8-88E9-4BE6-B5F2-50C890702204}" type="presParOf" srcId="{0DA9D26B-7F44-4D70-B6B7-4C1BA3265BB6}" destId="{DECF1C65-53E9-4EA5-9BD0-2FA4A5C1948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148F1BB-D724-4630-A521-79A7E8385124}">
      <dsp:nvSpPr>
        <dsp:cNvPr id="0" name=""/>
        <dsp:cNvSpPr/>
      </dsp:nvSpPr>
      <dsp:spPr>
        <a:xfrm>
          <a:off x="0" y="0"/>
          <a:ext cx="38100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Parent</a:t>
          </a:r>
          <a:endParaRPr lang="en-US" sz="3600" kern="1200" dirty="0"/>
        </a:p>
      </dsp:txBody>
      <dsp:txXfrm>
        <a:off x="0" y="0"/>
        <a:ext cx="3810000" cy="842400"/>
      </dsp:txXfrm>
    </dsp:sp>
    <dsp:sp modelId="{DECF1C65-53E9-4EA5-9BD0-2FA4A5C1948A}">
      <dsp:nvSpPr>
        <dsp:cNvPr id="0" name=""/>
        <dsp:cNvSpPr/>
      </dsp:nvSpPr>
      <dsp:spPr>
        <a:xfrm>
          <a:off x="0" y="838202"/>
          <a:ext cx="3810000" cy="91287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8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Data </a:t>
          </a:r>
          <a:r>
            <a:rPr lang="en-US" sz="2800" kern="1200" dirty="0" err="1" smtClean="0"/>
            <a:t>Seg</a:t>
          </a:r>
          <a:r>
            <a:rPr lang="en-US" sz="2800" kern="1200" dirty="0" smtClean="0"/>
            <a:t>: global = 1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Stack </a:t>
          </a:r>
          <a:r>
            <a:rPr lang="en-US" sz="2800" kern="1200" dirty="0" err="1" smtClean="0"/>
            <a:t>Seg</a:t>
          </a:r>
          <a:r>
            <a:rPr lang="en-US" sz="2800" kern="1200" dirty="0" smtClean="0"/>
            <a:t> : local = 2</a:t>
          </a:r>
          <a:endParaRPr lang="en-US" sz="2800" kern="1200" dirty="0"/>
        </a:p>
      </dsp:txBody>
      <dsp:txXfrm>
        <a:off x="0" y="838202"/>
        <a:ext cx="3810000" cy="91287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148F1BB-D724-4630-A521-79A7E8385124}">
      <dsp:nvSpPr>
        <dsp:cNvPr id="0" name=""/>
        <dsp:cNvSpPr/>
      </dsp:nvSpPr>
      <dsp:spPr>
        <a:xfrm>
          <a:off x="0" y="81847"/>
          <a:ext cx="381000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Child : After update</a:t>
          </a:r>
          <a:endParaRPr lang="en-US" sz="3100" kern="1200" dirty="0"/>
        </a:p>
      </dsp:txBody>
      <dsp:txXfrm>
        <a:off x="0" y="81847"/>
        <a:ext cx="3810000" cy="725399"/>
      </dsp:txXfrm>
    </dsp:sp>
    <dsp:sp modelId="{DECF1C65-53E9-4EA5-9BD0-2FA4A5C1948A}">
      <dsp:nvSpPr>
        <dsp:cNvPr id="0" name=""/>
        <dsp:cNvSpPr/>
      </dsp:nvSpPr>
      <dsp:spPr>
        <a:xfrm>
          <a:off x="0" y="912131"/>
          <a:ext cx="3810000" cy="88233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8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Data </a:t>
          </a:r>
          <a:r>
            <a:rPr lang="en-US" sz="2800" kern="1200" dirty="0" err="1" smtClean="0"/>
            <a:t>Seg</a:t>
          </a:r>
          <a:r>
            <a:rPr lang="en-US" sz="2800" kern="1200" dirty="0" smtClean="0"/>
            <a:t>: global = 6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Stack </a:t>
          </a:r>
          <a:r>
            <a:rPr lang="en-US" sz="2800" kern="1200" dirty="0" err="1" smtClean="0"/>
            <a:t>Seg</a:t>
          </a:r>
          <a:r>
            <a:rPr lang="en-US" sz="2800" kern="1200" dirty="0" smtClean="0"/>
            <a:t> : local = 7</a:t>
          </a:r>
          <a:endParaRPr lang="en-US" sz="2800" kern="1200" dirty="0"/>
        </a:p>
      </dsp:txBody>
      <dsp:txXfrm>
        <a:off x="0" y="912131"/>
        <a:ext cx="3810000" cy="88233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148F1BB-D724-4630-A521-79A7E8385124}">
      <dsp:nvSpPr>
        <dsp:cNvPr id="0" name=""/>
        <dsp:cNvSpPr/>
      </dsp:nvSpPr>
      <dsp:spPr>
        <a:xfrm>
          <a:off x="0" y="149279"/>
          <a:ext cx="3810000" cy="673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Child : Before update</a:t>
          </a:r>
          <a:endParaRPr lang="en-US" sz="2800" kern="1200" dirty="0"/>
        </a:p>
      </dsp:txBody>
      <dsp:txXfrm>
        <a:off x="0" y="149279"/>
        <a:ext cx="3810000" cy="673920"/>
      </dsp:txXfrm>
    </dsp:sp>
    <dsp:sp modelId="{DECF1C65-53E9-4EA5-9BD0-2FA4A5C1948A}">
      <dsp:nvSpPr>
        <dsp:cNvPr id="0" name=""/>
        <dsp:cNvSpPr/>
      </dsp:nvSpPr>
      <dsp:spPr>
        <a:xfrm>
          <a:off x="0" y="871125"/>
          <a:ext cx="3810000" cy="91287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8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Data </a:t>
          </a:r>
          <a:r>
            <a:rPr lang="en-US" sz="2800" kern="1200" dirty="0" err="1" smtClean="0"/>
            <a:t>Seg</a:t>
          </a:r>
          <a:r>
            <a:rPr lang="en-US" sz="2800" kern="1200" dirty="0" smtClean="0"/>
            <a:t>: global = 1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Stack </a:t>
          </a:r>
          <a:r>
            <a:rPr lang="en-US" sz="2800" kern="1200" dirty="0" err="1" smtClean="0"/>
            <a:t>Seg</a:t>
          </a:r>
          <a:r>
            <a:rPr lang="en-US" sz="2800" kern="1200" dirty="0" smtClean="0"/>
            <a:t> : local = 2</a:t>
          </a:r>
          <a:endParaRPr lang="en-US" sz="2800" kern="1200" dirty="0"/>
        </a:p>
      </dsp:txBody>
      <dsp:txXfrm>
        <a:off x="0" y="871125"/>
        <a:ext cx="3810000" cy="912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E41C0-D4A3-4C9F-8D1E-CF30716A0C38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D305F-45CA-4C00-9F9E-E51A647C5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 smtClean="0"/>
              <a:t>Any running program is called a process. There can be multiple processes of a single program.</a:t>
            </a:r>
          </a:p>
          <a:p>
            <a:pPr marL="228600" indent="-228600">
              <a:buNone/>
            </a:pPr>
            <a:endParaRPr lang="en-US" dirty="0" smtClean="0"/>
          </a:p>
          <a:p>
            <a:pPr marL="228600" indent="-228600">
              <a:buNone/>
            </a:pPr>
            <a:r>
              <a:rPr lang="en-US" dirty="0" smtClean="0"/>
              <a:t>1Getpid.c</a:t>
            </a:r>
          </a:p>
          <a:p>
            <a:pPr marL="228600" indent="-228600">
              <a:buNone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The parent of our program is shell.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Replace c1 with c2 to collect </a:t>
            </a:r>
            <a:r>
              <a:rPr lang="en-US" dirty="0" err="1" smtClean="0"/>
              <a:t>exitstatus</a:t>
            </a:r>
            <a:r>
              <a:rPr lang="en-US" dirty="0" smtClean="0"/>
              <a:t> of child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 = </a:t>
            </a:r>
            <a:r>
              <a:rPr lang="en-US" dirty="0" err="1" smtClean="0"/>
              <a:t>execl</a:t>
            </a:r>
            <a:r>
              <a:rPr lang="en-US" dirty="0" smtClean="0"/>
              <a:t>("</a:t>
            </a:r>
            <a:r>
              <a:rPr lang="en-US" dirty="0" err="1" smtClean="0"/>
              <a:t>ls","ls</a:t>
            </a:r>
            <a:r>
              <a:rPr lang="en-US" dirty="0" smtClean="0"/>
              <a:t>","-l" ,NULL);	returns -1</a:t>
            </a:r>
          </a:p>
          <a:p>
            <a:r>
              <a:rPr lang="en-US" dirty="0" smtClean="0"/>
              <a:t>x = </a:t>
            </a:r>
            <a:r>
              <a:rPr lang="en-US" dirty="0" err="1" smtClean="0"/>
              <a:t>execl</a:t>
            </a:r>
            <a:r>
              <a:rPr lang="en-US" dirty="0" smtClean="0"/>
              <a:t>("/bin/</a:t>
            </a:r>
            <a:r>
              <a:rPr lang="en-US" dirty="0" err="1" smtClean="0"/>
              <a:t>ls","ls</a:t>
            </a:r>
            <a:r>
              <a:rPr lang="en-US" dirty="0" smtClean="0"/>
              <a:t>","-l" ,</a:t>
            </a:r>
            <a:r>
              <a:rPr lang="en-US" smtClean="0"/>
              <a:t>NULL);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 = </a:t>
            </a:r>
            <a:r>
              <a:rPr lang="en-US" dirty="0" err="1" smtClean="0"/>
              <a:t>execl</a:t>
            </a:r>
            <a:r>
              <a:rPr lang="en-US" dirty="0" smtClean="0"/>
              <a:t>("</a:t>
            </a:r>
            <a:r>
              <a:rPr lang="en-US" dirty="0" err="1" smtClean="0"/>
              <a:t>ls","ls</a:t>
            </a:r>
            <a:r>
              <a:rPr lang="en-US" dirty="0" smtClean="0"/>
              <a:t>","-l" ,NULL);	returns -1</a:t>
            </a:r>
          </a:p>
          <a:p>
            <a:r>
              <a:rPr lang="en-US" dirty="0" smtClean="0"/>
              <a:t>x = </a:t>
            </a:r>
            <a:r>
              <a:rPr lang="en-US" dirty="0" err="1" smtClean="0"/>
              <a:t>execl</a:t>
            </a:r>
            <a:r>
              <a:rPr lang="en-US" dirty="0" smtClean="0"/>
              <a:t>("/bin/</a:t>
            </a:r>
            <a:r>
              <a:rPr lang="en-US" dirty="0" err="1" smtClean="0"/>
              <a:t>ls","ls</a:t>
            </a:r>
            <a:r>
              <a:rPr lang="en-US" dirty="0" smtClean="0"/>
              <a:t>","-l" ,NULL);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exec is successful, it will not return.</a:t>
            </a:r>
          </a:p>
          <a:p>
            <a:r>
              <a:rPr lang="en-US" dirty="0" smtClean="0"/>
              <a:t>When exec is unsuccessful, it will not return -1.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exec is successful, it will not return.</a:t>
            </a:r>
          </a:p>
          <a:p>
            <a:r>
              <a:rPr lang="en-US" dirty="0" smtClean="0"/>
              <a:t>When exec is unsuccessful, it will not return -1.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exec is successful, it will not return.</a:t>
            </a:r>
          </a:p>
          <a:p>
            <a:r>
              <a:rPr lang="en-US" dirty="0" smtClean="0"/>
              <a:t>When exec is unsuccessful, it will not return -1.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2fork.c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&lt;sys/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types.h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unistd.h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("BEGINING OF PROGRAM \n");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fork();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("END OF PROGRAM \n");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</a:t>
            </a:r>
            <a:r>
              <a:rPr lang="en-US" baseline="0" dirty="0" smtClean="0"/>
              <a:t> OF PROGRAM</a:t>
            </a:r>
          </a:p>
          <a:p>
            <a:r>
              <a:rPr lang="en-US" baseline="0" dirty="0" smtClean="0"/>
              <a:t>CHILD PROCESS</a:t>
            </a:r>
          </a:p>
          <a:p>
            <a:r>
              <a:rPr lang="en-US" baseline="0" dirty="0" smtClean="0"/>
              <a:t>PARENT PROCESS</a:t>
            </a:r>
          </a:p>
          <a:p>
            <a:endParaRPr lang="en-US" baseline="0" dirty="0" smtClean="0"/>
          </a:p>
          <a:p>
            <a:r>
              <a:rPr lang="en-US" dirty="0" smtClean="0"/>
              <a:t> 1 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2 #include &lt;</a:t>
            </a:r>
            <a:r>
              <a:rPr lang="en-US" dirty="0" err="1" smtClean="0"/>
              <a:t>unistd.h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3 #include &lt;sys/</a:t>
            </a:r>
            <a:r>
              <a:rPr lang="en-US" dirty="0" err="1" smtClean="0"/>
              <a:t>types.h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4 </a:t>
            </a: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      5 {</a:t>
            </a:r>
          </a:p>
          <a:p>
            <a:r>
              <a:rPr lang="en-US" dirty="0" smtClean="0"/>
              <a:t>      6         </a:t>
            </a:r>
            <a:r>
              <a:rPr lang="en-US" dirty="0" err="1" smtClean="0"/>
              <a:t>int</a:t>
            </a:r>
            <a:r>
              <a:rPr lang="en-US" dirty="0" smtClean="0"/>
              <a:t> x = 5;</a:t>
            </a:r>
          </a:p>
          <a:p>
            <a:r>
              <a:rPr lang="en-US" dirty="0" smtClean="0"/>
              <a:t>      7         </a:t>
            </a:r>
            <a:r>
              <a:rPr lang="en-US" dirty="0" err="1" smtClean="0"/>
              <a:t>printf</a:t>
            </a:r>
            <a:r>
              <a:rPr lang="en-US" dirty="0" smtClean="0"/>
              <a:t>("START OF PROGRAM \n");</a:t>
            </a:r>
          </a:p>
          <a:p>
            <a:r>
              <a:rPr lang="en-US" dirty="0" smtClean="0"/>
              <a:t>      8         </a:t>
            </a:r>
            <a:r>
              <a:rPr lang="en-US" dirty="0" err="1" smtClean="0"/>
              <a:t>printf</a:t>
            </a:r>
            <a:r>
              <a:rPr lang="en-US" dirty="0" smtClean="0"/>
              <a:t>("parent - %d  %d \n" ,</a:t>
            </a:r>
            <a:r>
              <a:rPr lang="en-US" dirty="0" err="1" smtClean="0"/>
              <a:t>getpid</a:t>
            </a:r>
            <a:r>
              <a:rPr lang="en-US" dirty="0" smtClean="0"/>
              <a:t>(),</a:t>
            </a:r>
            <a:r>
              <a:rPr lang="en-US" dirty="0" err="1" smtClean="0"/>
              <a:t>getppid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9         x = fork();</a:t>
            </a:r>
          </a:p>
          <a:p>
            <a:r>
              <a:rPr lang="en-US" dirty="0" smtClean="0"/>
              <a:t>     10</a:t>
            </a:r>
          </a:p>
          <a:p>
            <a:r>
              <a:rPr lang="en-US" dirty="0" smtClean="0"/>
              <a:t>     11         </a:t>
            </a:r>
            <a:r>
              <a:rPr lang="en-US" dirty="0" err="1" smtClean="0"/>
              <a:t>printf</a:t>
            </a:r>
            <a:r>
              <a:rPr lang="en-US" dirty="0" smtClean="0"/>
              <a:t>("%d  %d x = %d \n" ,</a:t>
            </a:r>
            <a:r>
              <a:rPr lang="en-US" dirty="0" err="1" smtClean="0"/>
              <a:t>getpid</a:t>
            </a:r>
            <a:r>
              <a:rPr lang="en-US" dirty="0" smtClean="0"/>
              <a:t>(),</a:t>
            </a:r>
            <a:r>
              <a:rPr lang="en-US" dirty="0" err="1" smtClean="0"/>
              <a:t>getppid</a:t>
            </a:r>
            <a:r>
              <a:rPr lang="en-US" dirty="0" smtClean="0"/>
              <a:t>(),x);</a:t>
            </a:r>
          </a:p>
          <a:p>
            <a:r>
              <a:rPr lang="en-US" dirty="0" smtClean="0"/>
              <a:t>     12         </a:t>
            </a:r>
            <a:r>
              <a:rPr lang="en-US" dirty="0" err="1" smtClean="0"/>
              <a:t>printf</a:t>
            </a:r>
            <a:r>
              <a:rPr lang="en-US" dirty="0" smtClean="0"/>
              <a:t>("END OF PROGRAM \n");</a:t>
            </a:r>
          </a:p>
          <a:p>
            <a:r>
              <a:rPr lang="en-US" dirty="0" smtClean="0"/>
              <a:t>     13         sleep(8);</a:t>
            </a:r>
          </a:p>
          <a:p>
            <a:r>
              <a:rPr lang="en-US" dirty="0" smtClean="0"/>
              <a:t>     14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Sleep is used so that I</a:t>
            </a:r>
            <a:r>
              <a:rPr lang="en-US" baseline="0" dirty="0" smtClean="0"/>
              <a:t> can run in background and also use </a:t>
            </a:r>
            <a:r>
              <a:rPr lang="en-US" baseline="0" dirty="0" err="1" smtClean="0"/>
              <a:t>ps</a:t>
            </a:r>
            <a:r>
              <a:rPr lang="en-US" baseline="0" dirty="0" smtClean="0"/>
              <a:t> –f command</a:t>
            </a:r>
          </a:p>
          <a:p>
            <a:r>
              <a:rPr lang="en-US" dirty="0" smtClean="0"/>
              <a:t>[1] 16459</a:t>
            </a:r>
          </a:p>
          <a:p>
            <a:r>
              <a:rPr lang="en-US" dirty="0" smtClean="0"/>
              <a:t>START OF PROGRAM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sikander@localhost</a:t>
            </a:r>
            <a:r>
              <a:rPr lang="en-US" dirty="0" smtClean="0"/>
              <a:t> process]$ </a:t>
            </a:r>
          </a:p>
          <a:p>
            <a:r>
              <a:rPr lang="en-US" dirty="0" smtClean="0"/>
              <a:t>parent - 	16459  16300	//line</a:t>
            </a:r>
            <a:r>
              <a:rPr lang="en-US" baseline="0" dirty="0" smtClean="0"/>
              <a:t> - 8</a:t>
            </a:r>
            <a:r>
              <a:rPr lang="en-US" dirty="0" smtClean="0"/>
              <a:t>	</a:t>
            </a:r>
          </a:p>
          <a:p>
            <a:r>
              <a:rPr lang="en-US" dirty="0" smtClean="0"/>
              <a:t>	16460  16459 x = 0	//line</a:t>
            </a:r>
            <a:r>
              <a:rPr lang="en-US" baseline="0" dirty="0" smtClean="0"/>
              <a:t> – 11 of child</a:t>
            </a:r>
            <a:endParaRPr lang="en-US" dirty="0" smtClean="0"/>
          </a:p>
          <a:p>
            <a:r>
              <a:rPr lang="en-US" dirty="0" smtClean="0"/>
              <a:t>END OF PROGRAM		//line –</a:t>
            </a:r>
            <a:r>
              <a:rPr lang="en-US" baseline="0" dirty="0" smtClean="0"/>
              <a:t> 12 of child</a:t>
            </a:r>
            <a:endParaRPr lang="en-US" dirty="0" smtClean="0"/>
          </a:p>
          <a:p>
            <a:r>
              <a:rPr lang="en-US" dirty="0" smtClean="0"/>
              <a:t>	16459  16300 x = 16460	//line</a:t>
            </a:r>
            <a:r>
              <a:rPr lang="en-US" baseline="0" dirty="0" smtClean="0"/>
              <a:t> – 11 of parent</a:t>
            </a:r>
            <a:endParaRPr lang="en-US" dirty="0" smtClean="0"/>
          </a:p>
          <a:p>
            <a:r>
              <a:rPr lang="en-US" dirty="0" smtClean="0"/>
              <a:t>END OF PROGRAM		//line 12 of child</a:t>
            </a:r>
          </a:p>
          <a:p>
            <a:r>
              <a:rPr lang="en-US" dirty="0" err="1" smtClean="0"/>
              <a:t>ps</a:t>
            </a:r>
            <a:r>
              <a:rPr lang="en-US" dirty="0" smtClean="0"/>
              <a:t> -f</a:t>
            </a:r>
          </a:p>
          <a:p>
            <a:r>
              <a:rPr lang="en-US" dirty="0" smtClean="0"/>
              <a:t>UID        PID  PPID  C STIME TTY          TIME CMD</a:t>
            </a:r>
          </a:p>
          <a:p>
            <a:r>
              <a:rPr lang="en-US" dirty="0" err="1" smtClean="0"/>
              <a:t>sikander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16300</a:t>
            </a:r>
            <a:r>
              <a:rPr lang="en-US" dirty="0" smtClean="0"/>
              <a:t> 16299  0 15:30 pts/7    00:00:00 -bash</a:t>
            </a:r>
          </a:p>
          <a:p>
            <a:r>
              <a:rPr lang="en-US" b="1" dirty="0" err="1" smtClean="0"/>
              <a:t>sikander</a:t>
            </a:r>
            <a:r>
              <a:rPr lang="en-US" b="1" dirty="0" smtClean="0"/>
              <a:t> 16459 16300  0 15:44 pts/7    00:00:00 ./3forkhierarchy</a:t>
            </a:r>
          </a:p>
          <a:p>
            <a:r>
              <a:rPr lang="en-US" b="1" dirty="0" err="1" smtClean="0"/>
              <a:t>sikander</a:t>
            </a:r>
            <a:r>
              <a:rPr lang="en-US" b="1" dirty="0" smtClean="0"/>
              <a:t> 16460 16459  0 15:44 pts/7    00:00:00 ./3forkhierarchy</a:t>
            </a:r>
          </a:p>
          <a:p>
            <a:r>
              <a:rPr lang="en-US" dirty="0" err="1" smtClean="0"/>
              <a:t>sikander</a:t>
            </a:r>
            <a:r>
              <a:rPr lang="en-US" dirty="0" smtClean="0"/>
              <a:t> 16461 16300  0 15:44 pts/7    00:00:00 </a:t>
            </a:r>
            <a:r>
              <a:rPr lang="en-US" dirty="0" err="1" smtClean="0"/>
              <a:t>ps</a:t>
            </a:r>
            <a:r>
              <a:rPr lang="en-US" dirty="0" smtClean="0"/>
              <a:t> -f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PID – 16300</a:t>
            </a:r>
          </a:p>
          <a:p>
            <a:r>
              <a:rPr lang="en-US" dirty="0" smtClean="0"/>
              <a:t>./fork1 and </a:t>
            </a:r>
            <a:r>
              <a:rPr lang="en-US" dirty="0" err="1" smtClean="0"/>
              <a:t>ps</a:t>
            </a:r>
            <a:r>
              <a:rPr lang="en-US" dirty="0" smtClean="0"/>
              <a:t> –f are executed from shell. Shell is the parent of these 2 process(purple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).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pid</a:t>
            </a:r>
            <a:r>
              <a:rPr lang="en-US" dirty="0" smtClean="0"/>
              <a:t> of ./fork1 is 16459 and </a:t>
            </a:r>
            <a:r>
              <a:rPr lang="en-US" dirty="0" err="1" smtClean="0"/>
              <a:t>pid</a:t>
            </a:r>
            <a:r>
              <a:rPr lang="en-US" dirty="0" smtClean="0"/>
              <a:t> of 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  <a:r>
              <a:rPr lang="en-US" baseline="0" dirty="0" smtClean="0"/>
              <a:t> is 16461</a:t>
            </a:r>
          </a:p>
          <a:p>
            <a:r>
              <a:rPr lang="en-US" baseline="0" dirty="0" smtClean="0"/>
              <a:t>The child is created from ./fork1 (16459)</a:t>
            </a:r>
          </a:p>
          <a:p>
            <a:r>
              <a:rPr lang="en-US" baseline="0" dirty="0" smtClean="0"/>
              <a:t>The id of new child is 16460 and its parent is 16459.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Prgoram</a:t>
            </a:r>
            <a:r>
              <a:rPr lang="en-US" smtClean="0"/>
              <a:t> : 4fork_pc_sharedseg.c</a:t>
            </a:r>
          </a:p>
          <a:p>
            <a:endParaRPr lang="en-US" dirty="0" smtClean="0"/>
          </a:p>
          <a:p>
            <a:r>
              <a:rPr lang="en-US" dirty="0" smtClean="0"/>
              <a:t>parent - 16879  16300</a:t>
            </a:r>
          </a:p>
          <a:p>
            <a:r>
              <a:rPr lang="en-US" b="1" dirty="0" smtClean="0"/>
              <a:t>x = 0 global = 6 local = 7	//updated</a:t>
            </a:r>
            <a:r>
              <a:rPr lang="en-US" b="1" baseline="0" dirty="0" smtClean="0"/>
              <a:t> in child</a:t>
            </a:r>
            <a:endParaRPr lang="en-US" b="1" dirty="0" smtClean="0"/>
          </a:p>
          <a:p>
            <a:r>
              <a:rPr lang="en-US" b="1" dirty="0" smtClean="0"/>
              <a:t>x = 16880 global = 1 local = 2	// not updated in parent.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#include &lt;sys/</a:t>
            </a:r>
            <a:r>
              <a:rPr lang="en-US" dirty="0" err="1" smtClean="0"/>
              <a:t>types.h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unistd.h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global = 1;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local = 2;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("PARENT %d \</a:t>
            </a:r>
            <a:r>
              <a:rPr lang="en-US" dirty="0" err="1" smtClean="0"/>
              <a:t>n",getpid</a:t>
            </a:r>
            <a:r>
              <a:rPr lang="en-US" dirty="0" smtClean="0"/>
              <a:t>());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x = fork();</a:t>
            </a:r>
          </a:p>
          <a:p>
            <a:r>
              <a:rPr lang="en-US" dirty="0" smtClean="0"/>
              <a:t>        if(x == 0)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printf</a:t>
            </a:r>
            <a:r>
              <a:rPr lang="en-US" dirty="0" smtClean="0"/>
              <a:t>("CHILD PROCESS  %d \n" , </a:t>
            </a:r>
            <a:r>
              <a:rPr lang="en-US" dirty="0" err="1" smtClean="0"/>
              <a:t>getpid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        global = global + 5;</a:t>
            </a:r>
          </a:p>
          <a:p>
            <a:r>
              <a:rPr lang="en-US" dirty="0" smtClean="0"/>
              <a:t>                local = local + 5;</a:t>
            </a:r>
          </a:p>
          <a:p>
            <a:endParaRPr lang="en-US" dirty="0" smtClean="0"/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("PID = %d global = %d local = %d \n" ,</a:t>
            </a:r>
            <a:r>
              <a:rPr lang="en-US" dirty="0" err="1" smtClean="0"/>
              <a:t>getpid</a:t>
            </a:r>
            <a:r>
              <a:rPr lang="en-US" dirty="0" smtClean="0"/>
              <a:t>(), </a:t>
            </a:r>
            <a:r>
              <a:rPr lang="en-US" dirty="0" err="1" smtClean="0"/>
              <a:t>global,local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: wait1.c Program to demonstrate parent process waiting</a:t>
            </a:r>
            <a:r>
              <a:rPr lang="en-US" baseline="0" dirty="0" smtClean="0"/>
              <a:t> for the completion of child process.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sikander@localhost</a:t>
            </a:r>
            <a:r>
              <a:rPr lang="en-US" dirty="0" smtClean="0"/>
              <a:t> process]$ </a:t>
            </a:r>
            <a:r>
              <a:rPr lang="en-US" b="1" dirty="0" err="1" smtClean="0"/>
              <a:t>gcc</a:t>
            </a:r>
            <a:r>
              <a:rPr lang="en-US" b="1" dirty="0" smtClean="0"/>
              <a:t> wait1.c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sikander@localhost</a:t>
            </a:r>
            <a:r>
              <a:rPr lang="en-US" dirty="0" smtClean="0"/>
              <a:t> process]$ ./</a:t>
            </a:r>
            <a:r>
              <a:rPr lang="en-US" dirty="0" err="1" smtClean="0"/>
              <a:t>a.out</a:t>
            </a:r>
            <a:endParaRPr lang="en-US" dirty="0" smtClean="0"/>
          </a:p>
          <a:p>
            <a:r>
              <a:rPr lang="en-US" dirty="0" smtClean="0"/>
              <a:t>CHILD PROCESS</a:t>
            </a:r>
          </a:p>
          <a:p>
            <a:r>
              <a:rPr lang="en-US" dirty="0" smtClean="0"/>
              <a:t>PARENT PROCESS</a:t>
            </a:r>
          </a:p>
          <a:p>
            <a:r>
              <a:rPr lang="en-US" b="1" dirty="0" smtClean="0"/>
              <a:t>END OF PARENT</a:t>
            </a:r>
          </a:p>
          <a:p>
            <a:r>
              <a:rPr lang="en-US" b="1" dirty="0" smtClean="0"/>
              <a:t>END OF CHILD</a:t>
            </a:r>
          </a:p>
          <a:p>
            <a:r>
              <a:rPr lang="en-US" b="1" dirty="0" smtClean="0"/>
              <a:t>// Parent ends before child</a:t>
            </a:r>
          </a:p>
          <a:p>
            <a:endParaRPr lang="en-US" b="1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sikander@localhost</a:t>
            </a:r>
            <a:r>
              <a:rPr lang="en-US" dirty="0" smtClean="0"/>
              <a:t> process]$ </a:t>
            </a:r>
            <a:r>
              <a:rPr lang="en-US" b="1" dirty="0" err="1" smtClean="0"/>
              <a:t>gcc</a:t>
            </a:r>
            <a:r>
              <a:rPr lang="en-US" b="1" dirty="0" smtClean="0"/>
              <a:t> wait1.c -DWAIT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sikander@localhost</a:t>
            </a:r>
            <a:r>
              <a:rPr lang="en-US" dirty="0" smtClean="0"/>
              <a:t> process]$ ./</a:t>
            </a:r>
            <a:r>
              <a:rPr lang="en-US" dirty="0" err="1" smtClean="0"/>
              <a:t>a.out</a:t>
            </a:r>
            <a:endParaRPr lang="en-US" dirty="0" smtClean="0"/>
          </a:p>
          <a:p>
            <a:r>
              <a:rPr lang="en-US" dirty="0" smtClean="0"/>
              <a:t>parent - 18859  16300</a:t>
            </a:r>
          </a:p>
          <a:p>
            <a:r>
              <a:rPr lang="en-US" dirty="0" smtClean="0"/>
              <a:t>CHILD PROCESS</a:t>
            </a:r>
          </a:p>
          <a:p>
            <a:r>
              <a:rPr lang="en-US" dirty="0" smtClean="0"/>
              <a:t>PARENT PROCESS</a:t>
            </a:r>
          </a:p>
          <a:p>
            <a:r>
              <a:rPr lang="en-US" b="1" dirty="0" smtClean="0"/>
              <a:t>END OF CHILD</a:t>
            </a:r>
          </a:p>
          <a:p>
            <a:r>
              <a:rPr lang="en-US" b="1" dirty="0" smtClean="0"/>
              <a:t>END OF PARENT	//Parent waits</a:t>
            </a:r>
            <a:r>
              <a:rPr lang="en-US" b="1" baseline="0" dirty="0" smtClean="0"/>
              <a:t> will the child ends. 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Program : wait2.c Program to demonstrate parent process collecting the return status </a:t>
            </a:r>
            <a:r>
              <a:rPr lang="en-US" baseline="0" dirty="0" smtClean="0"/>
              <a:t>of child process.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Program : </a:t>
            </a:r>
            <a:r>
              <a:rPr lang="en-US" baseline="0" dirty="0" err="1" smtClean="0"/>
              <a:t>wexitstatus.c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PROCESS</a:t>
            </a:r>
            <a:endParaRPr lang="en-US" sz="6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UNIX SYSTEM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" y="1295400"/>
            <a:ext cx="4956048" cy="39624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P1.c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(“START OF PROGRAM “);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	fork( 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(“END OF PROGRAM “);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57800" y="1295400"/>
            <a:ext cx="3657600" cy="403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5334000"/>
            <a:ext cx="3505200" cy="10668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400" noProof="0" dirty="0" smtClean="0"/>
              <a:t>Output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400" noProof="0" dirty="0" smtClean="0"/>
              <a:t>START OF PROGRAM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400" dirty="0" smtClean="0"/>
              <a:t>END OF PROGRAM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300" dirty="0" smtClean="0"/>
              <a:t>END OF PROGRAM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648200" y="5410200"/>
            <a:ext cx="43434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1676400"/>
            <a:ext cx="990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</a:t>
            </a:r>
          </a:p>
          <a:p>
            <a:pPr algn="ctr"/>
            <a:r>
              <a:rPr lang="en-US" dirty="0" smtClean="0"/>
              <a:t>3. Pf</a:t>
            </a:r>
          </a:p>
          <a:p>
            <a:pPr algn="ctr"/>
            <a:r>
              <a:rPr lang="en-US" dirty="0" smtClean="0"/>
              <a:t>Fork</a:t>
            </a:r>
          </a:p>
          <a:p>
            <a:pPr algn="ctr"/>
            <a:r>
              <a:rPr lang="en-US" dirty="0" smtClean="0"/>
              <a:t>5.pf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62800" y="2133600"/>
            <a:ext cx="990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</a:t>
            </a:r>
          </a:p>
          <a:p>
            <a:pPr algn="ctr"/>
            <a:r>
              <a:rPr lang="en-US" dirty="0" smtClean="0"/>
              <a:t>5.pf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parent and child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return value of fork</a:t>
            </a:r>
          </a:p>
          <a:p>
            <a:r>
              <a:rPr lang="en-US" dirty="0" smtClean="0"/>
              <a:t>0 – child process</a:t>
            </a:r>
          </a:p>
          <a:p>
            <a:r>
              <a:rPr lang="en-US" dirty="0" smtClean="0"/>
              <a:t>Non-zero (</a:t>
            </a:r>
            <a:r>
              <a:rPr lang="en-US" dirty="0" err="1" smtClean="0"/>
              <a:t>pid</a:t>
            </a:r>
            <a:r>
              <a:rPr lang="en-US" dirty="0" smtClean="0"/>
              <a:t> of child) – parent process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4152" y="3048000"/>
            <a:ext cx="7775448" cy="3581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x ;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(“START OF PROGRAM “);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x = fork( );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if(x == 0)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lang="en-US" sz="2000" dirty="0" smtClean="0"/>
              <a:t>	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(“CHILD PROCESS“);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lang="en-US" sz="2000" dirty="0" smtClean="0"/>
              <a:t>	else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lang="en-US" sz="2000" dirty="0" smtClean="0"/>
              <a:t>	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(“PARENT PROCESS“);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#include &lt;</a:t>
            </a:r>
            <a:r>
              <a:rPr lang="en-US" dirty="0" err="1" smtClean="0"/>
              <a:t>unistd.h</a:t>
            </a:r>
            <a:r>
              <a:rPr lang="en-US" dirty="0" smtClean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#include &lt;sys/</a:t>
            </a:r>
            <a:r>
              <a:rPr lang="en-US" dirty="0" err="1" smtClean="0"/>
              <a:t>types.h</a:t>
            </a:r>
            <a:r>
              <a:rPr lang="en-US" dirty="0" smtClean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 = 5;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("parent - %d  %d \n" ,</a:t>
            </a:r>
            <a:r>
              <a:rPr lang="en-US" dirty="0" err="1" smtClean="0"/>
              <a:t>getpid</a:t>
            </a:r>
            <a:r>
              <a:rPr lang="en-US" dirty="0" smtClean="0"/>
              <a:t>(),</a:t>
            </a:r>
            <a:r>
              <a:rPr lang="en-US" dirty="0" err="1" smtClean="0"/>
              <a:t>getppid</a:t>
            </a:r>
            <a:r>
              <a:rPr lang="en-US" dirty="0" smtClean="0"/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x = fork();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("%d  %d x = %d \n" ,</a:t>
            </a:r>
            <a:r>
              <a:rPr lang="en-US" dirty="0" err="1" smtClean="0"/>
              <a:t>getpid</a:t>
            </a:r>
            <a:r>
              <a:rPr lang="en-US" dirty="0" smtClean="0"/>
              <a:t>(),</a:t>
            </a:r>
            <a:r>
              <a:rPr lang="en-US" dirty="0" err="1" smtClean="0"/>
              <a:t>getppid</a:t>
            </a:r>
            <a:r>
              <a:rPr lang="en-US" dirty="0" smtClean="0"/>
              <a:t>(),x);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("END OF PROGRAM \n");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sleep(8);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sikander@localhost</a:t>
            </a:r>
            <a:r>
              <a:rPr lang="en-US" dirty="0" smtClean="0"/>
              <a:t> process]$ ./fork1  &amp;</a:t>
            </a:r>
          </a:p>
          <a:p>
            <a:r>
              <a:rPr lang="en-US" dirty="0" smtClean="0"/>
              <a:t>[1] 16459</a:t>
            </a:r>
          </a:p>
          <a:p>
            <a:r>
              <a:rPr lang="en-US" dirty="0" smtClean="0"/>
              <a:t>START OF PROGRAM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sikander@localhost</a:t>
            </a:r>
            <a:r>
              <a:rPr lang="en-US" dirty="0" smtClean="0"/>
              <a:t> process]$ </a:t>
            </a:r>
          </a:p>
          <a:p>
            <a:r>
              <a:rPr lang="en-US" dirty="0" smtClean="0"/>
              <a:t>parent - 	16459  16300	//line - 8	</a:t>
            </a:r>
          </a:p>
          <a:p>
            <a:r>
              <a:rPr lang="en-US" dirty="0" smtClean="0"/>
              <a:t>	16460  16459 x = 0	//line – 11 of child</a:t>
            </a:r>
          </a:p>
          <a:p>
            <a:r>
              <a:rPr lang="en-US" dirty="0" smtClean="0"/>
              <a:t>	16459  16300 x = 16460	//line – 11 of parent</a:t>
            </a:r>
          </a:p>
          <a:p>
            <a:r>
              <a:rPr lang="en-US" dirty="0" err="1" smtClean="0"/>
              <a:t>ps</a:t>
            </a:r>
            <a:r>
              <a:rPr lang="en-US" dirty="0" smtClean="0"/>
              <a:t> -f</a:t>
            </a:r>
          </a:p>
          <a:p>
            <a:r>
              <a:rPr lang="en-US" dirty="0" smtClean="0"/>
              <a:t>UID        	PID  	PPID  	C 	STIME TTY          TIME CMD</a:t>
            </a:r>
          </a:p>
          <a:p>
            <a:r>
              <a:rPr lang="en-US" dirty="0" err="1" smtClean="0"/>
              <a:t>sikander</a:t>
            </a:r>
            <a:r>
              <a:rPr lang="en-US" dirty="0" smtClean="0"/>
              <a:t> 	</a:t>
            </a:r>
            <a:r>
              <a:rPr lang="en-US" dirty="0" smtClean="0">
                <a:solidFill>
                  <a:srgbClr val="FF0000"/>
                </a:solidFill>
              </a:rPr>
              <a:t>16300</a:t>
            </a:r>
            <a:r>
              <a:rPr lang="en-US" dirty="0" smtClean="0"/>
              <a:t> 	16299  	0 	15:30 pts/7    00:00:00 -bash</a:t>
            </a:r>
          </a:p>
          <a:p>
            <a:r>
              <a:rPr lang="en-US" b="1" dirty="0" err="1" smtClean="0"/>
              <a:t>sikander</a:t>
            </a:r>
            <a:r>
              <a:rPr lang="en-US" b="1" dirty="0" smtClean="0"/>
              <a:t> 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16459</a:t>
            </a:r>
            <a:r>
              <a:rPr lang="en-US" b="1" dirty="0" smtClean="0"/>
              <a:t> 	</a:t>
            </a:r>
            <a:r>
              <a:rPr lang="en-US" b="1" dirty="0" smtClean="0">
                <a:solidFill>
                  <a:srgbClr val="7030A0"/>
                </a:solidFill>
              </a:rPr>
              <a:t>16300</a:t>
            </a:r>
            <a:r>
              <a:rPr lang="en-US" b="1" dirty="0" smtClean="0"/>
              <a:t>  0 	15:44 pts/7    00:00:00 ./fork1</a:t>
            </a:r>
          </a:p>
          <a:p>
            <a:r>
              <a:rPr lang="en-US" b="1" dirty="0" err="1" smtClean="0"/>
              <a:t>sikander</a:t>
            </a:r>
            <a:r>
              <a:rPr lang="en-US" b="1" dirty="0" smtClean="0"/>
              <a:t> 	16460 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16459</a:t>
            </a:r>
            <a:r>
              <a:rPr lang="en-US" b="1" dirty="0" smtClean="0"/>
              <a:t>  	0 	15:44 pts/7    00:00:00 ./fork1</a:t>
            </a:r>
          </a:p>
          <a:p>
            <a:r>
              <a:rPr lang="en-US" dirty="0" err="1" smtClean="0"/>
              <a:t>sikander</a:t>
            </a:r>
            <a:r>
              <a:rPr lang="en-US" dirty="0" smtClean="0"/>
              <a:t> 	16461 	</a:t>
            </a:r>
            <a:r>
              <a:rPr lang="en-US" b="1" dirty="0" smtClean="0">
                <a:solidFill>
                  <a:srgbClr val="7030A0"/>
                </a:solidFill>
              </a:rPr>
              <a:t>16300</a:t>
            </a:r>
            <a:r>
              <a:rPr lang="en-US" dirty="0" smtClean="0"/>
              <a:t>  0 	15:44 pts/7    00:00:00 </a:t>
            </a:r>
            <a:r>
              <a:rPr lang="en-US" dirty="0" err="1" smtClean="0"/>
              <a:t>ps</a:t>
            </a:r>
            <a:r>
              <a:rPr lang="en-US" dirty="0" smtClean="0"/>
              <a:t> -f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09600" y="4495800"/>
            <a:ext cx="2514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./fork1 : 16460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81400" y="685800"/>
            <a:ext cx="3352800" cy="1981200"/>
            <a:chOff x="3581400" y="685800"/>
            <a:chExt cx="3352800" cy="1981200"/>
          </a:xfrm>
        </p:grpSpPr>
        <p:sp>
          <p:nvSpPr>
            <p:cNvPr id="4" name="Oval 3"/>
            <p:cNvSpPr/>
            <p:nvPr/>
          </p:nvSpPr>
          <p:spPr>
            <a:xfrm>
              <a:off x="3581400" y="1905000"/>
              <a:ext cx="2133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Bash : 16300 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685800"/>
              <a:ext cx="2133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16299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8" idx="4"/>
            </p:cNvCxnSpPr>
            <p:nvPr/>
          </p:nvCxnSpPr>
          <p:spPr>
            <a:xfrm flipH="1">
              <a:off x="5257800" y="1447800"/>
              <a:ext cx="6096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057400" y="2514600"/>
            <a:ext cx="2438400" cy="1371600"/>
            <a:chOff x="2057400" y="2514600"/>
            <a:chExt cx="2438400" cy="1371600"/>
          </a:xfrm>
        </p:grpSpPr>
        <p:sp>
          <p:nvSpPr>
            <p:cNvPr id="5" name="Oval 4"/>
            <p:cNvSpPr/>
            <p:nvPr/>
          </p:nvSpPr>
          <p:spPr>
            <a:xfrm>
              <a:off x="2057400" y="3124200"/>
              <a:ext cx="24384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./fork1 : 16459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733800" y="2514600"/>
              <a:ext cx="6096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5257800" y="2438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981200" y="3733800"/>
            <a:ext cx="762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181600" y="2286000"/>
            <a:ext cx="2438400" cy="1676400"/>
            <a:chOff x="5181600" y="2286000"/>
            <a:chExt cx="2438400" cy="1676400"/>
          </a:xfrm>
        </p:grpSpPr>
        <p:sp>
          <p:nvSpPr>
            <p:cNvPr id="7" name="Oval 6"/>
            <p:cNvSpPr/>
            <p:nvPr/>
          </p:nvSpPr>
          <p:spPr>
            <a:xfrm>
              <a:off x="5486400" y="3200400"/>
              <a:ext cx="21336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Ps : 16461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181600" y="2286000"/>
              <a:ext cx="7620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Segments shared between parent and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106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Parent and Child process share the code/text segment</a:t>
            </a:r>
          </a:p>
          <a:p>
            <a:r>
              <a:rPr lang="en-US" dirty="0" smtClean="0"/>
              <a:t>Child copies DATA , STACK and Heap Segment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457200" y="2667000"/>
          <a:ext cx="3810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4800600" y="4267200"/>
          <a:ext cx="38100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4724400" y="2514600"/>
          <a:ext cx="38100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6" grpId="0">
        <p:bldAsOne/>
      </p:bldGraphic>
      <p:bldGraphic spid="8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Segments shared between parent and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572000"/>
          </a:xfrm>
        </p:spPr>
        <p:txBody>
          <a:bodyPr/>
          <a:lstStyle/>
          <a:p>
            <a:r>
              <a:rPr lang="en-US" dirty="0" smtClean="0"/>
              <a:t>Parent and Child process share DATA , STACK and Heap Segment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2286000"/>
            <a:ext cx="8534400" cy="419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fontScale="62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900" b="1" dirty="0" err="1" smtClean="0">
                <a:solidFill>
                  <a:schemeClr val="tx1"/>
                </a:solidFill>
              </a:rPr>
              <a:t>int</a:t>
            </a:r>
            <a:r>
              <a:rPr lang="en-US" sz="2900" b="1" dirty="0" smtClean="0">
                <a:solidFill>
                  <a:schemeClr val="tx1"/>
                </a:solidFill>
              </a:rPr>
              <a:t> global = 1;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900" b="1" dirty="0" err="1" smtClean="0">
                <a:solidFill>
                  <a:schemeClr val="tx1"/>
                </a:solidFill>
              </a:rPr>
              <a:t>int</a:t>
            </a:r>
            <a:r>
              <a:rPr lang="en-US" sz="2900" b="1" dirty="0" smtClean="0">
                <a:solidFill>
                  <a:schemeClr val="tx1"/>
                </a:solidFill>
              </a:rPr>
              <a:t> main()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900" b="1" dirty="0" smtClean="0">
                <a:solidFill>
                  <a:schemeClr val="tx1"/>
                </a:solidFill>
              </a:rPr>
              <a:t>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900" b="1" dirty="0" smtClean="0">
                <a:solidFill>
                  <a:schemeClr val="tx1"/>
                </a:solidFill>
              </a:rPr>
              <a:t>        </a:t>
            </a:r>
            <a:r>
              <a:rPr lang="en-US" sz="2900" b="1" dirty="0" err="1" smtClean="0">
                <a:solidFill>
                  <a:schemeClr val="tx1"/>
                </a:solidFill>
              </a:rPr>
              <a:t>int</a:t>
            </a:r>
            <a:r>
              <a:rPr lang="en-US" sz="2900" b="1" dirty="0" smtClean="0">
                <a:solidFill>
                  <a:schemeClr val="tx1"/>
                </a:solidFill>
              </a:rPr>
              <a:t> local = 2;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900" b="1" dirty="0" smtClean="0">
                <a:solidFill>
                  <a:schemeClr val="tx1"/>
                </a:solidFill>
              </a:rPr>
              <a:t>        </a:t>
            </a:r>
            <a:r>
              <a:rPr lang="en-US" sz="2900" b="1" dirty="0" err="1" smtClean="0">
                <a:solidFill>
                  <a:schemeClr val="tx1"/>
                </a:solidFill>
              </a:rPr>
              <a:t>printf</a:t>
            </a:r>
            <a:r>
              <a:rPr lang="en-US" sz="2900" b="1" dirty="0" smtClean="0">
                <a:solidFill>
                  <a:schemeClr val="tx1"/>
                </a:solidFill>
              </a:rPr>
              <a:t>("PARENT %d \</a:t>
            </a:r>
            <a:r>
              <a:rPr lang="en-US" sz="2900" b="1" dirty="0" err="1" smtClean="0">
                <a:solidFill>
                  <a:schemeClr val="tx1"/>
                </a:solidFill>
              </a:rPr>
              <a:t>n",getpid</a:t>
            </a:r>
            <a:r>
              <a:rPr lang="en-US" sz="2900" b="1" dirty="0" smtClean="0">
                <a:solidFill>
                  <a:schemeClr val="tx1"/>
                </a:solidFill>
              </a:rPr>
              <a:t>());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900" b="1" dirty="0" smtClean="0">
                <a:solidFill>
                  <a:schemeClr val="tx1"/>
                </a:solidFill>
              </a:rPr>
              <a:t>        </a:t>
            </a:r>
            <a:r>
              <a:rPr lang="en-US" sz="2900" b="1" dirty="0" err="1" smtClean="0">
                <a:solidFill>
                  <a:schemeClr val="tx1"/>
                </a:solidFill>
              </a:rPr>
              <a:t>int</a:t>
            </a:r>
            <a:r>
              <a:rPr lang="en-US" sz="2900" b="1" dirty="0" smtClean="0">
                <a:solidFill>
                  <a:schemeClr val="tx1"/>
                </a:solidFill>
              </a:rPr>
              <a:t> x = fork();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900" b="1" dirty="0" smtClean="0">
                <a:solidFill>
                  <a:schemeClr val="tx1"/>
                </a:solidFill>
              </a:rPr>
              <a:t>        if(x == 0)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900" b="1" dirty="0" smtClean="0">
                <a:solidFill>
                  <a:schemeClr val="tx1"/>
                </a:solidFill>
              </a:rPr>
              <a:t>        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900" b="1" dirty="0" smtClean="0">
                <a:solidFill>
                  <a:schemeClr val="tx1"/>
                </a:solidFill>
              </a:rPr>
              <a:t>                </a:t>
            </a:r>
            <a:r>
              <a:rPr lang="en-US" sz="2900" b="1" dirty="0" err="1" smtClean="0">
                <a:solidFill>
                  <a:schemeClr val="tx1"/>
                </a:solidFill>
              </a:rPr>
              <a:t>printf</a:t>
            </a:r>
            <a:r>
              <a:rPr lang="en-US" sz="2900" b="1" dirty="0" smtClean="0">
                <a:solidFill>
                  <a:schemeClr val="tx1"/>
                </a:solidFill>
              </a:rPr>
              <a:t>("CHILD PROCESS  %d \n" , </a:t>
            </a:r>
            <a:r>
              <a:rPr lang="en-US" sz="2900" b="1" dirty="0" err="1" smtClean="0">
                <a:solidFill>
                  <a:schemeClr val="tx1"/>
                </a:solidFill>
              </a:rPr>
              <a:t>getpid</a:t>
            </a:r>
            <a:r>
              <a:rPr lang="en-US" sz="2900" b="1" dirty="0" smtClean="0">
                <a:solidFill>
                  <a:schemeClr val="tx1"/>
                </a:solidFill>
              </a:rPr>
              <a:t>());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900" b="1" dirty="0" smtClean="0">
                <a:solidFill>
                  <a:schemeClr val="tx1"/>
                </a:solidFill>
              </a:rPr>
              <a:t>                global = global + 5;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900" b="1" dirty="0" smtClean="0">
                <a:solidFill>
                  <a:schemeClr val="tx1"/>
                </a:solidFill>
              </a:rPr>
              <a:t>                local = local + 5;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en-US" sz="2900" b="1" dirty="0" smtClean="0">
              <a:solidFill>
                <a:schemeClr val="tx1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900" b="1" dirty="0" smtClean="0">
                <a:solidFill>
                  <a:schemeClr val="tx1"/>
                </a:solidFill>
              </a:rPr>
              <a:t>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900" b="1" dirty="0" smtClean="0">
                <a:solidFill>
                  <a:schemeClr val="tx1"/>
                </a:solidFill>
              </a:rPr>
              <a:t>        </a:t>
            </a:r>
            <a:r>
              <a:rPr lang="en-US" sz="2900" b="1" dirty="0" err="1" smtClean="0">
                <a:solidFill>
                  <a:schemeClr val="tx1"/>
                </a:solidFill>
              </a:rPr>
              <a:t>printf</a:t>
            </a:r>
            <a:r>
              <a:rPr lang="en-US" sz="2900" b="1" dirty="0" smtClean="0">
                <a:solidFill>
                  <a:schemeClr val="tx1"/>
                </a:solidFill>
              </a:rPr>
              <a:t>("PID = %d global = %d local = %d \n" ,</a:t>
            </a:r>
            <a:r>
              <a:rPr lang="en-US" sz="2900" b="1" dirty="0" err="1" smtClean="0">
                <a:solidFill>
                  <a:schemeClr val="tx1"/>
                </a:solidFill>
              </a:rPr>
              <a:t>getpid</a:t>
            </a:r>
            <a:r>
              <a:rPr lang="en-US" sz="2900" b="1" dirty="0" smtClean="0">
                <a:solidFill>
                  <a:schemeClr val="tx1"/>
                </a:solidFill>
              </a:rPr>
              <a:t>(), </a:t>
            </a:r>
            <a:r>
              <a:rPr lang="en-US" sz="2900" b="1" dirty="0" err="1" smtClean="0">
                <a:solidFill>
                  <a:schemeClr val="tx1"/>
                </a:solidFill>
              </a:rPr>
              <a:t>global,local</a:t>
            </a:r>
            <a:r>
              <a:rPr lang="en-US" sz="2900" b="1" dirty="0" smtClean="0">
                <a:solidFill>
                  <a:schemeClr val="tx1"/>
                </a:solidFill>
              </a:rPr>
              <a:t>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900" b="1" dirty="0" smtClean="0">
                <a:solidFill>
                  <a:schemeClr val="tx1"/>
                </a:solidFill>
              </a:rPr>
              <a:t>}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37448" cy="4721352"/>
          </a:xfrm>
        </p:spPr>
        <p:txBody>
          <a:bodyPr>
            <a:noAutofit/>
          </a:bodyPr>
          <a:lstStyle/>
          <a:p>
            <a:r>
              <a:rPr lang="en-US" sz="2000" dirty="0" smtClean="0"/>
              <a:t>Program to demonstrate child has separate instance of  heap segment.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smtClean="0"/>
              <a:t>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*</a:t>
            </a:r>
            <a:r>
              <a:rPr lang="en-US" sz="2000" dirty="0" err="1" smtClean="0"/>
              <a:t>ptr</a:t>
            </a:r>
            <a:r>
              <a:rPr lang="en-US" sz="2000" dirty="0" smtClean="0"/>
              <a:t> = </a:t>
            </a:r>
            <a:r>
              <a:rPr lang="en-US" sz="2000" dirty="0" err="1" smtClean="0"/>
              <a:t>malloc</a:t>
            </a:r>
            <a:r>
              <a:rPr lang="en-US" sz="2000" dirty="0" smtClean="0"/>
              <a:t>(4);</a:t>
            </a:r>
          </a:p>
          <a:p>
            <a:r>
              <a:rPr lang="en-US" sz="2000" dirty="0" smtClean="0"/>
              <a:t>        *</a:t>
            </a:r>
            <a:r>
              <a:rPr lang="en-US" sz="2000" dirty="0" err="1" smtClean="0"/>
              <a:t>ptr</a:t>
            </a:r>
            <a:r>
              <a:rPr lang="en-US" sz="2000" dirty="0" smtClean="0"/>
              <a:t> = 5;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("PARENT %d \</a:t>
            </a:r>
            <a:r>
              <a:rPr lang="en-US" sz="2000" dirty="0" err="1" smtClean="0"/>
              <a:t>n",getpid</a:t>
            </a:r>
            <a:r>
              <a:rPr lang="en-US" sz="2000" dirty="0" smtClean="0"/>
              <a:t>());</a:t>
            </a:r>
            <a:endParaRPr lang="en-US" sz="2000" dirty="0" smtClean="0"/>
          </a:p>
          <a:p>
            <a:r>
              <a:rPr lang="en-US" sz="2000" b="1" dirty="0" smtClean="0"/>
              <a:t>     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x = fork();</a:t>
            </a:r>
          </a:p>
          <a:p>
            <a:r>
              <a:rPr lang="en-US" sz="2000" dirty="0" smtClean="0"/>
              <a:t>        if(x == 0)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         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("CHILD PROCESS  %d \n" , </a:t>
            </a:r>
            <a:r>
              <a:rPr lang="en-US" sz="2000" dirty="0" err="1" smtClean="0"/>
              <a:t>getpid</a:t>
            </a:r>
            <a:r>
              <a:rPr lang="en-US" sz="2000" dirty="0" smtClean="0"/>
              <a:t>());</a:t>
            </a:r>
          </a:p>
          <a:p>
            <a:r>
              <a:rPr lang="en-US" sz="2000" b="1" dirty="0" smtClean="0"/>
              <a:t>                *</a:t>
            </a:r>
            <a:r>
              <a:rPr lang="en-US" sz="2000" b="1" dirty="0" err="1" smtClean="0"/>
              <a:t>ptr</a:t>
            </a:r>
            <a:r>
              <a:rPr lang="en-US" sz="2000" b="1" dirty="0" smtClean="0"/>
              <a:t> = *</a:t>
            </a:r>
            <a:r>
              <a:rPr lang="en-US" sz="2000" b="1" dirty="0" err="1" smtClean="0"/>
              <a:t>ptr</a:t>
            </a:r>
            <a:r>
              <a:rPr lang="en-US" sz="2000" b="1" dirty="0" smtClean="0"/>
              <a:t> + 5;</a:t>
            </a:r>
          </a:p>
          <a:p>
            <a:r>
              <a:rPr lang="en-US" sz="2000" dirty="0" smtClean="0"/>
              <a:t>        }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("PID = %d *</a:t>
            </a:r>
            <a:r>
              <a:rPr lang="en-US" sz="2000" dirty="0" err="1" smtClean="0"/>
              <a:t>ptr</a:t>
            </a:r>
            <a:r>
              <a:rPr lang="en-US" sz="2000" dirty="0" smtClean="0"/>
              <a:t> = %d \n" ,</a:t>
            </a:r>
            <a:r>
              <a:rPr lang="en-US" sz="2000" dirty="0" err="1" smtClean="0"/>
              <a:t>getpid</a:t>
            </a:r>
            <a:r>
              <a:rPr lang="en-US" sz="2000" dirty="0" smtClean="0"/>
              <a:t>(), *</a:t>
            </a:r>
            <a:r>
              <a:rPr lang="en-US" sz="2000" dirty="0" err="1" smtClean="0"/>
              <a:t>ptr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4572000"/>
          </a:xfrm>
        </p:spPr>
        <p:txBody>
          <a:bodyPr/>
          <a:lstStyle/>
          <a:p>
            <a:r>
              <a:rPr lang="en-US" dirty="0" smtClean="0"/>
              <a:t>Wait – waits for the child process to terminate.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981200"/>
            <a:ext cx="8686800" cy="457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solidFill>
                  <a:schemeClr val="tx1"/>
                </a:solidFill>
              </a:rPr>
              <a:t>if(fork() == 0 )       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solidFill>
                  <a:schemeClr val="tx1"/>
                </a:solidFill>
              </a:rPr>
              <a:t>                	</a:t>
            </a:r>
            <a:r>
              <a:rPr lang="en-US" sz="2000" dirty="0" err="1" smtClean="0">
                <a:solidFill>
                  <a:schemeClr val="tx1"/>
                </a:solidFill>
              </a:rPr>
              <a:t>printf</a:t>
            </a:r>
            <a:r>
              <a:rPr lang="en-US" sz="2000" dirty="0" smtClean="0">
                <a:solidFill>
                  <a:schemeClr val="tx1"/>
                </a:solidFill>
              </a:rPr>
              <a:t>("CHILD PROCESS \n");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solidFill>
                  <a:schemeClr val="tx1"/>
                </a:solidFill>
              </a:rPr>
              <a:t>		</a:t>
            </a:r>
            <a:r>
              <a:rPr lang="en-US" sz="2000" b="1" dirty="0" smtClean="0">
                <a:solidFill>
                  <a:schemeClr val="tx1"/>
                </a:solidFill>
              </a:rPr>
              <a:t>sleep(2);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solidFill>
                  <a:schemeClr val="tx1"/>
                </a:solidFill>
              </a:rPr>
              <a:t>		</a:t>
            </a:r>
            <a:r>
              <a:rPr lang="en-US" sz="2000" dirty="0" err="1" smtClean="0">
                <a:solidFill>
                  <a:schemeClr val="tx1"/>
                </a:solidFill>
              </a:rPr>
              <a:t>printf</a:t>
            </a:r>
            <a:r>
              <a:rPr lang="en-US" sz="2000" dirty="0" smtClean="0">
                <a:solidFill>
                  <a:schemeClr val="tx1"/>
                </a:solidFill>
              </a:rPr>
              <a:t>(“END OF CHILD \n”);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solidFill>
                  <a:schemeClr val="tx1"/>
                </a:solidFill>
              </a:rPr>
              <a:t>	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solidFill>
                  <a:schemeClr val="tx1"/>
                </a:solidFill>
              </a:rPr>
              <a:t>        else        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solidFill>
                  <a:schemeClr val="tx1"/>
                </a:solidFill>
              </a:rPr>
              <a:t>                </a:t>
            </a:r>
            <a:r>
              <a:rPr lang="en-US" sz="2000" dirty="0" err="1" smtClean="0">
                <a:solidFill>
                  <a:schemeClr val="tx1"/>
                </a:solidFill>
              </a:rPr>
              <a:t>printf</a:t>
            </a:r>
            <a:r>
              <a:rPr lang="en-US" sz="2000" dirty="0" smtClean="0">
                <a:solidFill>
                  <a:schemeClr val="tx1"/>
                </a:solidFill>
              </a:rPr>
              <a:t>("PARENT PROCESS \n");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solidFill>
                  <a:schemeClr val="tx1"/>
                </a:solidFill>
              </a:rPr>
              <a:t>	#</a:t>
            </a:r>
            <a:r>
              <a:rPr lang="en-US" sz="2000" dirty="0" err="1" smtClean="0">
                <a:solidFill>
                  <a:schemeClr val="tx1"/>
                </a:solidFill>
              </a:rPr>
              <a:t>ifdef</a:t>
            </a:r>
            <a:r>
              <a:rPr lang="en-US" sz="2000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smtClean="0">
                <a:solidFill>
                  <a:schemeClr val="tx1"/>
                </a:solidFill>
              </a:rPr>
              <a:t>WAIT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1" dirty="0" smtClean="0">
                <a:solidFill>
                  <a:schemeClr val="tx1"/>
                </a:solidFill>
              </a:rPr>
              <a:t>		wait( 0 );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solidFill>
                  <a:schemeClr val="tx1"/>
                </a:solidFill>
              </a:rPr>
              <a:t>	#</a:t>
            </a:r>
            <a:r>
              <a:rPr lang="en-US" sz="2000" dirty="0" err="1" smtClean="0">
                <a:solidFill>
                  <a:schemeClr val="tx1"/>
                </a:solidFill>
              </a:rPr>
              <a:t>endif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solidFill>
                  <a:schemeClr val="tx1"/>
                </a:solidFill>
              </a:rPr>
              <a:t>		</a:t>
            </a:r>
            <a:r>
              <a:rPr lang="en-US" sz="2000" dirty="0" err="1" smtClean="0">
                <a:solidFill>
                  <a:schemeClr val="tx1"/>
                </a:solidFill>
              </a:rPr>
              <a:t>printf</a:t>
            </a:r>
            <a:r>
              <a:rPr lang="en-US" sz="2000" dirty="0" smtClean="0">
                <a:solidFill>
                  <a:schemeClr val="tx1"/>
                </a:solidFill>
              </a:rPr>
              <a:t>(“END OF PARENT \n”);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solidFill>
                  <a:schemeClr val="tx1"/>
                </a:solidFill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exit status of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Wait(</a:t>
            </a:r>
            <a:r>
              <a:rPr lang="en-US" dirty="0" err="1" smtClean="0"/>
              <a:t>int</a:t>
            </a:r>
            <a:r>
              <a:rPr lang="en-US" dirty="0" smtClean="0"/>
              <a:t> *status);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981200"/>
            <a:ext cx="8686800" cy="457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  x = fork(  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solidFill>
                  <a:schemeClr val="tx1"/>
                </a:solidFill>
              </a:rPr>
              <a:t>        if(x == 0)        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solidFill>
                  <a:schemeClr val="tx1"/>
                </a:solidFill>
              </a:rPr>
              <a:t>                </a:t>
            </a:r>
            <a:r>
              <a:rPr lang="en-US" sz="2000" dirty="0" err="1" smtClean="0">
                <a:solidFill>
                  <a:schemeClr val="tx1"/>
                </a:solidFill>
              </a:rPr>
              <a:t>printf</a:t>
            </a:r>
            <a:r>
              <a:rPr lang="en-US" sz="2000" dirty="0" smtClean="0">
                <a:solidFill>
                  <a:schemeClr val="tx1"/>
                </a:solidFill>
              </a:rPr>
              <a:t>("CHILD PROCESS \n");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solidFill>
                  <a:schemeClr val="tx1"/>
                </a:solidFill>
              </a:rPr>
              <a:t>		return </a:t>
            </a:r>
            <a:r>
              <a:rPr lang="en-US" sz="2000" b="1" dirty="0" smtClean="0">
                <a:solidFill>
                  <a:schemeClr val="tx1"/>
                </a:solidFill>
              </a:rPr>
              <a:t>4</a:t>
            </a:r>
            <a:r>
              <a:rPr lang="en-US" sz="2000" dirty="0" smtClean="0">
                <a:solidFill>
                  <a:schemeClr val="tx1"/>
                </a:solidFill>
              </a:rPr>
              <a:t>;	//the returned value is collected by wait.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solidFill>
                  <a:schemeClr val="tx1"/>
                </a:solidFill>
              </a:rPr>
              <a:t>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solidFill>
                  <a:schemeClr val="tx1"/>
                </a:solidFill>
              </a:rPr>
              <a:t>        else        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solidFill>
                  <a:schemeClr val="tx1"/>
                </a:solidFill>
              </a:rPr>
              <a:t>                </a:t>
            </a:r>
            <a:r>
              <a:rPr lang="en-US" sz="2000" dirty="0" err="1" smtClean="0">
                <a:solidFill>
                  <a:schemeClr val="tx1"/>
                </a:solidFill>
              </a:rPr>
              <a:t>printf</a:t>
            </a:r>
            <a:r>
              <a:rPr lang="en-US" sz="2000" dirty="0" smtClean="0">
                <a:solidFill>
                  <a:schemeClr val="tx1"/>
                </a:solidFill>
              </a:rPr>
              <a:t>("PARENT PROCESS \n");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1" dirty="0" smtClean="0">
                <a:solidFill>
                  <a:schemeClr val="tx1"/>
                </a:solidFill>
              </a:rPr>
              <a:t>                </a:t>
            </a:r>
            <a:r>
              <a:rPr lang="en-US" sz="2000" b="1" dirty="0" err="1" smtClean="0">
                <a:solidFill>
                  <a:schemeClr val="tx1"/>
                </a:solidFill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exitstatus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1" dirty="0" smtClean="0">
                <a:solidFill>
                  <a:schemeClr val="tx1"/>
                </a:solidFill>
              </a:rPr>
              <a:t>                wait(&amp;</a:t>
            </a:r>
            <a:r>
              <a:rPr lang="en-US" sz="2000" b="1" dirty="0" err="1" smtClean="0">
                <a:solidFill>
                  <a:schemeClr val="tx1"/>
                </a:solidFill>
              </a:rPr>
              <a:t>exitstatus</a:t>
            </a:r>
            <a:r>
              <a:rPr lang="en-US" sz="2000" b="1" dirty="0" smtClean="0">
                <a:solidFill>
                  <a:schemeClr val="tx1"/>
                </a:solidFill>
              </a:rPr>
              <a:t>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solidFill>
                  <a:schemeClr val="tx1"/>
                </a:solidFill>
              </a:rPr>
              <a:t>		</a:t>
            </a:r>
            <a:r>
              <a:rPr lang="en-US" sz="2000" dirty="0" err="1" smtClean="0">
                <a:solidFill>
                  <a:schemeClr val="tx1"/>
                </a:solidFill>
              </a:rPr>
              <a:t>printf</a:t>
            </a:r>
            <a:r>
              <a:rPr lang="en-US" sz="2000" dirty="0" smtClean="0">
                <a:solidFill>
                  <a:schemeClr val="tx1"/>
                </a:solidFill>
              </a:rPr>
              <a:t>("child exit status = %x \n" , </a:t>
            </a:r>
            <a:r>
              <a:rPr lang="en-US" sz="2000" b="1" dirty="0" err="1" smtClean="0">
                <a:solidFill>
                  <a:schemeClr val="tx1"/>
                </a:solidFill>
              </a:rPr>
              <a:t>exitstatus</a:t>
            </a:r>
            <a:r>
              <a:rPr lang="en-US" sz="2000" b="1" dirty="0" smtClean="0">
                <a:solidFill>
                  <a:schemeClr val="tx1"/>
                </a:solidFill>
              </a:rPr>
              <a:t> &gt;&gt; 8</a:t>
            </a:r>
            <a:r>
              <a:rPr lang="en-US" sz="2000" dirty="0" smtClean="0">
                <a:solidFill>
                  <a:schemeClr val="tx1"/>
                </a:solidFill>
              </a:rPr>
              <a:t>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solidFill>
                  <a:schemeClr val="tx1"/>
                </a:solidFill>
              </a:rPr>
              <a:t>  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5257800"/>
            <a:ext cx="784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("WEXITSTATUS %d \n" , WEXITSTATUS(</a:t>
            </a:r>
            <a:r>
              <a:rPr lang="en-US" dirty="0" err="1" smtClean="0"/>
              <a:t>exitstatus</a:t>
            </a:r>
            <a:r>
              <a:rPr lang="en-US" dirty="0" smtClean="0"/>
              <a:t>));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States</a:t>
            </a:r>
            <a:endParaRPr lang="en-US" dirty="0"/>
          </a:p>
        </p:txBody>
      </p:sp>
      <p:pic>
        <p:nvPicPr>
          <p:cNvPr id="4" name="Content Placeholder 3" descr="process states basic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752600"/>
            <a:ext cx="7848600" cy="44195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waitpid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4727448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int</a:t>
            </a:r>
            <a:r>
              <a:rPr lang="en-US" sz="1800" dirty="0" smtClean="0"/>
              <a:t> main</a:t>
            </a:r>
            <a:r>
              <a:rPr lang="en-US" sz="1800" dirty="0" smtClean="0"/>
              <a:t>(  )    </a:t>
            </a:r>
            <a:r>
              <a:rPr lang="en-US" sz="1800" dirty="0" smtClean="0"/>
              <a:t>{</a:t>
            </a:r>
          </a:p>
          <a:p>
            <a:r>
              <a:rPr lang="en-US" sz="1800" b="1" dirty="0" smtClean="0"/>
              <a:t>       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c1 = fork();</a:t>
            </a:r>
          </a:p>
          <a:p>
            <a:r>
              <a:rPr lang="en-US" sz="1800" dirty="0" smtClean="0"/>
              <a:t>        if(c1 == 0)        {</a:t>
            </a:r>
          </a:p>
          <a:p>
            <a:r>
              <a:rPr lang="en-US" sz="1800" b="1" dirty="0" smtClean="0"/>
              <a:t>                return 5;</a:t>
            </a:r>
          </a:p>
          <a:p>
            <a:r>
              <a:rPr lang="en-US" sz="1800" dirty="0" smtClean="0"/>
              <a:t>        }</a:t>
            </a:r>
          </a:p>
          <a:p>
            <a:r>
              <a:rPr lang="en-US" sz="1800" b="1" dirty="0" smtClean="0"/>
              <a:t> </a:t>
            </a:r>
            <a:r>
              <a:rPr lang="en-US" sz="1800" b="1" dirty="0" smtClean="0"/>
              <a:t>      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smtClean="0"/>
              <a:t>c2 = fork();</a:t>
            </a:r>
          </a:p>
          <a:p>
            <a:r>
              <a:rPr lang="en-US" sz="1800" dirty="0" smtClean="0"/>
              <a:t>        </a:t>
            </a:r>
            <a:r>
              <a:rPr lang="en-US" sz="1800" dirty="0" smtClean="0"/>
              <a:t>if(c2 </a:t>
            </a:r>
            <a:r>
              <a:rPr lang="en-US" sz="1800" dirty="0" smtClean="0"/>
              <a:t>== 0)           {</a:t>
            </a:r>
          </a:p>
          <a:p>
            <a:r>
              <a:rPr lang="en-US" sz="1800" b="1" dirty="0" smtClean="0"/>
              <a:t>	</a:t>
            </a:r>
            <a:r>
              <a:rPr lang="en-US" sz="1800" b="1" dirty="0" smtClean="0"/>
              <a:t>return </a:t>
            </a:r>
            <a:r>
              <a:rPr lang="en-US" sz="1800" b="1" dirty="0" smtClean="0"/>
              <a:t>8;</a:t>
            </a:r>
          </a:p>
          <a:p>
            <a:r>
              <a:rPr lang="en-US" sz="1800" dirty="0" smtClean="0"/>
              <a:t>        </a:t>
            </a:r>
            <a:r>
              <a:rPr lang="en-US" sz="1800" dirty="0" smtClean="0"/>
              <a:t>}</a:t>
            </a:r>
            <a:endParaRPr lang="en-US" sz="1800" dirty="0" smtClean="0"/>
          </a:p>
          <a:p>
            <a:r>
              <a:rPr lang="en-US" sz="1800" dirty="0" smtClean="0"/>
              <a:t>  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exitstatus</a:t>
            </a:r>
            <a:r>
              <a:rPr lang="en-US" sz="1800" dirty="0" smtClean="0"/>
              <a:t>;</a:t>
            </a:r>
          </a:p>
          <a:p>
            <a:r>
              <a:rPr lang="en-US" sz="1800" b="1" dirty="0" smtClean="0"/>
              <a:t> </a:t>
            </a:r>
            <a:r>
              <a:rPr lang="en-US" sz="1800" b="1" dirty="0" smtClean="0"/>
              <a:t>       </a:t>
            </a:r>
            <a:r>
              <a:rPr lang="en-US" sz="1800" b="1" dirty="0" err="1" smtClean="0"/>
              <a:t>waitpid</a:t>
            </a:r>
            <a:r>
              <a:rPr lang="en-US" sz="1800" b="1" dirty="0" smtClean="0"/>
              <a:t>(c1 </a:t>
            </a:r>
            <a:r>
              <a:rPr lang="en-US" sz="1800" b="1" dirty="0" smtClean="0"/>
              <a:t>, &amp;</a:t>
            </a:r>
            <a:r>
              <a:rPr lang="en-US" sz="1800" b="1" dirty="0" err="1" smtClean="0"/>
              <a:t>exitstatus,WUNTRACED</a:t>
            </a:r>
            <a:r>
              <a:rPr lang="en-US" sz="1800" b="1" dirty="0" smtClean="0"/>
              <a:t>);</a:t>
            </a:r>
          </a:p>
          <a:p>
            <a:r>
              <a:rPr lang="en-US" sz="1800" dirty="0" smtClean="0"/>
              <a:t> </a:t>
            </a:r>
            <a:r>
              <a:rPr lang="en-US" sz="1800" dirty="0" smtClean="0"/>
              <a:t>   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("child exit status = %x \n" , </a:t>
            </a:r>
            <a:r>
              <a:rPr lang="en-US" sz="1800" dirty="0" err="1" smtClean="0"/>
              <a:t>exitstatus</a:t>
            </a:r>
            <a:r>
              <a:rPr lang="en-US" sz="1800" dirty="0" smtClean="0"/>
              <a:t> &gt;&gt; 8</a:t>
            </a:r>
            <a:r>
              <a:rPr lang="en-US" sz="1800" dirty="0" smtClean="0"/>
              <a:t>);</a:t>
            </a:r>
            <a:endParaRPr lang="en-US" sz="1800" dirty="0" smtClean="0"/>
          </a:p>
          <a:p>
            <a:r>
              <a:rPr lang="en-US" sz="1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Invoke other process using 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4191000"/>
            <a:ext cx="8503920" cy="137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Return value : </a:t>
            </a:r>
          </a:p>
          <a:p>
            <a:r>
              <a:rPr lang="en-US" dirty="0" smtClean="0"/>
              <a:t>-1 – On Failure</a:t>
            </a:r>
          </a:p>
          <a:p>
            <a:r>
              <a:rPr lang="en-US" dirty="0" smtClean="0"/>
              <a:t>Does not return on success.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600200"/>
            <a:ext cx="8503920" cy="21305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execl(const char *path, const char *arg, ...);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execlp(const char *file, const char *arg, ...);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execv(const char *path, char *const argv[]);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execvp(const char *file, char *const argv[]);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Invoke other process using 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4191000"/>
            <a:ext cx="8503920" cy="1371600"/>
          </a:xfrm>
        </p:spPr>
        <p:txBody>
          <a:bodyPr/>
          <a:lstStyle/>
          <a:p>
            <a:r>
              <a:rPr lang="en-US" dirty="0" err="1" smtClean="0"/>
              <a:t>execl</a:t>
            </a:r>
            <a:r>
              <a:rPr lang="en-US" dirty="0" smtClean="0"/>
              <a:t>(</a:t>
            </a:r>
            <a:r>
              <a:rPr lang="en-US" b="1" dirty="0" smtClean="0"/>
              <a:t>“/bin/</a:t>
            </a:r>
            <a:r>
              <a:rPr lang="en-US" b="1" dirty="0" err="1" smtClean="0"/>
              <a:t>ls”</a:t>
            </a:r>
            <a:r>
              <a:rPr lang="en-US" dirty="0" err="1" smtClean="0"/>
              <a:t>,”ls</a:t>
            </a:r>
            <a:r>
              <a:rPr lang="en-US" dirty="0" smtClean="0"/>
              <a:t>”, “-l” , </a:t>
            </a:r>
            <a:r>
              <a:rPr lang="en-US" b="1" dirty="0" smtClean="0"/>
              <a:t>NULL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execlp</a:t>
            </a:r>
            <a:r>
              <a:rPr lang="en-US" dirty="0" smtClean="0"/>
              <a:t>(</a:t>
            </a:r>
            <a:r>
              <a:rPr lang="en-US" b="1" dirty="0" smtClean="0"/>
              <a:t>“</a:t>
            </a:r>
            <a:r>
              <a:rPr lang="en-US" b="1" dirty="0" err="1" smtClean="0"/>
              <a:t>ls</a:t>
            </a:r>
            <a:r>
              <a:rPr lang="en-US" b="1" dirty="0" smtClean="0"/>
              <a:t>”, “</a:t>
            </a:r>
            <a:r>
              <a:rPr lang="en-US" b="1" dirty="0" err="1" smtClean="0"/>
              <a:t>ls</a:t>
            </a:r>
            <a:r>
              <a:rPr lang="en-US" b="1" dirty="0" smtClean="0"/>
              <a:t>”</a:t>
            </a:r>
            <a:r>
              <a:rPr lang="en-US" dirty="0" smtClean="0"/>
              <a:t>,”-l” , </a:t>
            </a:r>
            <a:r>
              <a:rPr lang="en-US" b="1" dirty="0" smtClean="0"/>
              <a:t>NULL</a:t>
            </a:r>
            <a:r>
              <a:rPr lang="en-US" dirty="0" smtClean="0"/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600200"/>
            <a:ext cx="8503920" cy="21305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execl(const char *path, const char *arg, ...);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execlp(const char *file, const char *arg, ...);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execv(const char *path, char *const argv[]);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execvp(const char *file, char *const argv[]);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Invoke other process using 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447800"/>
            <a:ext cx="8686800" cy="502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 = 5;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("START OF PROGRAM \n");</a:t>
            </a:r>
          </a:p>
          <a:p>
            <a:r>
              <a:rPr lang="en-US" dirty="0" smtClean="0"/>
              <a:t>	x = fork();</a:t>
            </a:r>
          </a:p>
          <a:p>
            <a:r>
              <a:rPr lang="en-US" dirty="0" smtClean="0"/>
              <a:t>	if(x == 0)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("CHILD PROCESS \n");</a:t>
            </a:r>
          </a:p>
          <a:p>
            <a:r>
              <a:rPr lang="en-US" dirty="0" smtClean="0"/>
              <a:t>		</a:t>
            </a:r>
            <a:r>
              <a:rPr lang="en-US" b="1" dirty="0" smtClean="0"/>
              <a:t> x = </a:t>
            </a:r>
            <a:r>
              <a:rPr lang="en-US" b="1" dirty="0" err="1" smtClean="0"/>
              <a:t>execl</a:t>
            </a:r>
            <a:r>
              <a:rPr lang="en-US" b="1" dirty="0" smtClean="0"/>
              <a:t>(“/bin/</a:t>
            </a:r>
            <a:r>
              <a:rPr lang="en-US" b="1" dirty="0" err="1" smtClean="0"/>
              <a:t>ls",”ls</a:t>
            </a:r>
            <a:r>
              <a:rPr lang="en-US" b="1" dirty="0" smtClean="0"/>
              <a:t>",”-l" ,NULL);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("return value of </a:t>
            </a:r>
            <a:r>
              <a:rPr lang="en-US" dirty="0" err="1" smtClean="0"/>
              <a:t>execl</a:t>
            </a:r>
            <a:r>
              <a:rPr lang="en-US" dirty="0" smtClean="0"/>
              <a:t> = %d \</a:t>
            </a:r>
            <a:r>
              <a:rPr lang="en-US" dirty="0" err="1" smtClean="0"/>
              <a:t>n",x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else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("PARENT PROCESS \n");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Invoke other process using 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447800"/>
            <a:ext cx="8686800" cy="502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 = 5;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("START OF PROGRAM \n");</a:t>
            </a:r>
          </a:p>
          <a:p>
            <a:r>
              <a:rPr lang="en-US" dirty="0" smtClean="0"/>
              <a:t>	x = fork();</a:t>
            </a:r>
          </a:p>
          <a:p>
            <a:r>
              <a:rPr lang="en-US" dirty="0" smtClean="0"/>
              <a:t>	if(x == 0)</a:t>
            </a:r>
          </a:p>
          <a:p>
            <a:r>
              <a:rPr lang="en-US" dirty="0" smtClean="0"/>
              <a:t>	{</a:t>
            </a:r>
          </a:p>
          <a:p>
            <a:r>
              <a:rPr lang="en-US" b="1" dirty="0" smtClean="0"/>
              <a:t>		x = </a:t>
            </a:r>
            <a:r>
              <a:rPr lang="en-US" b="1" dirty="0" err="1" smtClean="0"/>
              <a:t>execlp</a:t>
            </a:r>
            <a:r>
              <a:rPr lang="en-US" b="1" dirty="0" smtClean="0"/>
              <a:t>(“</a:t>
            </a:r>
            <a:r>
              <a:rPr lang="en-US" b="1" dirty="0" err="1" smtClean="0"/>
              <a:t>ls",”ls</a:t>
            </a:r>
            <a:r>
              <a:rPr lang="en-US" b="1" dirty="0" smtClean="0"/>
              <a:t>",”-l" ,NULL);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("return value of </a:t>
            </a:r>
            <a:r>
              <a:rPr lang="en-US" dirty="0" err="1" smtClean="0"/>
              <a:t>execl</a:t>
            </a:r>
            <a:r>
              <a:rPr lang="en-US" dirty="0" smtClean="0"/>
              <a:t> = %d \</a:t>
            </a:r>
            <a:r>
              <a:rPr lang="en-US" dirty="0" err="1" smtClean="0"/>
              <a:t>n",x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else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("PARENT PROCESS \n");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Invoke other process using 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447800"/>
            <a:ext cx="8686800" cy="502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 = 5;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("START OF PROGRAM \n");</a:t>
            </a:r>
          </a:p>
          <a:p>
            <a:r>
              <a:rPr lang="en-US" dirty="0" smtClean="0"/>
              <a:t>	x = fork();</a:t>
            </a:r>
          </a:p>
          <a:p>
            <a:r>
              <a:rPr lang="en-US" dirty="0" smtClean="0"/>
              <a:t>	if(x == 0)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char *</a:t>
            </a:r>
            <a:r>
              <a:rPr lang="en-US" dirty="0" err="1" smtClean="0"/>
              <a:t>argv</a:t>
            </a:r>
            <a:r>
              <a:rPr lang="en-US" dirty="0" smtClean="0"/>
              <a:t>[] = {“</a:t>
            </a:r>
            <a:r>
              <a:rPr lang="en-US" dirty="0" err="1" smtClean="0"/>
              <a:t>ls</a:t>
            </a:r>
            <a:r>
              <a:rPr lang="en-US" dirty="0" smtClean="0"/>
              <a:t>”,”-</a:t>
            </a:r>
            <a:r>
              <a:rPr lang="en-US" dirty="0" err="1" smtClean="0"/>
              <a:t>l”,NULL</a:t>
            </a:r>
            <a:r>
              <a:rPr lang="en-US" dirty="0" smtClean="0"/>
              <a:t>};</a:t>
            </a:r>
          </a:p>
          <a:p>
            <a:r>
              <a:rPr lang="en-US" b="1" dirty="0" smtClean="0"/>
              <a:t>		x = </a:t>
            </a:r>
            <a:r>
              <a:rPr lang="en-US" b="1" dirty="0" err="1" smtClean="0"/>
              <a:t>execvp</a:t>
            </a:r>
            <a:r>
              <a:rPr lang="en-US" b="1" dirty="0" smtClean="0"/>
              <a:t>(“</a:t>
            </a:r>
            <a:r>
              <a:rPr lang="en-US" b="1" dirty="0" err="1" smtClean="0"/>
              <a:t>ls“,argv</a:t>
            </a:r>
            <a:r>
              <a:rPr lang="en-US" b="1" dirty="0" smtClean="0"/>
              <a:t>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("return value of </a:t>
            </a:r>
            <a:r>
              <a:rPr lang="en-US" dirty="0" err="1" smtClean="0"/>
              <a:t>execl</a:t>
            </a:r>
            <a:r>
              <a:rPr lang="en-US" dirty="0" smtClean="0"/>
              <a:t> = %d \</a:t>
            </a:r>
            <a:r>
              <a:rPr lang="en-US" dirty="0" err="1" smtClean="0"/>
              <a:t>n",x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else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("PARENT PROCESS \n");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461248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data = 10;</a:t>
            </a:r>
          </a:p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x = 0;</a:t>
            </a:r>
          </a:p>
          <a:p>
            <a:pPr>
              <a:buNone/>
            </a:pPr>
            <a:r>
              <a:rPr lang="en-US" sz="1400" dirty="0" smtClean="0"/>
              <a:t>	#</a:t>
            </a:r>
            <a:r>
              <a:rPr lang="en-US" sz="1400" dirty="0" err="1" smtClean="0"/>
              <a:t>ifdef</a:t>
            </a:r>
            <a:r>
              <a:rPr lang="en-US" sz="1400" dirty="0" smtClean="0"/>
              <a:t> VFORK</a:t>
            </a:r>
          </a:p>
          <a:p>
            <a:pPr>
              <a:buNone/>
            </a:pPr>
            <a:r>
              <a:rPr lang="en-US" sz="1400" dirty="0" smtClean="0"/>
              <a:t>		x = </a:t>
            </a:r>
            <a:r>
              <a:rPr lang="en-US" sz="1400" dirty="0" err="1" smtClean="0"/>
              <a:t>vfork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	#else</a:t>
            </a:r>
          </a:p>
          <a:p>
            <a:pPr>
              <a:buNone/>
            </a:pPr>
            <a:r>
              <a:rPr lang="en-US" sz="1400" dirty="0" smtClean="0"/>
              <a:t>		x = fork();</a:t>
            </a:r>
          </a:p>
          <a:p>
            <a:pPr>
              <a:buNone/>
            </a:pPr>
            <a:r>
              <a:rPr lang="en-US" sz="1400" dirty="0" smtClean="0"/>
              <a:t>	#</a:t>
            </a:r>
            <a:r>
              <a:rPr lang="en-US" sz="1400" dirty="0" err="1" smtClean="0"/>
              <a:t>endif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if(x == 0)	{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b="1" dirty="0" smtClean="0"/>
              <a:t>data = 20;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("Child data = %d \</a:t>
            </a:r>
            <a:r>
              <a:rPr lang="en-US" sz="1400" dirty="0" err="1" smtClean="0"/>
              <a:t>n",data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		exit(0);</a:t>
            </a:r>
          </a:p>
          <a:p>
            <a:pPr>
              <a:buNone/>
            </a:pPr>
            <a:r>
              <a:rPr lang="en-US" sz="1400" dirty="0" smtClean="0"/>
              <a:t>	}</a:t>
            </a:r>
          </a:p>
          <a:p>
            <a:pPr>
              <a:buNone/>
            </a:pPr>
            <a:r>
              <a:rPr lang="en-US" sz="1400" dirty="0" smtClean="0"/>
              <a:t>	else	{</a:t>
            </a:r>
          </a:p>
          <a:p>
            <a:pPr>
              <a:buNone/>
            </a:pPr>
            <a:r>
              <a:rPr lang="pt-BR" sz="1400" dirty="0" smtClean="0"/>
              <a:t>		printf("Parent data = %d \n",data);</a:t>
            </a:r>
          </a:p>
          <a:p>
            <a:pPr>
              <a:buNone/>
            </a:pPr>
            <a:r>
              <a:rPr lang="en-US" sz="1400" dirty="0" smtClean="0"/>
              <a:t>		data = 40;</a:t>
            </a:r>
          </a:p>
          <a:p>
            <a:pPr>
              <a:buNone/>
            </a:pPr>
            <a:r>
              <a:rPr lang="pt-BR" sz="1400" dirty="0" smtClean="0"/>
              <a:t>		printf("Parent data = %d \n",data);</a:t>
            </a:r>
          </a:p>
          <a:p>
            <a:pPr>
              <a:buNone/>
            </a:pPr>
            <a:r>
              <a:rPr lang="en-US" sz="1400" dirty="0" smtClean="0"/>
              <a:t>	}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and </a:t>
            </a:r>
            <a:r>
              <a:rPr lang="en-US" dirty="0" err="1" smtClean="0"/>
              <a:t>vfork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828800"/>
          <a:ext cx="1905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828800"/>
          <a:ext cx="1905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581400" y="18288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2438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76800" y="2438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0480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76800" y="30480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514600" y="21336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15000" y="2743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514600" y="25908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1"/>
          </p:cNvCxnSpPr>
          <p:nvPr/>
        </p:nvCxnSpPr>
        <p:spPr>
          <a:xfrm flipV="1">
            <a:off x="2514600" y="3238500"/>
            <a:ext cx="1066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638800" y="3200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6" idx="3"/>
          </p:cNvCxnSpPr>
          <p:nvPr/>
        </p:nvCxnSpPr>
        <p:spPr>
          <a:xfrm flipH="1" flipV="1">
            <a:off x="5334000" y="2019300"/>
            <a:ext cx="11430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990600" y="4114800"/>
          <a:ext cx="1905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324600" y="4114800"/>
          <a:ext cx="1905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57600" y="41148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1148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191000" y="52578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590800" y="44196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3"/>
          </p:cNvCxnSpPr>
          <p:nvPr/>
        </p:nvCxnSpPr>
        <p:spPr>
          <a:xfrm flipH="1" flipV="1">
            <a:off x="4876800" y="4914900"/>
            <a:ext cx="1752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9" idx="1"/>
          </p:cNvCxnSpPr>
          <p:nvPr/>
        </p:nvCxnSpPr>
        <p:spPr>
          <a:xfrm flipV="1">
            <a:off x="2590800" y="4914900"/>
            <a:ext cx="15240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1"/>
          </p:cNvCxnSpPr>
          <p:nvPr/>
        </p:nvCxnSpPr>
        <p:spPr>
          <a:xfrm flipV="1">
            <a:off x="2743200" y="5448300"/>
            <a:ext cx="1447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1" idx="3"/>
          </p:cNvCxnSpPr>
          <p:nvPr/>
        </p:nvCxnSpPr>
        <p:spPr>
          <a:xfrm flipH="1" flipV="1">
            <a:off x="4953000" y="5448300"/>
            <a:ext cx="1600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8" idx="3"/>
          </p:cNvCxnSpPr>
          <p:nvPr/>
        </p:nvCxnSpPr>
        <p:spPr>
          <a:xfrm flipH="1" flipV="1">
            <a:off x="5410200" y="4305300"/>
            <a:ext cx="11430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Setpgrp</a:t>
            </a:r>
            <a:endParaRPr lang="en-US" dirty="0" smtClean="0"/>
          </a:p>
          <a:p>
            <a:r>
              <a:rPr lang="en-US" dirty="0" smtClean="0"/>
              <a:t>Return </a:t>
            </a:r>
            <a:r>
              <a:rPr lang="en-US" dirty="0" smtClean="0"/>
              <a:t>value of wait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State in </a:t>
            </a:r>
            <a:r>
              <a:rPr lang="en-US" dirty="0" err="1" smtClean="0"/>
              <a:t>unix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processstate - unix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527174"/>
            <a:ext cx="8534400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PID and PPID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763000" cy="39624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Every process has a unique ID called Process ID. To get process ID, we use </a:t>
            </a:r>
            <a:r>
              <a:rPr lang="en-US" sz="2000" b="1" dirty="0" err="1" smtClean="0"/>
              <a:t>getpid</a:t>
            </a:r>
            <a:r>
              <a:rPr lang="en-US" sz="2000" b="1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Every process has a parent, to get the parents process ID, we use </a:t>
            </a:r>
            <a:r>
              <a:rPr lang="en-US" sz="2000" b="1" dirty="0" err="1" smtClean="0"/>
              <a:t>getppid</a:t>
            </a:r>
            <a:r>
              <a:rPr lang="en-US" sz="2000" b="1" dirty="0" smtClean="0"/>
              <a:t>();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(“PID = %d “ , </a:t>
            </a:r>
            <a:r>
              <a:rPr lang="en-US" sz="2000" dirty="0" err="1" smtClean="0"/>
              <a:t>getpid</a:t>
            </a:r>
            <a:r>
              <a:rPr lang="en-US" sz="2000" dirty="0" smtClean="0"/>
              <a:t>( ));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(“PARENT PID = %d “ , </a:t>
            </a:r>
            <a:r>
              <a:rPr lang="en-US" sz="2000" dirty="0" err="1" smtClean="0"/>
              <a:t>getppid</a:t>
            </a:r>
            <a:r>
              <a:rPr lang="en-US" sz="2000" dirty="0" smtClean="0"/>
              <a:t>( ));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child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1600" y="1828800"/>
            <a:ext cx="6556248" cy="91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fork(void);</a:t>
            </a:r>
          </a:p>
          <a:p>
            <a:endParaRPr lang="en-US" sz="2400" dirty="0" smtClean="0"/>
          </a:p>
          <a:p>
            <a:pPr>
              <a:buNone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17848" cy="4572000"/>
          </a:xfrm>
        </p:spPr>
        <p:txBody>
          <a:bodyPr/>
          <a:lstStyle/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fork();</a:t>
            </a:r>
          </a:p>
          <a:p>
            <a:r>
              <a:rPr lang="en-US" dirty="0" smtClean="0"/>
              <a:t>	fork();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(“CRANES”);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17848" cy="4572000"/>
          </a:xfrm>
        </p:spPr>
        <p:txBody>
          <a:bodyPr/>
          <a:lstStyle/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fork();</a:t>
            </a:r>
          </a:p>
          <a:p>
            <a:r>
              <a:rPr lang="en-US" dirty="0" smtClean="0"/>
              <a:t>	fork();</a:t>
            </a:r>
          </a:p>
          <a:p>
            <a:r>
              <a:rPr lang="en-US" dirty="0" smtClean="0"/>
              <a:t>	fork();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(“CRANES”);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17848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(“A\n”);</a:t>
            </a:r>
          </a:p>
          <a:p>
            <a:r>
              <a:rPr lang="en-US" dirty="0" smtClean="0"/>
              <a:t>	fork();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(“B\n”);</a:t>
            </a:r>
          </a:p>
          <a:p>
            <a:r>
              <a:rPr lang="en-US" dirty="0" smtClean="0"/>
              <a:t>	fork();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(“C\n”);</a:t>
            </a:r>
          </a:p>
          <a:p>
            <a:r>
              <a:rPr lang="en-US" dirty="0" smtClean="0"/>
              <a:t>	fork();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(“D\n”);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24240</TotalTime>
  <Words>1196</Words>
  <Application>Microsoft Office PowerPoint</Application>
  <PresentationFormat>On-screen Show (4:3)</PresentationFormat>
  <Paragraphs>416</Paragraphs>
  <Slides>28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Civic</vt:lpstr>
      <vt:lpstr>UNIX SYSTEM PROGRAMMING</vt:lpstr>
      <vt:lpstr>Process States</vt:lpstr>
      <vt:lpstr>Process State in unix </vt:lpstr>
      <vt:lpstr>Slide 4</vt:lpstr>
      <vt:lpstr>PID and PPID</vt:lpstr>
      <vt:lpstr>Create a child process</vt:lpstr>
      <vt:lpstr>Slide 7</vt:lpstr>
      <vt:lpstr>Slide 8</vt:lpstr>
      <vt:lpstr>Slide 9</vt:lpstr>
      <vt:lpstr>Creating a child</vt:lpstr>
      <vt:lpstr>How to determine parent and child process</vt:lpstr>
      <vt:lpstr>Slide 12</vt:lpstr>
      <vt:lpstr>Slide 13</vt:lpstr>
      <vt:lpstr>Slide 14</vt:lpstr>
      <vt:lpstr>Segments shared between parent and child</vt:lpstr>
      <vt:lpstr>Segments shared between parent and child</vt:lpstr>
      <vt:lpstr>Slide 17</vt:lpstr>
      <vt:lpstr>wait</vt:lpstr>
      <vt:lpstr>Collect exit status of child</vt:lpstr>
      <vt:lpstr>waitpid</vt:lpstr>
      <vt:lpstr>Invoke other process using exec</vt:lpstr>
      <vt:lpstr>Invoke other process using exec</vt:lpstr>
      <vt:lpstr>Invoke other process using exec</vt:lpstr>
      <vt:lpstr>Invoke other process using exec</vt:lpstr>
      <vt:lpstr>Invoke other process using exec</vt:lpstr>
      <vt:lpstr>Slide 26</vt:lpstr>
      <vt:lpstr>Fork and vfork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IO</dc:title>
  <dc:creator/>
  <cp:lastModifiedBy>mohammed.sikander</cp:lastModifiedBy>
  <cp:revision>253</cp:revision>
  <dcterms:created xsi:type="dcterms:W3CDTF">2006-08-16T00:00:00Z</dcterms:created>
  <dcterms:modified xsi:type="dcterms:W3CDTF">2013-12-17T06:02:24Z</dcterms:modified>
</cp:coreProperties>
</file>