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33" r:id="rId12"/>
    <p:sldId id="328" r:id="rId13"/>
    <p:sldId id="349" r:id="rId14"/>
    <p:sldId id="330" r:id="rId15"/>
    <p:sldId id="318" r:id="rId16"/>
    <p:sldId id="309" r:id="rId17"/>
    <p:sldId id="315" r:id="rId18"/>
    <p:sldId id="350" r:id="rId19"/>
    <p:sldId id="351" r:id="rId20"/>
    <p:sldId id="352" r:id="rId21"/>
    <p:sldId id="353" r:id="rId22"/>
    <p:sldId id="354" r:id="rId23"/>
    <p:sldId id="331" r:id="rId24"/>
    <p:sldId id="332" r:id="rId25"/>
    <p:sldId id="335" r:id="rId26"/>
    <p:sldId id="336" r:id="rId27"/>
    <p:sldId id="334" r:id="rId28"/>
    <p:sldId id="337" r:id="rId29"/>
    <p:sldId id="347" r:id="rId30"/>
    <p:sldId id="340" r:id="rId31"/>
    <p:sldId id="338" r:id="rId32"/>
    <p:sldId id="339" r:id="rId33"/>
    <p:sldId id="341" r:id="rId34"/>
    <p:sldId id="342" r:id="rId35"/>
    <p:sldId id="343" r:id="rId36"/>
    <p:sldId id="344" r:id="rId37"/>
    <p:sldId id="317" r:id="rId38"/>
    <p:sldId id="345" r:id="rId39"/>
    <p:sldId id="346" r:id="rId40"/>
    <p:sldId id="34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584" autoAdjust="0"/>
  </p:normalViewPr>
  <p:slideViewPr>
    <p:cSldViewPr>
      <p:cViewPr varScale="1">
        <p:scale>
          <a:sx n="64" d="100"/>
          <a:sy n="64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41C0-D4A3-4C9F-8D1E-CF30716A0C38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305F-45CA-4C00-9F9E-E51A647C5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Bash built-in</a:t>
            </a:r>
          </a:p>
          <a:p>
            <a:r>
              <a:rPr lang="en-US" dirty="0" smtClean="0"/>
              <a:t>Not available in </a:t>
            </a:r>
            <a:r>
              <a:rPr lang="en-US" dirty="0" err="1" smtClean="0"/>
              <a:t>csh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Observer ;;</a:t>
            </a:r>
          </a:p>
          <a:p>
            <a:r>
              <a:rPr lang="en-US" dirty="0" smtClean="0"/>
              <a:t>No need for ;; for last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dirty="0" smtClean="0"/>
              <a:t>ARG1</a:t>
            </a:r>
            <a:r>
              <a:rPr lang="en-US" sz="1200" dirty="0" smtClean="0"/>
              <a:t> | </a:t>
            </a:r>
            <a:r>
              <a:rPr lang="en-US" sz="1200" i="1" dirty="0" smtClean="0"/>
              <a:t>ARG2</a:t>
            </a:r>
            <a:r>
              <a:rPr lang="en-US" sz="1200" dirty="0" smtClean="0"/>
              <a:t> 	</a:t>
            </a:r>
            <a:r>
              <a:rPr lang="en-US" sz="1200" i="1" dirty="0" smtClean="0"/>
              <a:t>ARG1</a:t>
            </a:r>
            <a:r>
              <a:rPr lang="en-US" sz="1200" dirty="0" smtClean="0"/>
              <a:t> if it is neither null nor 0, otherwise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&amp; </a:t>
            </a:r>
            <a:r>
              <a:rPr lang="en-US" sz="1200" i="1" dirty="0" smtClean="0"/>
              <a:t>ARG2</a:t>
            </a:r>
            <a:r>
              <a:rPr lang="en-US" sz="1200" dirty="0" smtClean="0"/>
              <a:t> 	</a:t>
            </a:r>
            <a:r>
              <a:rPr lang="en-US" sz="1200" i="1" dirty="0" smtClean="0"/>
              <a:t>ARG1</a:t>
            </a:r>
            <a:r>
              <a:rPr lang="en-US" sz="1200" dirty="0" smtClean="0"/>
              <a:t> if neither argument is null or 0, otherwise 0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&lt; </a:t>
            </a:r>
            <a:r>
              <a:rPr lang="en-US" sz="1200" i="1" dirty="0" smtClean="0"/>
              <a:t>ARG2</a:t>
            </a:r>
            <a:r>
              <a:rPr lang="en-US" sz="1200" dirty="0" smtClean="0"/>
              <a:t> 	</a:t>
            </a:r>
            <a:r>
              <a:rPr lang="en-US" sz="1200" i="1" dirty="0" smtClean="0"/>
              <a:t>ARG1</a:t>
            </a:r>
            <a:r>
              <a:rPr lang="en-US" sz="1200" dirty="0" smtClean="0"/>
              <a:t> is less than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&lt;= </a:t>
            </a:r>
            <a:r>
              <a:rPr lang="en-US" sz="1200" i="1" dirty="0" smtClean="0"/>
              <a:t>ARG2</a:t>
            </a:r>
            <a:r>
              <a:rPr lang="en-US" sz="1200" dirty="0" smtClean="0"/>
              <a:t> 	</a:t>
            </a:r>
            <a:r>
              <a:rPr lang="en-US" sz="1200" i="1" dirty="0" smtClean="0"/>
              <a:t>ARG1</a:t>
            </a:r>
            <a:r>
              <a:rPr lang="en-US" sz="1200" dirty="0" smtClean="0"/>
              <a:t> is less than or equal to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= </a:t>
            </a:r>
            <a:r>
              <a:rPr lang="en-US" sz="1200" i="1" dirty="0" smtClean="0"/>
              <a:t>ARG2</a:t>
            </a:r>
            <a:r>
              <a:rPr lang="en-US" sz="1200" dirty="0" smtClean="0"/>
              <a:t> 	</a:t>
            </a:r>
            <a:r>
              <a:rPr lang="en-US" sz="1200" i="1" dirty="0" smtClean="0"/>
              <a:t>ARG1</a:t>
            </a:r>
            <a:r>
              <a:rPr lang="en-US" sz="1200" dirty="0" smtClean="0"/>
              <a:t> is equal to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!= </a:t>
            </a:r>
            <a:r>
              <a:rPr lang="en-US" sz="1200" i="1" dirty="0" smtClean="0"/>
              <a:t>ARG2</a:t>
            </a:r>
            <a:r>
              <a:rPr lang="en-US" sz="1200" dirty="0" smtClean="0"/>
              <a:t> 	</a:t>
            </a:r>
            <a:r>
              <a:rPr lang="en-US" sz="1200" i="1" dirty="0" smtClean="0"/>
              <a:t>ARG1</a:t>
            </a:r>
            <a:r>
              <a:rPr lang="en-US" sz="1200" dirty="0" smtClean="0"/>
              <a:t> is unequal to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&gt;= </a:t>
            </a:r>
            <a:r>
              <a:rPr lang="en-US" sz="1200" i="1" dirty="0" smtClean="0"/>
              <a:t>ARG2</a:t>
            </a:r>
            <a:r>
              <a:rPr lang="en-US" sz="1200" dirty="0" smtClean="0"/>
              <a:t> 	</a:t>
            </a:r>
            <a:r>
              <a:rPr lang="en-US" sz="1200" i="1" dirty="0" smtClean="0"/>
              <a:t>ARG1</a:t>
            </a:r>
            <a:r>
              <a:rPr lang="en-US" sz="1200" dirty="0" smtClean="0"/>
              <a:t> is greater than or equal to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&gt; </a:t>
            </a:r>
            <a:r>
              <a:rPr lang="en-US" sz="1200" i="1" dirty="0" smtClean="0"/>
              <a:t>ARG2</a:t>
            </a:r>
            <a:r>
              <a:rPr lang="en-US" sz="1200" dirty="0" smtClean="0"/>
              <a:t> 	</a:t>
            </a:r>
            <a:r>
              <a:rPr lang="en-US" sz="1200" i="1" dirty="0" smtClean="0"/>
              <a:t>ARG1</a:t>
            </a:r>
            <a:r>
              <a:rPr lang="en-US" sz="1200" dirty="0" smtClean="0"/>
              <a:t> is greater than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+ </a:t>
            </a:r>
            <a:r>
              <a:rPr lang="en-US" sz="1200" i="1" dirty="0" smtClean="0"/>
              <a:t>ARG2</a:t>
            </a:r>
            <a:r>
              <a:rPr lang="en-US" sz="1200" dirty="0" smtClean="0"/>
              <a:t> 	Arithmetic sum of </a:t>
            </a:r>
            <a:r>
              <a:rPr lang="en-US" sz="1200" i="1" dirty="0" smtClean="0"/>
              <a:t>ARG1</a:t>
            </a:r>
            <a:r>
              <a:rPr lang="en-US" sz="1200" dirty="0" smtClean="0"/>
              <a:t> and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- </a:t>
            </a:r>
            <a:r>
              <a:rPr lang="en-US" sz="1200" i="1" dirty="0" smtClean="0"/>
              <a:t>ARG2</a:t>
            </a:r>
            <a:r>
              <a:rPr lang="en-US" sz="1200" dirty="0" smtClean="0"/>
              <a:t> 	Arithmetic difference of </a:t>
            </a:r>
            <a:r>
              <a:rPr lang="en-US" sz="1200" i="1" dirty="0" smtClean="0"/>
              <a:t>ARG1</a:t>
            </a:r>
            <a:r>
              <a:rPr lang="en-US" sz="1200" dirty="0" smtClean="0"/>
              <a:t> and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* </a:t>
            </a:r>
            <a:r>
              <a:rPr lang="en-US" sz="1200" i="1" dirty="0" smtClean="0"/>
              <a:t>ARG2</a:t>
            </a:r>
            <a:r>
              <a:rPr lang="en-US" sz="1200" dirty="0" smtClean="0"/>
              <a:t> 	Arithmetic product of </a:t>
            </a:r>
            <a:r>
              <a:rPr lang="en-US" sz="1200" i="1" dirty="0" smtClean="0"/>
              <a:t>ARG1</a:t>
            </a:r>
            <a:r>
              <a:rPr lang="en-US" sz="1200" dirty="0" smtClean="0"/>
              <a:t> and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/ </a:t>
            </a:r>
            <a:r>
              <a:rPr lang="en-US" sz="1200" i="1" dirty="0" smtClean="0"/>
              <a:t>ARG2</a:t>
            </a:r>
            <a:r>
              <a:rPr lang="en-US" sz="1200" dirty="0" smtClean="0"/>
              <a:t> 	Arithmetic quotient of </a:t>
            </a:r>
            <a:r>
              <a:rPr lang="en-US" sz="1200" i="1" dirty="0" smtClean="0"/>
              <a:t>ARG1</a:t>
            </a:r>
            <a:r>
              <a:rPr lang="en-US" sz="1200" dirty="0" smtClean="0"/>
              <a:t> divided by </a:t>
            </a:r>
            <a:r>
              <a:rPr lang="en-US" sz="1200" i="1" dirty="0" smtClean="0"/>
              <a:t>ARG2</a:t>
            </a:r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ARG1</a:t>
            </a:r>
            <a:r>
              <a:rPr lang="en-US" sz="1200" dirty="0" smtClean="0"/>
              <a:t> % </a:t>
            </a:r>
            <a:r>
              <a:rPr lang="en-US" sz="1200" i="1" dirty="0" smtClean="0"/>
              <a:t>ARG2</a:t>
            </a:r>
            <a:r>
              <a:rPr lang="en-US" sz="1200" dirty="0" smtClean="0"/>
              <a:t> 	Arithmetic remainder of </a:t>
            </a:r>
            <a:r>
              <a:rPr lang="en-US" sz="1200" i="1" dirty="0" smtClean="0"/>
              <a:t>ARG1</a:t>
            </a:r>
            <a:r>
              <a:rPr lang="en-US" sz="1200" dirty="0" smtClean="0"/>
              <a:t> divided by </a:t>
            </a:r>
            <a:r>
              <a:rPr lang="en-US" sz="1200" i="1" dirty="0" smtClean="0"/>
              <a:t>ARG2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can be anything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echo 'Good Day </a:t>
            </a:r>
            <a:r>
              <a:rPr lang="en-US" dirty="0" err="1" smtClean="0"/>
              <a:t>Mr</a:t>
            </a:r>
            <a:r>
              <a:rPr lang="en-US" dirty="0" smtClean="0"/>
              <a:t>' $USER</a:t>
            </a:r>
          </a:p>
          <a:p>
            <a:r>
              <a:rPr lang="en-US" dirty="0" smtClean="0"/>
              <a:t>echo '</a:t>
            </a:r>
            <a:r>
              <a:rPr lang="en-US" dirty="0" err="1" smtClean="0"/>
              <a:t>Todays</a:t>
            </a:r>
            <a:r>
              <a:rPr lang="en-US" dirty="0" smtClean="0"/>
              <a:t> Date is '</a:t>
            </a:r>
          </a:p>
          <a:p>
            <a:r>
              <a:rPr lang="en-US" dirty="0" smtClean="0"/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: Enter one number in one line</a:t>
            </a:r>
          </a:p>
          <a:p>
            <a:r>
              <a:rPr lang="en-US" dirty="0" smtClean="0"/>
              <a:t>echo 'Enter two numbers'</a:t>
            </a:r>
          </a:p>
          <a:p>
            <a:r>
              <a:rPr lang="en-US" dirty="0" smtClean="0"/>
              <a:t>read a</a:t>
            </a:r>
          </a:p>
          <a:p>
            <a:r>
              <a:rPr lang="en-US" dirty="0" smtClean="0"/>
              <a:t>read b</a:t>
            </a:r>
          </a:p>
          <a:p>
            <a:r>
              <a:rPr lang="en-US" dirty="0" smtClean="0"/>
              <a:t>echo $a '  ' $b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echo 'Enter two numbers '</a:t>
            </a:r>
          </a:p>
          <a:p>
            <a:pPr>
              <a:buNone/>
            </a:pPr>
            <a:r>
              <a:rPr lang="en-US" dirty="0" smtClean="0"/>
              <a:t>read    a</a:t>
            </a:r>
          </a:p>
          <a:p>
            <a:pPr>
              <a:buNone/>
            </a:pPr>
            <a:r>
              <a:rPr lang="en-US" dirty="0" smtClean="0"/>
              <a:t>read    b</a:t>
            </a:r>
          </a:p>
          <a:p>
            <a:pPr>
              <a:buNone/>
            </a:pPr>
            <a:r>
              <a:rPr lang="en-US" dirty="0" smtClean="0"/>
              <a:t>#c=$(</a:t>
            </a:r>
            <a:r>
              <a:rPr lang="en-US" dirty="0" err="1" smtClean="0"/>
              <a:t>expr</a:t>
            </a:r>
            <a:r>
              <a:rPr lang="en-US" dirty="0" smtClean="0"/>
              <a:t> $a + $b)</a:t>
            </a:r>
          </a:p>
          <a:p>
            <a:pPr>
              <a:buNone/>
            </a:pPr>
            <a:r>
              <a:rPr lang="en-US" dirty="0" smtClean="0"/>
              <a:t>#c=$(($a+$b))</a:t>
            </a:r>
          </a:p>
          <a:p>
            <a:pPr>
              <a:buNone/>
            </a:pPr>
            <a:r>
              <a:rPr lang="en-US" dirty="0" smtClean="0"/>
              <a:t>c=`</a:t>
            </a:r>
            <a:r>
              <a:rPr lang="en-US" dirty="0" err="1" smtClean="0"/>
              <a:t>expr</a:t>
            </a:r>
            <a:r>
              <a:rPr lang="en-US" dirty="0" smtClean="0"/>
              <a:t> $a + $b`		#` (below ESC)</a:t>
            </a:r>
          </a:p>
          <a:p>
            <a:pPr>
              <a:buNone/>
            </a:pPr>
            <a:r>
              <a:rPr lang="en-US" dirty="0" smtClean="0"/>
              <a:t>echo 'Sum = ' $c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expr_relational.sh</a:t>
            </a:r>
          </a:p>
          <a:p>
            <a:r>
              <a:rPr lang="en-US" dirty="0" smtClean="0"/>
              <a:t>echo 'Enter two numbers'</a:t>
            </a:r>
          </a:p>
          <a:p>
            <a:r>
              <a:rPr lang="en-US" dirty="0" smtClean="0"/>
              <a:t>read a</a:t>
            </a:r>
          </a:p>
          <a:p>
            <a:r>
              <a:rPr lang="en-US" dirty="0" smtClean="0"/>
              <a:t>read b</a:t>
            </a:r>
          </a:p>
          <a:p>
            <a:r>
              <a:rPr lang="en-US" dirty="0" smtClean="0"/>
              <a:t>echo -n 'Are they equal '</a:t>
            </a:r>
          </a:p>
          <a:p>
            <a:r>
              <a:rPr lang="en-US" dirty="0" smtClean="0"/>
              <a:t>echo `</a:t>
            </a:r>
            <a:r>
              <a:rPr lang="en-US" dirty="0" err="1" smtClean="0"/>
              <a:t>expr</a:t>
            </a:r>
            <a:r>
              <a:rPr lang="en-US" dirty="0" smtClean="0"/>
              <a:t> $a = $b`</a:t>
            </a:r>
          </a:p>
          <a:p>
            <a:r>
              <a:rPr lang="en-US" dirty="0" smtClean="0"/>
              <a:t>echo -n 'Are they Not equal '</a:t>
            </a:r>
          </a:p>
          <a:p>
            <a:r>
              <a:rPr lang="en-US" dirty="0" smtClean="0"/>
              <a:t>echo `</a:t>
            </a:r>
            <a:r>
              <a:rPr lang="en-US" dirty="0" err="1" smtClean="0"/>
              <a:t>expr</a:t>
            </a:r>
            <a:r>
              <a:rPr lang="en-US" dirty="0" smtClean="0"/>
              <a:t> $a != $b`</a:t>
            </a:r>
          </a:p>
          <a:p>
            <a:endParaRPr lang="en-US" dirty="0" smtClean="0"/>
          </a:p>
          <a:p>
            <a:r>
              <a:rPr lang="en-US" dirty="0" smtClean="0"/>
              <a:t>echo -n 'Is ' $a ' &gt; ' $b ' '</a:t>
            </a:r>
          </a:p>
          <a:p>
            <a:r>
              <a:rPr lang="en-US" dirty="0" smtClean="0"/>
              <a:t>echo `</a:t>
            </a:r>
            <a:r>
              <a:rPr lang="en-US" dirty="0" err="1" smtClean="0"/>
              <a:t>expr</a:t>
            </a:r>
            <a:r>
              <a:rPr lang="en-US" dirty="0" smtClean="0"/>
              <a:t> $a \&gt; $b`</a:t>
            </a:r>
          </a:p>
          <a:p>
            <a:endParaRPr lang="en-US" dirty="0" smtClean="0"/>
          </a:p>
          <a:p>
            <a:r>
              <a:rPr lang="en-US" dirty="0" smtClean="0"/>
              <a:t>echo -n 'Is ' $a ' &lt; ' $b ' '</a:t>
            </a:r>
          </a:p>
          <a:p>
            <a:r>
              <a:rPr lang="en-US" dirty="0" smtClean="0"/>
              <a:t>echo `</a:t>
            </a:r>
            <a:r>
              <a:rPr lang="en-US" dirty="0" err="1" smtClean="0"/>
              <a:t>expr</a:t>
            </a:r>
            <a:r>
              <a:rPr lang="en-US" dirty="0" smtClean="0"/>
              <a:t> $a \&lt; $b`</a:t>
            </a:r>
          </a:p>
          <a:p>
            <a:endParaRPr lang="en-US" dirty="0" smtClean="0"/>
          </a:p>
          <a:p>
            <a:r>
              <a:rPr lang="en-US" dirty="0" err="1" smtClean="0"/>
              <a:t>sh</a:t>
            </a:r>
            <a:r>
              <a:rPr lang="en-US" dirty="0" smtClean="0"/>
              <a:t> expr_relational.sh</a:t>
            </a:r>
          </a:p>
          <a:p>
            <a:r>
              <a:rPr lang="en-US" dirty="0" smtClean="0"/>
              <a:t>Enter two numbers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Are they equal 0</a:t>
            </a:r>
          </a:p>
          <a:p>
            <a:r>
              <a:rPr lang="en-US" dirty="0" smtClean="0"/>
              <a:t>Are they Not equal 1</a:t>
            </a:r>
          </a:p>
          <a:p>
            <a:r>
              <a:rPr lang="en-US" dirty="0" smtClean="0"/>
              <a:t>Is  3  &gt;  4  0</a:t>
            </a:r>
          </a:p>
          <a:p>
            <a:r>
              <a:rPr lang="en-US" dirty="0" smtClean="0"/>
              <a:t>Is  3  &lt;  4  1</a:t>
            </a:r>
          </a:p>
          <a:p>
            <a:endParaRPr lang="en-US" dirty="0" smtClean="0"/>
          </a:p>
          <a:p>
            <a:r>
              <a:rPr lang="en-US" dirty="0" smtClean="0"/>
              <a:t>-n is used to make sure that echo does not print new-line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echo 'Enter two numbers'</a:t>
            </a:r>
          </a:p>
          <a:p>
            <a:r>
              <a:rPr lang="pt-BR" dirty="0" smtClean="0"/>
              <a:t>read a b</a:t>
            </a:r>
          </a:p>
          <a:p>
            <a:r>
              <a:rPr lang="pt-BR" dirty="0" smtClean="0"/>
              <a:t>echo -n 'LOGICAL AND '</a:t>
            </a:r>
          </a:p>
          <a:p>
            <a:r>
              <a:rPr lang="pt-BR" dirty="0" smtClean="0"/>
              <a:t>echo `expr $a \&amp; $b`</a:t>
            </a:r>
          </a:p>
          <a:p>
            <a:endParaRPr lang="pt-BR" dirty="0" smtClean="0"/>
          </a:p>
          <a:p>
            <a:r>
              <a:rPr lang="pt-BR" dirty="0" smtClean="0"/>
              <a:t>echo -n 'LOGICAL OR '</a:t>
            </a:r>
          </a:p>
          <a:p>
            <a:r>
              <a:rPr lang="pt-BR" dirty="0" smtClean="0"/>
              <a:t>echo `expr $a \| $b`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expr_index.sh</a:t>
            </a:r>
          </a:p>
          <a:p>
            <a:r>
              <a:rPr lang="en-US" dirty="0" smtClean="0"/>
              <a:t>echo 'Enter the string '</a:t>
            </a:r>
          </a:p>
          <a:p>
            <a:r>
              <a:rPr lang="en-US" dirty="0" smtClean="0"/>
              <a:t>read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echo 'Enter the character to find'</a:t>
            </a:r>
          </a:p>
          <a:p>
            <a:r>
              <a:rPr lang="en-US" dirty="0" smtClean="0"/>
              <a:t>read key</a:t>
            </a:r>
          </a:p>
          <a:p>
            <a:r>
              <a:rPr lang="en-US" dirty="0" smtClean="0"/>
              <a:t>echo `</a:t>
            </a:r>
            <a:r>
              <a:rPr lang="en-US" dirty="0" err="1" smtClean="0"/>
              <a:t>expr</a:t>
            </a:r>
            <a:r>
              <a:rPr lang="en-US" dirty="0" smtClean="0"/>
              <a:t> index $</a:t>
            </a:r>
            <a:r>
              <a:rPr lang="en-US" dirty="0" err="1" smtClean="0"/>
              <a:t>str</a:t>
            </a:r>
            <a:r>
              <a:rPr lang="en-US" dirty="0" smtClean="0"/>
              <a:t> $key`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hope.com/jargon/n/null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SYSTEM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SHELL 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37448" cy="11399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Echo	-n	 do not output the trailing newline</a:t>
            </a:r>
          </a:p>
          <a:p>
            <a:r>
              <a:rPr lang="en-US" sz="2000" dirty="0" smtClean="0"/>
              <a:t>echo ‘</a:t>
            </a:r>
            <a:r>
              <a:rPr lang="en-US" sz="2000" dirty="0" err="1" smtClean="0"/>
              <a:t>Todays</a:t>
            </a:r>
            <a:r>
              <a:rPr lang="en-US" sz="2000" dirty="0" smtClean="0"/>
              <a:t> date is ‘ date</a:t>
            </a:r>
          </a:p>
          <a:p>
            <a:r>
              <a:rPr lang="en-US" sz="2000" dirty="0" smtClean="0"/>
              <a:t>Output : </a:t>
            </a:r>
            <a:r>
              <a:rPr lang="en-US" sz="2000" dirty="0" err="1" smtClean="0"/>
              <a:t>Todays</a:t>
            </a:r>
            <a:r>
              <a:rPr lang="en-US" sz="2000" dirty="0" smtClean="0"/>
              <a:t> date is date</a:t>
            </a:r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743200"/>
            <a:ext cx="8537448" cy="1444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 –n ‘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Todays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date is ‘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b="1" dirty="0" err="1" smtClean="0"/>
              <a:t>Output:Todays</a:t>
            </a:r>
            <a:r>
              <a:rPr lang="en-US" b="1" dirty="0" smtClean="0"/>
              <a:t> date is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b="1" dirty="0" smtClean="0"/>
              <a:t>Fri May 22 17:21:36 IST 2015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267200"/>
            <a:ext cx="8537448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 –n ‘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Todays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date is ‘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b="1" dirty="0" smtClean="0"/>
              <a:t>Output : </a:t>
            </a:r>
            <a:r>
              <a:rPr lang="en-US" b="1" dirty="0" err="1" smtClean="0"/>
              <a:t>Todays</a:t>
            </a:r>
            <a:r>
              <a:rPr lang="en-US" b="1" dirty="0" smtClean="0"/>
              <a:t> Date is Fri May 22 17:21:27 IST 2015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 Variables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PWD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SHLVL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819400"/>
            <a:ext cx="4117848" cy="2590800"/>
          </a:xfrm>
        </p:spPr>
        <p:txBody>
          <a:bodyPr/>
          <a:lstStyle/>
          <a:p>
            <a:r>
              <a:rPr lang="en-US" dirty="0" smtClean="0"/>
              <a:t>$a=10</a:t>
            </a:r>
          </a:p>
          <a:p>
            <a:r>
              <a:rPr lang="en-US" dirty="0" smtClean="0"/>
              <a:t>$bash</a:t>
            </a:r>
          </a:p>
          <a:p>
            <a:r>
              <a:rPr lang="en-US" dirty="0" smtClean="0"/>
              <a:t>$echo	$a</a:t>
            </a:r>
          </a:p>
          <a:p>
            <a:r>
              <a:rPr lang="en-US" dirty="0" smtClean="0"/>
              <a:t>No Output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2819400"/>
            <a:ext cx="4117848" cy="2895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$a=10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700" dirty="0" smtClean="0"/>
              <a:t>$export	a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$bash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$echo	$a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 Mark each </a:t>
            </a:r>
            <a:r>
              <a:rPr lang="en-US" sz="2400" i="1" dirty="0" smtClean="0"/>
              <a:t>name</a:t>
            </a:r>
            <a:r>
              <a:rPr lang="en-US" sz="2400" dirty="0" smtClean="0"/>
              <a:t> to be passed to child processes in the environment.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0392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 smtClean="0"/>
              <a:t>expr</a:t>
            </a:r>
            <a:r>
              <a:rPr lang="en-US" dirty="0" smtClean="0"/>
              <a:t>  : evaluates the expression and writes the result to </a:t>
            </a:r>
            <a:r>
              <a:rPr lang="en-US" dirty="0" err="1" smtClean="0"/>
              <a:t>stdout</a:t>
            </a:r>
            <a:r>
              <a:rPr lang="en-US" dirty="0" smtClean="0"/>
              <a:t>. 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Have </a:t>
            </a:r>
            <a:r>
              <a:rPr lang="en-US" dirty="0" smtClean="0"/>
              <a:t>a space between operator and operands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$ </a:t>
            </a:r>
            <a:r>
              <a:rPr lang="en-US" sz="2800" dirty="0" err="1" smtClean="0"/>
              <a:t>expr</a:t>
            </a:r>
            <a:r>
              <a:rPr lang="en-US" sz="2800" dirty="0" smtClean="0"/>
              <a:t> 5 + 2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7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$ </a:t>
            </a:r>
            <a:r>
              <a:rPr lang="en-US" sz="2800" dirty="0" err="1" smtClean="0"/>
              <a:t>expr</a:t>
            </a:r>
            <a:r>
              <a:rPr lang="en-US" sz="2800" dirty="0" smtClean="0"/>
              <a:t> 5+2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dirty="0" smtClean="0"/>
              <a:t>5+2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* and \  </a:t>
            </a:r>
            <a:r>
              <a:rPr lang="en-US" dirty="0" smtClean="0"/>
              <a:t>operator has to be preceded with backslash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$</a:t>
            </a:r>
            <a:r>
              <a:rPr lang="en-US" sz="2800" dirty="0" err="1" smtClean="0"/>
              <a:t>expr</a:t>
            </a:r>
            <a:r>
              <a:rPr lang="en-US" sz="2800" dirty="0" smtClean="0"/>
              <a:t> 5 \* </a:t>
            </a:r>
            <a:r>
              <a:rPr lang="en-US" sz="2800" dirty="0" smtClean="0"/>
              <a:t>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dirty="0" smtClean="0"/>
              <a:t>$</a:t>
            </a:r>
            <a:r>
              <a:rPr lang="en-US" sz="2800" dirty="0" err="1" smtClean="0"/>
              <a:t>expr</a:t>
            </a:r>
            <a:r>
              <a:rPr lang="en-US" sz="2800" dirty="0" smtClean="0"/>
              <a:t>  5 \|  2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Works </a:t>
            </a:r>
            <a:r>
              <a:rPr lang="en-US" dirty="0" smtClean="0"/>
              <a:t>only on integer values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$</a:t>
            </a:r>
            <a:r>
              <a:rPr lang="en-US" dirty="0" err="1" smtClean="0"/>
              <a:t>expr</a:t>
            </a:r>
            <a:r>
              <a:rPr lang="en-US" dirty="0" smtClean="0"/>
              <a:t>	1.2 + 2.4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expr</a:t>
            </a:r>
            <a:r>
              <a:rPr lang="en-US" dirty="0" smtClean="0"/>
              <a:t>: non-numeric </a:t>
            </a:r>
            <a:r>
              <a:rPr lang="en-US" dirty="0" smtClean="0"/>
              <a:t>argument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727200"/>
          <a:ext cx="74676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980"/>
                <a:gridCol w="478262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ARG1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\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ARG1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if it is neither </a:t>
                      </a:r>
                      <a:r>
                        <a:rPr kumimoji="0"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null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nor 0, otherwise </a:t>
                      </a:r>
                      <a:r>
                        <a:rPr kumimoji="0" lang="en-US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ARG2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ARG1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ARG1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if neither argument is null or 0, otherwise 0.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\&lt;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4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(compares)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\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!=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\* (Multiply)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Substr</a:t>
                      </a:r>
                      <a:r>
                        <a:rPr lang="en-US" sz="1400" dirty="0" smtClean="0"/>
                        <a:t> STRING POS 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expr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substr</a:t>
                      </a:r>
                      <a:r>
                        <a:rPr lang="en-US" sz="1400" dirty="0" smtClean="0"/>
                        <a:t> SIKANDER 2 5</a:t>
                      </a:r>
                    </a:p>
                    <a:p>
                      <a:r>
                        <a:rPr lang="en-US" sz="1400" dirty="0" smtClean="0"/>
                        <a:t>IKAND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 STRING CHARS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expr</a:t>
                      </a:r>
                      <a:r>
                        <a:rPr lang="en-US" sz="1400" dirty="0" smtClean="0"/>
                        <a:t> index SIKANDER A   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 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expr</a:t>
                      </a:r>
                      <a:r>
                        <a:rPr lang="en-US" sz="1400" dirty="0" smtClean="0"/>
                        <a:t> length SIKANDER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(EXPRESSION)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5946648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Tty</a:t>
            </a:r>
            <a:r>
              <a:rPr lang="en-US" dirty="0" smtClean="0"/>
              <a:t>	</a:t>
            </a:r>
          </a:p>
          <a:p>
            <a:r>
              <a:rPr lang="en-US" dirty="0" smtClean="0"/>
              <a:t>LOCAL and SHELL variables</a:t>
            </a:r>
          </a:p>
          <a:p>
            <a:r>
              <a:rPr lang="en-US" dirty="0" err="1" smtClean="0"/>
              <a:t>Expr</a:t>
            </a:r>
            <a:endParaRPr lang="en-US" dirty="0" smtClean="0"/>
          </a:p>
          <a:p>
            <a:r>
              <a:rPr lang="en-US" dirty="0" smtClean="0"/>
              <a:t>Cat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 -  list directory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-1   	: list one file per line</a:t>
            </a:r>
          </a:p>
          <a:p>
            <a:r>
              <a:rPr lang="en-US" dirty="0" smtClean="0"/>
              <a:t>-l 	: Long listing</a:t>
            </a:r>
          </a:p>
          <a:p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	: Prints the </a:t>
            </a:r>
            <a:r>
              <a:rPr lang="en-US" dirty="0" err="1" smtClean="0"/>
              <a:t>i</a:t>
            </a:r>
            <a:r>
              <a:rPr lang="en-US" dirty="0" smtClean="0"/>
              <a:t>-node number</a:t>
            </a:r>
          </a:p>
          <a:p>
            <a:r>
              <a:rPr lang="en-US" dirty="0" smtClean="0"/>
              <a:t>-F	: classify (append indicator) (* - </a:t>
            </a:r>
            <a:r>
              <a:rPr lang="en-US" dirty="0" err="1" smtClean="0"/>
              <a:t>execuatable</a:t>
            </a:r>
            <a:r>
              <a:rPr lang="en-US" dirty="0" smtClean="0"/>
              <a:t>, / - directory)</a:t>
            </a:r>
          </a:p>
          <a:p>
            <a:r>
              <a:rPr lang="en-US" dirty="0" smtClean="0"/>
              <a:t>-a	: list all files (including hidden)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 &amp; </a:t>
            </a:r>
            <a:r>
              <a:rPr lang="en-US" dirty="0" err="1" smtClean="0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-n </a:t>
            </a:r>
            <a:r>
              <a:rPr lang="en-US" dirty="0" err="1" smtClean="0"/>
              <a:t>file.c</a:t>
            </a:r>
            <a:r>
              <a:rPr lang="en-US" dirty="0" smtClean="0"/>
              <a:t> : Display the line numbers 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 - print the number of  lines, words, and bytes</a:t>
            </a:r>
          </a:p>
          <a:p>
            <a:r>
              <a:rPr lang="en-US" dirty="0" smtClean="0"/>
              <a:t>-c : print no. </a:t>
            </a:r>
            <a:r>
              <a:rPr lang="en-US" smtClean="0"/>
              <a:t>of bytes(characters)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3200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SHELL PROGRAMMING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Program extension should be  </a:t>
            </a:r>
            <a:r>
              <a:rPr lang="en-US" dirty="0" err="1" smtClean="0"/>
              <a:t>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Comments begin with #</a:t>
            </a:r>
          </a:p>
          <a:p>
            <a:pPr>
              <a:buNone/>
            </a:pPr>
            <a:r>
              <a:rPr lang="en-US" dirty="0" smtClean="0"/>
              <a:t>To execute shell scripts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sh</a:t>
            </a:r>
            <a:r>
              <a:rPr lang="en-US" dirty="0" smtClean="0"/>
              <a:t>   prog.sh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Alias	:	Assigns a short name as a synonym for existing command</a:t>
            </a:r>
          </a:p>
          <a:p>
            <a:r>
              <a:rPr lang="en-US" dirty="0" smtClean="0"/>
              <a:t>$alias 	</a:t>
            </a:r>
          </a:p>
          <a:p>
            <a:pPr>
              <a:buNone/>
            </a:pPr>
            <a:r>
              <a:rPr lang="en-US" dirty="0" smtClean="0"/>
              <a:t>	Print the list of alias names assigned</a:t>
            </a:r>
          </a:p>
          <a:p>
            <a:r>
              <a:rPr lang="en-US" dirty="0" smtClean="0"/>
              <a:t>Alias	</a:t>
            </a:r>
            <a:r>
              <a:rPr lang="en-US" dirty="0" err="1" smtClean="0"/>
              <a:t>mycmd</a:t>
            </a:r>
            <a:r>
              <a:rPr lang="en-US" dirty="0" smtClean="0"/>
              <a:t>=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1"/>
            <a:r>
              <a:rPr lang="en-US" dirty="0" smtClean="0"/>
              <a:t>Sets </a:t>
            </a:r>
            <a:r>
              <a:rPr lang="en-US" dirty="0" err="1" smtClean="0"/>
              <a:t>mycmd</a:t>
            </a:r>
            <a:r>
              <a:rPr lang="en-US" dirty="0" smtClean="0"/>
              <a:t> as alternate name for </a:t>
            </a:r>
            <a:r>
              <a:rPr lang="en-US" dirty="0" err="1" smtClean="0"/>
              <a:t>gcc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062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#first shell </a:t>
            </a:r>
            <a:r>
              <a:rPr lang="en-US" dirty="0" smtClean="0"/>
              <a:t>program  </a:t>
            </a:r>
          </a:p>
          <a:p>
            <a:pPr>
              <a:buNone/>
            </a:pPr>
            <a:r>
              <a:rPr lang="en-US" dirty="0" smtClean="0"/>
              <a:t>clear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 'HAI' $USER 'Welcome to shell Scripting'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720609"/>
          </a:xfrm>
        </p:spPr>
        <p:txBody>
          <a:bodyPr/>
          <a:lstStyle/>
          <a:p>
            <a:r>
              <a:rPr lang="en-US" dirty="0" smtClean="0"/>
              <a:t>Write a script which prints the following output</a:t>
            </a:r>
          </a:p>
          <a:p>
            <a:r>
              <a:rPr lang="en-US" dirty="0" smtClean="0"/>
              <a:t>Good Day </a:t>
            </a:r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b="1" dirty="0" err="1" smtClean="0"/>
              <a:t>sikander</a:t>
            </a:r>
            <a:endParaRPr lang="en-US" b="1" dirty="0" smtClean="0"/>
          </a:p>
          <a:p>
            <a:r>
              <a:rPr lang="en-US" dirty="0" err="1" smtClean="0"/>
              <a:t>Todays</a:t>
            </a:r>
            <a:r>
              <a:rPr lang="en-US" dirty="0" smtClean="0"/>
              <a:t> Date is</a:t>
            </a:r>
          </a:p>
          <a:p>
            <a:r>
              <a:rPr lang="en-US" b="1" dirty="0" smtClean="0"/>
              <a:t>Wed Dec  2 18:46:39 IST 2015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24401"/>
            <a:ext cx="8229600" cy="914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3200" dirty="0" err="1" smtClean="0"/>
              <a:t>Sikander</a:t>
            </a:r>
            <a:r>
              <a:rPr lang="en-US" sz="3200" dirty="0" smtClean="0"/>
              <a:t> is the user name and last line is data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20409"/>
          </a:xfrm>
        </p:spPr>
        <p:txBody>
          <a:bodyPr/>
          <a:lstStyle/>
          <a:p>
            <a:r>
              <a:rPr lang="en-US" dirty="0" smtClean="0"/>
              <a:t>To read the input from standard input</a:t>
            </a:r>
          </a:p>
          <a:p>
            <a:r>
              <a:rPr lang="en-US" dirty="0" smtClean="0"/>
              <a:t>Read	variable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00400"/>
            <a:ext cx="8229600" cy="11204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script to read two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and print it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add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echo 'Enter two numbers '</a:t>
            </a:r>
          </a:p>
          <a:p>
            <a:pPr>
              <a:buNone/>
            </a:pPr>
            <a:r>
              <a:rPr lang="en-US" dirty="0" smtClean="0"/>
              <a:t>read    a</a:t>
            </a:r>
          </a:p>
          <a:p>
            <a:pPr>
              <a:buNone/>
            </a:pPr>
            <a:r>
              <a:rPr lang="en-US" dirty="0" smtClean="0"/>
              <a:t>read    b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 smtClean="0"/>
              <a:t>=`</a:t>
            </a:r>
            <a:r>
              <a:rPr lang="en-US" dirty="0" err="1" smtClean="0"/>
              <a:t>expr</a:t>
            </a:r>
            <a:r>
              <a:rPr lang="en-US" dirty="0" smtClean="0"/>
              <a:t> $a + $b`		#` (below ESC)</a:t>
            </a:r>
          </a:p>
          <a:p>
            <a:pPr>
              <a:buNone/>
            </a:pPr>
            <a:r>
              <a:rPr lang="en-US" dirty="0" smtClean="0"/>
              <a:t>echo 'Sum = ' $c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sum=`</a:t>
            </a:r>
            <a:r>
              <a:rPr lang="en-US" dirty="0" err="1" smtClean="0"/>
              <a:t>expr</a:t>
            </a:r>
            <a:r>
              <a:rPr lang="en-US" dirty="0" smtClean="0"/>
              <a:t> $1 + $2`</a:t>
            </a:r>
          </a:p>
          <a:p>
            <a:pPr>
              <a:buNone/>
            </a:pPr>
            <a:r>
              <a:rPr lang="en-US" dirty="0" smtClean="0"/>
              <a:t>echo 'The sum = ' $sum</a:t>
            </a:r>
          </a:p>
          <a:p>
            <a:pPr>
              <a:buNone/>
            </a:pPr>
            <a:r>
              <a:rPr lang="en-US" dirty="0" smtClean="0"/>
              <a:t>diff=$(($1 - $2))	#extra parenthesis is compulsory</a:t>
            </a:r>
          </a:p>
          <a:p>
            <a:pPr>
              <a:buNone/>
            </a:pPr>
            <a:r>
              <a:rPr lang="en-US" dirty="0" smtClean="0"/>
              <a:t>echo 'The difference = ' $diff</a:t>
            </a:r>
          </a:p>
          <a:p>
            <a:pPr>
              <a:buNone/>
            </a:pPr>
            <a:r>
              <a:rPr lang="en-US" dirty="0" smtClean="0"/>
              <a:t>prod=`</a:t>
            </a:r>
            <a:r>
              <a:rPr lang="en-US" dirty="0" err="1" smtClean="0"/>
              <a:t>expr</a:t>
            </a:r>
            <a:r>
              <a:rPr lang="en-US" dirty="0" smtClean="0"/>
              <a:t> $1 \* $2`</a:t>
            </a:r>
          </a:p>
          <a:p>
            <a:pPr>
              <a:buNone/>
            </a:pPr>
            <a:r>
              <a:rPr lang="en-US" dirty="0" smtClean="0"/>
              <a:t>echo 'The product = ' $prod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</a:t>
            </a:r>
            <a:r>
              <a:rPr lang="en-US" dirty="0" smtClean="0"/>
              <a:t> :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echo 'Enter two numbers'</a:t>
            </a:r>
          </a:p>
          <a:p>
            <a:pPr>
              <a:buNone/>
            </a:pPr>
            <a:r>
              <a:rPr lang="pt-BR" dirty="0" smtClean="0"/>
              <a:t>read a</a:t>
            </a:r>
          </a:p>
          <a:p>
            <a:pPr>
              <a:buNone/>
            </a:pPr>
            <a:r>
              <a:rPr lang="pt-BR" dirty="0" smtClean="0"/>
              <a:t>read b</a:t>
            </a:r>
          </a:p>
          <a:p>
            <a:pPr>
              <a:buNone/>
            </a:pPr>
            <a:r>
              <a:rPr lang="pt-BR" dirty="0" smtClean="0"/>
              <a:t>echo -n 'Are they equal '</a:t>
            </a:r>
          </a:p>
          <a:p>
            <a:pPr>
              <a:buNone/>
            </a:pPr>
            <a:r>
              <a:rPr lang="pt-BR" dirty="0" smtClean="0"/>
              <a:t>echo `expr $a = $b`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echo -n 'Is ' $a ' &gt; ' $b ' '</a:t>
            </a:r>
          </a:p>
          <a:p>
            <a:pPr>
              <a:buNone/>
            </a:pPr>
            <a:r>
              <a:rPr lang="pt-BR" dirty="0" smtClean="0"/>
              <a:t>echo `expr $a </a:t>
            </a:r>
            <a:r>
              <a:rPr lang="pt-BR" b="1" dirty="0" smtClean="0"/>
              <a:t>\&gt;</a:t>
            </a:r>
            <a:r>
              <a:rPr lang="pt-BR" dirty="0" smtClean="0"/>
              <a:t> $b`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echo -n 'Is ' $a ' &lt; ' $b ' '</a:t>
            </a:r>
          </a:p>
          <a:p>
            <a:pPr>
              <a:buNone/>
            </a:pPr>
            <a:r>
              <a:rPr lang="pt-BR" dirty="0" smtClean="0"/>
              <a:t>echo `expr $a </a:t>
            </a:r>
            <a:r>
              <a:rPr lang="pt-BR" b="1" dirty="0" smtClean="0"/>
              <a:t>\&lt;</a:t>
            </a:r>
            <a:r>
              <a:rPr lang="pt-BR" dirty="0" smtClean="0"/>
              <a:t> $b`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</a:t>
            </a:r>
            <a:r>
              <a:rPr lang="en-US" dirty="0" smtClean="0"/>
              <a:t> 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4956048" cy="45689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echo 'Enter two numbers'</a:t>
            </a:r>
          </a:p>
          <a:p>
            <a:pPr>
              <a:buNone/>
            </a:pPr>
            <a:r>
              <a:rPr lang="en-US" dirty="0" smtClean="0"/>
              <a:t>read a	b</a:t>
            </a:r>
          </a:p>
          <a:p>
            <a:pPr>
              <a:buNone/>
            </a:pPr>
            <a:r>
              <a:rPr lang="en-US" dirty="0" smtClean="0"/>
              <a:t>echo -n 'LOGICAL AND '</a:t>
            </a:r>
          </a:p>
          <a:p>
            <a:pPr>
              <a:buNone/>
            </a:pPr>
            <a:r>
              <a:rPr lang="en-US" dirty="0" smtClean="0"/>
              <a:t>echo `</a:t>
            </a:r>
            <a:r>
              <a:rPr lang="en-US" dirty="0" err="1" smtClean="0"/>
              <a:t>expr</a:t>
            </a:r>
            <a:r>
              <a:rPr lang="en-US" dirty="0" smtClean="0"/>
              <a:t> $a \&amp; $b`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echo -n 'LOGICAL OR '</a:t>
            </a:r>
          </a:p>
          <a:p>
            <a:pPr>
              <a:buNone/>
            </a:pPr>
            <a:r>
              <a:rPr lang="en-US" dirty="0" smtClean="0"/>
              <a:t>echo `</a:t>
            </a:r>
            <a:r>
              <a:rPr lang="en-US" dirty="0" err="1" smtClean="0"/>
              <a:t>expr</a:t>
            </a:r>
            <a:r>
              <a:rPr lang="en-US" dirty="0" smtClean="0"/>
              <a:t> $a \| $b`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524000"/>
            <a:ext cx="2667000" cy="502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Enter two numbers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4	5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LOGICAL AND 4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LOGICAL OR 4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--------------------------------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Enter two numbers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5	0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LOGICAL AND 0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LOGICAL OR 5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----------------------------------------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Enter two numbers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0	4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LOGICAL AND 0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LOGICAL OR 4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------------------------------------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Enter two numbers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0	0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LOGICAL AND 0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/>
              <a:t>LOGICAL OR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Script to calculate length of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echo 'Enter the string  '</a:t>
            </a:r>
          </a:p>
          <a:p>
            <a:pPr>
              <a:buNone/>
            </a:pPr>
            <a:r>
              <a:rPr lang="en-US" dirty="0" smtClean="0"/>
              <a:t>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len</a:t>
            </a:r>
            <a:r>
              <a:rPr lang="en-US" dirty="0" smtClean="0"/>
              <a:t>=`</a:t>
            </a:r>
            <a:r>
              <a:rPr lang="en-US" dirty="0" err="1" smtClean="0"/>
              <a:t>expr</a:t>
            </a:r>
            <a:r>
              <a:rPr lang="en-US" dirty="0" smtClean="0"/>
              <a:t> length $a`</a:t>
            </a:r>
          </a:p>
          <a:p>
            <a:pPr>
              <a:buNone/>
            </a:pPr>
            <a:r>
              <a:rPr lang="en-US" dirty="0" smtClean="0"/>
              <a:t>echo 'Length of String' $a ' is ' $</a:t>
            </a:r>
            <a:r>
              <a:rPr lang="en-US" dirty="0" err="1" smtClean="0"/>
              <a:t>len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Expr</a:t>
            </a:r>
            <a:r>
              <a:rPr lang="en-US" dirty="0" smtClean="0"/>
              <a:t> : index(search for key char)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4041648" cy="220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echo 'Enter the string '</a:t>
            </a:r>
          </a:p>
          <a:p>
            <a:pPr>
              <a:buNone/>
            </a:pPr>
            <a:r>
              <a:rPr lang="en-US" sz="2000" dirty="0" smtClean="0"/>
              <a:t>read 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echo 'Enter the character to find'</a:t>
            </a:r>
          </a:p>
          <a:p>
            <a:pPr>
              <a:buNone/>
            </a:pPr>
            <a:r>
              <a:rPr lang="en-US" sz="2000" dirty="0" smtClean="0"/>
              <a:t>read key</a:t>
            </a:r>
          </a:p>
          <a:p>
            <a:pPr>
              <a:buNone/>
            </a:pPr>
            <a:r>
              <a:rPr lang="en-US" sz="2400" b="1" dirty="0" smtClean="0"/>
              <a:t>echo `</a:t>
            </a:r>
            <a:r>
              <a:rPr lang="en-US" sz="2400" b="1" dirty="0" err="1" smtClean="0"/>
              <a:t>expr</a:t>
            </a:r>
            <a:r>
              <a:rPr lang="en-US" sz="2400" b="1" dirty="0" smtClean="0"/>
              <a:t> index $</a:t>
            </a:r>
            <a:r>
              <a:rPr lang="en-US" sz="2400" b="1" dirty="0" err="1" smtClean="0"/>
              <a:t>str</a:t>
            </a:r>
            <a:r>
              <a:rPr lang="en-US" sz="2400" b="1" dirty="0" smtClean="0"/>
              <a:t> $key`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886200"/>
            <a:ext cx="4651248" cy="220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Enter the string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SIKANDER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Enter the character to find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I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524000"/>
            <a:ext cx="4038600" cy="220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Enter the string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SIKANDER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Enter the character to find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3886200"/>
            <a:ext cx="4651248" cy="220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Enter the string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SIKANDER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Enter the character to find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B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named test.sh; default permissions are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-r--  1 </a:t>
            </a:r>
            <a:r>
              <a:rPr lang="en-US" dirty="0" err="1" smtClean="0"/>
              <a:t>sikander</a:t>
            </a:r>
            <a:r>
              <a:rPr lang="en-US" dirty="0" smtClean="0"/>
              <a:t>	…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 </a:t>
            </a:r>
            <a:r>
              <a:rPr lang="en-US" dirty="0" err="1" smtClean="0"/>
              <a:t>u+x</a:t>
            </a:r>
            <a:r>
              <a:rPr lang="en-US" dirty="0" smtClean="0"/>
              <a:t>	test.sh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b="1" dirty="0" err="1" smtClean="0"/>
              <a:t>x</a:t>
            </a:r>
            <a:r>
              <a:rPr lang="en-US" dirty="0" err="1" smtClean="0"/>
              <a:t>rw</a:t>
            </a:r>
            <a:r>
              <a:rPr lang="en-US" dirty="0" smtClean="0"/>
              <a:t>-r--  1 </a:t>
            </a:r>
            <a:r>
              <a:rPr lang="en-US" dirty="0" err="1" smtClean="0"/>
              <a:t>sikander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User- u	group	-g	others-o</a:t>
            </a:r>
          </a:p>
          <a:p>
            <a:r>
              <a:rPr lang="en-US" dirty="0" smtClean="0"/>
              <a:t>Read-r	write-w	execute-x</a:t>
            </a:r>
          </a:p>
          <a:p>
            <a:r>
              <a:rPr lang="en-US" dirty="0" smtClean="0"/>
              <a:t>Add  +	Remove -</a:t>
            </a:r>
            <a:r>
              <a:rPr lang="en-US" smtClean="0"/>
              <a:t>	Assign =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Bash	: to invoke a Bash shell from within a shell</a:t>
            </a:r>
          </a:p>
          <a:p>
            <a:r>
              <a:rPr lang="en-US" dirty="0" err="1" smtClean="0"/>
              <a:t>Sh</a:t>
            </a:r>
            <a:r>
              <a:rPr lang="en-US" dirty="0" smtClean="0"/>
              <a:t>		: Bourne Shell</a:t>
            </a:r>
          </a:p>
          <a:p>
            <a:r>
              <a:rPr lang="en-US" dirty="0" err="1" smtClean="0"/>
              <a:t>Csh</a:t>
            </a:r>
            <a:r>
              <a:rPr lang="en-US" dirty="0" smtClean="0"/>
              <a:t>		: C shell	</a:t>
            </a:r>
          </a:p>
          <a:p>
            <a:r>
              <a:rPr lang="en-US" dirty="0" err="1" smtClean="0"/>
              <a:t>Ksh</a:t>
            </a:r>
            <a:r>
              <a:rPr lang="en-US" dirty="0" smtClean="0"/>
              <a:t>		: </a:t>
            </a:r>
            <a:r>
              <a:rPr lang="en-US" dirty="0" err="1" smtClean="0"/>
              <a:t>Korn</a:t>
            </a:r>
            <a:r>
              <a:rPr lang="en-US" dirty="0" smtClean="0"/>
              <a:t> Shell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condition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eq</a:t>
            </a:r>
            <a:endParaRPr lang="en-US" dirty="0" smtClean="0"/>
          </a:p>
          <a:p>
            <a:r>
              <a:rPr lang="en-US" dirty="0" smtClean="0"/>
              <a:t>-ne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lt</a:t>
            </a:r>
            <a:endParaRPr lang="en-US" dirty="0" smtClean="0"/>
          </a:p>
          <a:p>
            <a:r>
              <a:rPr lang="en-US" dirty="0" smtClean="0"/>
              <a:t>-le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gt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ge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5641848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echo 'Enter two numbers in one line'</a:t>
            </a:r>
          </a:p>
          <a:p>
            <a:pPr>
              <a:buNone/>
            </a:pPr>
            <a:r>
              <a:rPr lang="en-US" dirty="0" smtClean="0"/>
              <a:t>read a b</a:t>
            </a:r>
          </a:p>
          <a:p>
            <a:pPr>
              <a:buNone/>
            </a:pPr>
            <a:r>
              <a:rPr lang="en-US" dirty="0" smtClean="0"/>
              <a:t>echo 'The largest among these is '</a:t>
            </a:r>
          </a:p>
          <a:p>
            <a:pPr>
              <a:buNone/>
            </a:pPr>
            <a:r>
              <a:rPr lang="en-US" dirty="0" smtClean="0"/>
              <a:t>if  test $a -</a:t>
            </a:r>
            <a:r>
              <a:rPr lang="en-US" dirty="0" err="1" smtClean="0"/>
              <a:t>gt</a:t>
            </a:r>
            <a:r>
              <a:rPr lang="en-US" dirty="0" smtClean="0"/>
              <a:t> $b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     echo $a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     echo $b</a:t>
            </a:r>
          </a:p>
          <a:p>
            <a:pPr>
              <a:buNone/>
            </a:pPr>
            <a:r>
              <a:rPr lang="en-US" dirty="0" err="1" smtClean="0"/>
              <a:t>fi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3200400"/>
            <a:ext cx="3810000" cy="2895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[ $a -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$b 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echo $a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echo $b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#Place a space after [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before ]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echo 'Enter two numbers in one line'</a:t>
            </a:r>
          </a:p>
          <a:p>
            <a:pPr>
              <a:buNone/>
            </a:pPr>
            <a:r>
              <a:rPr lang="en-US" dirty="0" smtClean="0"/>
              <a:t>read a b</a:t>
            </a:r>
          </a:p>
          <a:p>
            <a:pPr>
              <a:buNone/>
            </a:pPr>
            <a:r>
              <a:rPr lang="en-US" dirty="0" smtClean="0"/>
              <a:t>if  test $a -</a:t>
            </a:r>
            <a:r>
              <a:rPr lang="en-US" dirty="0" err="1" smtClean="0"/>
              <a:t>eq</a:t>
            </a:r>
            <a:r>
              <a:rPr lang="en-US" dirty="0" smtClean="0"/>
              <a:t> $b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     echo 'Both are equal'</a:t>
            </a:r>
          </a:p>
          <a:p>
            <a:pPr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test $a -</a:t>
            </a:r>
            <a:r>
              <a:rPr lang="en-US" dirty="0" err="1" smtClean="0"/>
              <a:t>gt</a:t>
            </a:r>
            <a:r>
              <a:rPr lang="en-US" dirty="0" smtClean="0"/>
              <a:t> $b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     echo $a ' is greater'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     echo $b ' is greater'</a:t>
            </a:r>
          </a:p>
          <a:p>
            <a:pPr>
              <a:buNone/>
            </a:pPr>
            <a:r>
              <a:rPr lang="en-US" dirty="0" err="1" smtClean="0"/>
              <a:t>fi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>
              <a:buNone/>
            </a:pPr>
            <a:r>
              <a:rPr lang="en-US" dirty="0" smtClean="0"/>
              <a:t>while [ $</a:t>
            </a:r>
            <a:r>
              <a:rPr lang="en-US" dirty="0" err="1" smtClean="0"/>
              <a:t>i</a:t>
            </a:r>
            <a:r>
              <a:rPr lang="en-US" dirty="0" smtClean="0"/>
              <a:t> -le 10 ]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        echo $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=`</a:t>
            </a:r>
            <a:r>
              <a:rPr lang="en-US" dirty="0" err="1" smtClean="0"/>
              <a:t>expr</a:t>
            </a:r>
            <a:r>
              <a:rPr lang="en-US" dirty="0" smtClean="0"/>
              <a:t> $</a:t>
            </a:r>
            <a:r>
              <a:rPr lang="en-US" dirty="0" err="1" smtClean="0"/>
              <a:t>i</a:t>
            </a:r>
            <a:r>
              <a:rPr lang="en-US" dirty="0" smtClean="0"/>
              <a:t> + 1`</a:t>
            </a:r>
          </a:p>
          <a:p>
            <a:pPr>
              <a:buNone/>
            </a:pPr>
            <a:r>
              <a:rPr lang="en-US" dirty="0" smtClean="0"/>
              <a:t>done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20543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for(( i = 1 ;  i &lt;= 10  ; i++ ))</a:t>
            </a:r>
          </a:p>
          <a:p>
            <a:pPr>
              <a:buNone/>
            </a:pPr>
            <a:r>
              <a:rPr lang="pl-PL" dirty="0" smtClean="0"/>
              <a:t>do</a:t>
            </a:r>
          </a:p>
          <a:p>
            <a:pPr>
              <a:buNone/>
            </a:pPr>
            <a:r>
              <a:rPr lang="pl-PL" dirty="0" smtClean="0"/>
              <a:t>        echo $i</a:t>
            </a:r>
          </a:p>
          <a:p>
            <a:pPr>
              <a:buNone/>
            </a:pPr>
            <a:r>
              <a:rPr lang="pl-PL" dirty="0" smtClean="0"/>
              <a:t>done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733800"/>
            <a:ext cx="4648200" cy="24384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#program to calculate the factorial of a given number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pl-PL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echo "Enter a number : "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read 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res=1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for(( i = 1 ; i &lt;= n ; i++ ))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do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        res=`expr $res \* $i`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done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echo "Factorial is $res"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3733800"/>
            <a:ext cx="3810000" cy="24384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pl-PL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echo "Enter a number : "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read 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i=1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res=1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while [ $i -le $n ]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do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        res=`expr $res \* $i`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        i=$(($i + 1))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done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pl-PL" sz="2700" dirty="0" smtClean="0"/>
              <a:t>echo    "Factorial of $n = $res"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n=5</a:t>
            </a:r>
          </a:p>
          <a:p>
            <a:pPr>
              <a:buNone/>
            </a:pPr>
            <a:r>
              <a:rPr lang="pt-BR" dirty="0" smtClean="0"/>
              <a:t>for i in 2 4 6 8 10</a:t>
            </a:r>
          </a:p>
          <a:p>
            <a:pPr>
              <a:buNone/>
            </a:pPr>
            <a:r>
              <a:rPr lang="pt-BR" dirty="0" smtClean="0"/>
              <a:t>do</a:t>
            </a:r>
          </a:p>
          <a:p>
            <a:pPr>
              <a:buNone/>
            </a:pPr>
            <a:r>
              <a:rPr lang="pt-BR" dirty="0" smtClean="0"/>
              <a:t>        echo "$n * $i = `expr $n \* $i`"</a:t>
            </a:r>
          </a:p>
          <a:p>
            <a:pPr>
              <a:buNone/>
            </a:pPr>
            <a:r>
              <a:rPr lang="pt-BR" dirty="0" smtClean="0"/>
              <a:t>done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#program to print </a:t>
            </a:r>
            <a:r>
              <a:rPr lang="en-US" dirty="0" err="1" smtClean="0"/>
              <a:t>gcd</a:t>
            </a:r>
            <a:r>
              <a:rPr lang="en-US" dirty="0" smtClean="0"/>
              <a:t> of 2 numbers</a:t>
            </a:r>
          </a:p>
          <a:p>
            <a:pPr>
              <a:buNone/>
            </a:pPr>
            <a:r>
              <a:rPr lang="en-US" dirty="0" smtClean="0"/>
              <a:t>#two numbers had be given as command line arguments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test $# -ne 2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     echo "Wrong no. of arguments"</a:t>
            </a:r>
          </a:p>
          <a:p>
            <a:pPr>
              <a:buNone/>
            </a:pPr>
            <a:r>
              <a:rPr lang="en-US" dirty="0" smtClean="0"/>
              <a:t>        echo "</a:t>
            </a:r>
            <a:r>
              <a:rPr lang="en-US" dirty="0" err="1" smtClean="0"/>
              <a:t>gcd</a:t>
            </a:r>
            <a:r>
              <a:rPr lang="en-US" dirty="0" smtClean="0"/>
              <a:t> num1 num2"</a:t>
            </a:r>
          </a:p>
          <a:p>
            <a:pPr>
              <a:buNone/>
            </a:pPr>
            <a:r>
              <a:rPr lang="en-US" dirty="0" smtClean="0"/>
              <a:t>        exit 1</a:t>
            </a:r>
          </a:p>
          <a:p>
            <a:pPr>
              <a:buNone/>
            </a:pPr>
            <a:r>
              <a:rPr lang="en-US" dirty="0" err="1" smtClean="0"/>
              <a:t>fi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x=$1</a:t>
            </a:r>
          </a:p>
          <a:p>
            <a:pPr>
              <a:buNone/>
            </a:pPr>
            <a:r>
              <a:rPr lang="en-US" dirty="0" smtClean="0"/>
              <a:t>y=$2</a:t>
            </a:r>
          </a:p>
          <a:p>
            <a:pPr>
              <a:buNone/>
            </a:pPr>
            <a:r>
              <a:rPr lang="en-US" dirty="0" smtClean="0"/>
              <a:t>while test $x -ne $y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        if [ $x -</a:t>
            </a:r>
            <a:r>
              <a:rPr lang="en-US" dirty="0" err="1" smtClean="0"/>
              <a:t>gt</a:t>
            </a:r>
            <a:r>
              <a:rPr lang="en-US" dirty="0" smtClean="0"/>
              <a:t> $y ]</a:t>
            </a:r>
          </a:p>
          <a:p>
            <a:pPr>
              <a:buNone/>
            </a:pPr>
            <a:r>
              <a:rPr lang="en-US" dirty="0" smtClean="0"/>
              <a:t>        then</a:t>
            </a:r>
          </a:p>
          <a:p>
            <a:pPr>
              <a:buNone/>
            </a:pPr>
            <a:r>
              <a:rPr lang="en-US" dirty="0" smtClean="0"/>
              <a:t>                x=$(($x - $y))</a:t>
            </a:r>
          </a:p>
          <a:p>
            <a:pPr>
              <a:buNone/>
            </a:pPr>
            <a:r>
              <a:rPr lang="en-US" dirty="0" smtClean="0"/>
              <a:t>        else</a:t>
            </a:r>
          </a:p>
          <a:p>
            <a:pPr>
              <a:buNone/>
            </a:pPr>
            <a:r>
              <a:rPr lang="en-US" dirty="0" smtClean="0"/>
              <a:t>                y=$(($y - $x))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done</a:t>
            </a:r>
          </a:p>
          <a:p>
            <a:pPr>
              <a:buNone/>
            </a:pPr>
            <a:r>
              <a:rPr lang="en-US" dirty="0" smtClean="0"/>
              <a:t>echo "GCD = $x"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106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Shell variable to display total number of arguments passed is $#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438400"/>
            <a:ext cx="8503920" cy="106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7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b="1" dirty="0" smtClean="0"/>
              <a:t>displayarguments.sh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#Script to display the command line arguments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 echo 'No of command line arguments are' </a:t>
            </a:r>
            <a:r>
              <a:rPr lang="en-US" sz="2700" b="1" dirty="0" smtClean="0"/>
              <a:t>$#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81400"/>
            <a:ext cx="850392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$</a:t>
            </a:r>
            <a:r>
              <a:rPr lang="en-US" sz="2700" dirty="0" err="1" smtClean="0"/>
              <a:t>sh</a:t>
            </a:r>
            <a:r>
              <a:rPr lang="en-US" sz="2700" dirty="0" smtClean="0"/>
              <a:t> displayarguments.sh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No of command line arguments are </a:t>
            </a:r>
            <a:r>
              <a:rPr lang="en-US" sz="2700" b="1" dirty="0" smtClean="0"/>
              <a:t>0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$ </a:t>
            </a:r>
            <a:r>
              <a:rPr lang="en-US" sz="2700" dirty="0" err="1" smtClean="0"/>
              <a:t>sh</a:t>
            </a:r>
            <a:r>
              <a:rPr lang="en-US" sz="2700" dirty="0" smtClean="0"/>
              <a:t> displayarguments.sh cranes varsity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No of command line arguments are </a:t>
            </a:r>
            <a:r>
              <a:rPr lang="en-US" sz="2700" b="1" dirty="0" smtClean="0"/>
              <a:t>2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21305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#Program to print all the elements received through command line argument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in $@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        echo $</a:t>
            </a:r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done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657600"/>
            <a:ext cx="8503920" cy="2667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#Program to add all the elements </a:t>
            </a:r>
            <a:r>
              <a:rPr lang="en-US" sz="2700" dirty="0" err="1" smtClean="0"/>
              <a:t>recieved</a:t>
            </a:r>
            <a:r>
              <a:rPr lang="en-US" sz="2700" dirty="0" smtClean="0"/>
              <a:t> through command line argument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sum=0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for </a:t>
            </a:r>
            <a:r>
              <a:rPr lang="en-US" sz="2700" dirty="0" err="1" smtClean="0"/>
              <a:t>var</a:t>
            </a:r>
            <a:r>
              <a:rPr lang="en-US" sz="2700" dirty="0" smtClean="0"/>
              <a:t> in $@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do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        echo $</a:t>
            </a:r>
            <a:r>
              <a:rPr lang="en-US" sz="2700" dirty="0" err="1" smtClean="0"/>
              <a:t>var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        sum=`</a:t>
            </a:r>
            <a:r>
              <a:rPr lang="en-US" sz="2700" dirty="0" err="1" smtClean="0"/>
              <a:t>expr</a:t>
            </a:r>
            <a:r>
              <a:rPr lang="en-US" sz="2700" dirty="0" smtClean="0"/>
              <a:t> $sum + $</a:t>
            </a:r>
            <a:r>
              <a:rPr lang="en-US" sz="2700" dirty="0" err="1" smtClean="0"/>
              <a:t>var</a:t>
            </a:r>
            <a:r>
              <a:rPr lang="en-US" sz="2700" dirty="0" smtClean="0"/>
              <a:t>`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done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echo "Total sum = $sum"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197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case word in </a:t>
            </a:r>
          </a:p>
          <a:p>
            <a:pPr>
              <a:buNone/>
            </a:pPr>
            <a:r>
              <a:rPr lang="en-US" sz="1800" dirty="0" smtClean="0"/>
              <a:t>	pattern1) Statement(s) to be executed if pattern1 matches ;; </a:t>
            </a:r>
          </a:p>
          <a:p>
            <a:pPr>
              <a:buNone/>
            </a:pPr>
            <a:r>
              <a:rPr lang="en-US" sz="1800" dirty="0" smtClean="0"/>
              <a:t>	pattern2) Statement(s) to be executed if pattern2 matches ;; </a:t>
            </a:r>
          </a:p>
          <a:p>
            <a:pPr>
              <a:buNone/>
            </a:pPr>
            <a:r>
              <a:rPr lang="en-US" sz="1800" dirty="0" smtClean="0"/>
              <a:t>	pattern3) Statement(s) to be executed if pattern3 matches ;; </a:t>
            </a:r>
          </a:p>
          <a:p>
            <a:pPr>
              <a:buNone/>
            </a:pPr>
            <a:r>
              <a:rPr lang="en-US" sz="1800" dirty="0" smtClean="0"/>
              <a:t>	*)	Statement(s) to be executed if none of the above patterns match</a:t>
            </a:r>
          </a:p>
          <a:p>
            <a:pPr>
              <a:buNone/>
            </a:pPr>
            <a:r>
              <a:rPr lang="en-US" sz="1800" dirty="0" err="1" smtClean="0"/>
              <a:t>esac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733800"/>
            <a:ext cx="8534400" cy="197815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 err="1" smtClean="0"/>
              <a:t>ch</a:t>
            </a:r>
            <a:r>
              <a:rPr lang="en-US" dirty="0" smtClean="0"/>
              <a:t>=$1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 smtClean="0"/>
              <a:t>case $</a:t>
            </a:r>
            <a:r>
              <a:rPr lang="en-US" dirty="0" err="1" smtClean="0"/>
              <a:t>ch</a:t>
            </a:r>
            <a:r>
              <a:rPr lang="en-US" dirty="0" smtClean="0"/>
              <a:t> in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 smtClean="0"/>
              <a:t>        1)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 smtClean="0"/>
              <a:t>                echo "One";;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 smtClean="0"/>
              <a:t>        2)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 smtClean="0"/>
              <a:t>                echo "Two";;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 smtClean="0"/>
              <a:t>        *)      echo "Default"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 err="1" smtClean="0"/>
              <a:t>esac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Whatis</a:t>
            </a:r>
            <a:r>
              <a:rPr lang="en-US" dirty="0" smtClean="0"/>
              <a:t>	: search the </a:t>
            </a:r>
            <a:r>
              <a:rPr lang="en-US" dirty="0" err="1" smtClean="0"/>
              <a:t>whatis</a:t>
            </a:r>
            <a:r>
              <a:rPr lang="en-US" dirty="0" smtClean="0"/>
              <a:t> database for complete words.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whatis</a:t>
            </a:r>
            <a:r>
              <a:rPr lang="en-US" dirty="0" smtClean="0"/>
              <a:t> </a:t>
            </a:r>
            <a:r>
              <a:rPr lang="en-US" dirty="0" err="1" smtClean="0"/>
              <a:t>gdb</a:t>
            </a:r>
            <a:endParaRPr lang="en-US" dirty="0" smtClean="0"/>
          </a:p>
          <a:p>
            <a:pPr lvl="1"/>
            <a:r>
              <a:rPr lang="en-US" dirty="0" err="1" smtClean="0"/>
              <a:t>gdb</a:t>
            </a:r>
            <a:r>
              <a:rPr lang="en-US" dirty="0" smtClean="0"/>
              <a:t>                  	(1)  - The GNU Debugger</a:t>
            </a:r>
          </a:p>
          <a:p>
            <a:pPr lvl="1"/>
            <a:r>
              <a:rPr lang="en-US" dirty="0" err="1" smtClean="0"/>
              <a:t>gdb</a:t>
            </a:r>
            <a:r>
              <a:rPr lang="en-US" dirty="0" smtClean="0"/>
              <a:t> [</a:t>
            </a:r>
            <a:r>
              <a:rPr lang="en-US" dirty="0" err="1" smtClean="0"/>
              <a:t>gdbtui</a:t>
            </a:r>
            <a:r>
              <a:rPr lang="en-US" dirty="0" smtClean="0"/>
              <a:t>]         (1)  - The GNU Debugger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GREP : print lines matching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Whereis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Whereis</a:t>
            </a:r>
            <a:r>
              <a:rPr lang="en-US" dirty="0" smtClean="0"/>
              <a:t>	:	locate the binary, source, and manual page files for a command.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whereis</a:t>
            </a:r>
            <a:r>
              <a:rPr lang="en-US" dirty="0" smtClean="0"/>
              <a:t> 		</a:t>
            </a:r>
            <a:r>
              <a:rPr lang="en-US" dirty="0" err="1" smtClean="0"/>
              <a:t>gcc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: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gcc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/lib/</a:t>
            </a:r>
            <a:r>
              <a:rPr lang="en-US" dirty="0" err="1" smtClean="0"/>
              <a:t>gcc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libexec</a:t>
            </a:r>
            <a:r>
              <a:rPr lang="en-US" dirty="0" smtClean="0"/>
              <a:t>/</a:t>
            </a:r>
            <a:r>
              <a:rPr lang="en-US" dirty="0" err="1" smtClean="0"/>
              <a:t>gcc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/share/man/man1/gcc.1.gz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Type	: To observe whether it is an internal (shell built in) command or external command.</a:t>
            </a:r>
          </a:p>
          <a:p>
            <a:r>
              <a:rPr lang="en-US" dirty="0" smtClean="0"/>
              <a:t>$ type </a:t>
            </a:r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err="1" smtClean="0"/>
              <a:t>pwd</a:t>
            </a:r>
            <a:r>
              <a:rPr lang="en-US" dirty="0" smtClean="0"/>
              <a:t> is a shell </a:t>
            </a:r>
            <a:r>
              <a:rPr lang="en-US" dirty="0" err="1" smtClean="0"/>
              <a:t>builtin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List of Internal Commands</a:t>
            </a:r>
          </a:p>
          <a:p>
            <a:r>
              <a:rPr lang="en-US" dirty="0" smtClean="0"/>
              <a:t>Echo</a:t>
            </a:r>
          </a:p>
          <a:p>
            <a:r>
              <a:rPr lang="en-US" dirty="0" smtClean="0"/>
              <a:t>Type</a:t>
            </a:r>
          </a:p>
          <a:p>
            <a:r>
              <a:rPr lang="en-US" dirty="0" err="1" smtClean="0"/>
              <a:t>Cd</a:t>
            </a:r>
            <a:endParaRPr lang="en-US" dirty="0" smtClean="0"/>
          </a:p>
          <a:p>
            <a:r>
              <a:rPr lang="en-US" dirty="0" smtClean="0"/>
              <a:t>Alias</a:t>
            </a:r>
          </a:p>
          <a:p>
            <a:r>
              <a:rPr lang="en-US" dirty="0" smtClean="0"/>
              <a:t>Export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err="1" smtClean="0"/>
              <a:t>Bg</a:t>
            </a:r>
            <a:endParaRPr lang="en-US" dirty="0" smtClean="0"/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export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		:	 show who is logged on</a:t>
            </a:r>
          </a:p>
          <a:p>
            <a:r>
              <a:rPr lang="en-US" dirty="0" smtClean="0"/>
              <a:t>who</a:t>
            </a:r>
          </a:p>
          <a:p>
            <a:r>
              <a:rPr lang="en-US" dirty="0" err="1" smtClean="0"/>
              <a:t>sikander</a:t>
            </a:r>
            <a:r>
              <a:rPr lang="en-US" dirty="0" smtClean="0"/>
              <a:t> pts/4        May 21 14:20 (sundarajan-pc.cranessoftware.int)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sikander@localhost</a:t>
            </a:r>
            <a:r>
              <a:rPr lang="en-US" dirty="0" smtClean="0"/>
              <a:t> ~]$ who am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err="1" smtClean="0"/>
              <a:t>sikander</a:t>
            </a:r>
            <a:r>
              <a:rPr lang="en-US" dirty="0" smtClean="0"/>
              <a:t> pts/4        May 21 14:20 (sundarajan-pc.cranessoftware.int)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sikander@localhost</a:t>
            </a:r>
            <a:r>
              <a:rPr lang="en-US" dirty="0" smtClean="0"/>
              <a:t> ~]$ </a:t>
            </a:r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err="1" smtClean="0"/>
              <a:t>Sikander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	:	 print or set the system date and time</a:t>
            </a:r>
          </a:p>
          <a:p>
            <a:pPr>
              <a:buNone/>
            </a:pPr>
            <a:r>
              <a:rPr lang="en-US" dirty="0" smtClean="0"/>
              <a:t>$date	</a:t>
            </a:r>
          </a:p>
          <a:p>
            <a:pPr>
              <a:buNone/>
            </a:pPr>
            <a:r>
              <a:rPr lang="en-US" sz="2000" dirty="0" smtClean="0"/>
              <a:t>+%m	displays month number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+%h   displays month name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Thu May 21 17:44:46 IST 2015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May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	prints the calendar for </a:t>
            </a:r>
            <a:r>
              <a:rPr lang="en-US" smtClean="0"/>
              <a:t>current month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-1      Display single month output.  (This is the default.)</a:t>
            </a:r>
          </a:p>
          <a:p>
            <a:endParaRPr lang="en-US" sz="1400" dirty="0" smtClean="0"/>
          </a:p>
          <a:p>
            <a:r>
              <a:rPr lang="en-US" sz="1400" dirty="0" smtClean="0"/>
              <a:t>     -3      Display </a:t>
            </a:r>
            <a:r>
              <a:rPr lang="en-US" sz="1400" dirty="0" err="1" smtClean="0"/>
              <a:t>prev</a:t>
            </a:r>
            <a:r>
              <a:rPr lang="en-US" sz="1400" dirty="0" smtClean="0"/>
              <a:t>/current/next month output.</a:t>
            </a:r>
          </a:p>
          <a:p>
            <a:endParaRPr lang="en-US" sz="1400" dirty="0" smtClean="0"/>
          </a:p>
          <a:p>
            <a:r>
              <a:rPr lang="en-US" sz="1400" dirty="0" smtClean="0"/>
              <a:t>     -s      Display Sunday as the first day of the week.  (This is the</a:t>
            </a:r>
          </a:p>
          <a:p>
            <a:r>
              <a:rPr lang="en-US" sz="1400" dirty="0" smtClean="0"/>
              <a:t>             default.)</a:t>
            </a:r>
          </a:p>
          <a:p>
            <a:endParaRPr lang="en-US" sz="1400" dirty="0" smtClean="0"/>
          </a:p>
          <a:p>
            <a:r>
              <a:rPr lang="en-US" sz="1400" dirty="0" smtClean="0"/>
              <a:t>     -m      Display Monday as the first day of the week.</a:t>
            </a:r>
          </a:p>
          <a:p>
            <a:endParaRPr lang="en-US" sz="1400" dirty="0" smtClean="0"/>
          </a:p>
          <a:p>
            <a:r>
              <a:rPr lang="en-US" sz="1400" dirty="0" smtClean="0"/>
              <a:t>     -j      Display Julian dates (days one-based, numbered from January 1).</a:t>
            </a:r>
          </a:p>
          <a:p>
            <a:endParaRPr lang="en-US" sz="1400" dirty="0" smtClean="0"/>
          </a:p>
          <a:p>
            <a:r>
              <a:rPr lang="en-US" sz="1400" dirty="0" smtClean="0"/>
              <a:t>     -y      Display a calendar for the current year.</a:t>
            </a:r>
            <a:endParaRPr 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27779</TotalTime>
  <Words>1446</Words>
  <Application>Microsoft Office PowerPoint</Application>
  <PresentationFormat>On-screen Show (4:3)</PresentationFormat>
  <Paragraphs>470</Paragraphs>
  <Slides>40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UNIX SYSTEM PROGRAMMING</vt:lpstr>
      <vt:lpstr>Slide 2</vt:lpstr>
      <vt:lpstr>Invoking Shell</vt:lpstr>
      <vt:lpstr>Slide 4</vt:lpstr>
      <vt:lpstr>Whereis command</vt:lpstr>
      <vt:lpstr>Internal Command</vt:lpstr>
      <vt:lpstr>Slide 7</vt:lpstr>
      <vt:lpstr>Slide 8</vt:lpstr>
      <vt:lpstr>Cal prints the calendar for current month</vt:lpstr>
      <vt:lpstr>echo</vt:lpstr>
      <vt:lpstr>Slide 11</vt:lpstr>
      <vt:lpstr>export</vt:lpstr>
      <vt:lpstr>expr</vt:lpstr>
      <vt:lpstr>expr</vt:lpstr>
      <vt:lpstr>Basic Commands</vt:lpstr>
      <vt:lpstr>ls -  list directory contents</vt:lpstr>
      <vt:lpstr>cat &amp; wc</vt:lpstr>
      <vt:lpstr>Slide 18</vt:lpstr>
      <vt:lpstr>Slide 19</vt:lpstr>
      <vt:lpstr>First Shell Script</vt:lpstr>
      <vt:lpstr>Slide 21</vt:lpstr>
      <vt:lpstr>Slide 22</vt:lpstr>
      <vt:lpstr>Program to add two numbers</vt:lpstr>
      <vt:lpstr>Slide 24</vt:lpstr>
      <vt:lpstr>Expr : Relational Operators</vt:lpstr>
      <vt:lpstr>Expr : Logical Operators</vt:lpstr>
      <vt:lpstr>Script to calculate length of string</vt:lpstr>
      <vt:lpstr>Expr : index(search for key char)</vt:lpstr>
      <vt:lpstr>chmod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SHELL SCRIPTING</vt:lpstr>
      <vt:lpstr>Slide 38</vt:lpstr>
      <vt:lpstr>Slide 39</vt:lpstr>
      <vt:lpstr>GREP : print lines matching a pattern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/>
  <cp:lastModifiedBy>mohammed.sikander</cp:lastModifiedBy>
  <cp:revision>645</cp:revision>
  <dcterms:created xsi:type="dcterms:W3CDTF">2006-08-16T00:00:00Z</dcterms:created>
  <dcterms:modified xsi:type="dcterms:W3CDTF">2015-12-02T14:53:05Z</dcterms:modified>
</cp:coreProperties>
</file>