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8" r:id="rId3"/>
    <p:sldId id="270" r:id="rId4"/>
    <p:sldId id="269" r:id="rId5"/>
    <p:sldId id="259" r:id="rId6"/>
    <p:sldId id="260" r:id="rId7"/>
    <p:sldId id="262" r:id="rId8"/>
    <p:sldId id="263" r:id="rId9"/>
    <p:sldId id="264" r:id="rId10"/>
    <p:sldId id="267" r:id="rId11"/>
    <p:sldId id="266" r:id="rId12"/>
    <p:sldId id="265" r:id="rId13"/>
    <p:sldId id="272" r:id="rId14"/>
    <p:sldId id="271"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50" autoAdjust="0"/>
  </p:normalViewPr>
  <p:slideViewPr>
    <p:cSldViewPr>
      <p:cViewPr varScale="1">
        <p:scale>
          <a:sx n="48" d="100"/>
          <a:sy n="48" d="100"/>
        </p:scale>
        <p:origin x="-1062" y="-90"/>
      </p:cViewPr>
      <p:guideLst>
        <p:guide orient="horz" pos="2160"/>
        <p:guide pos="2880"/>
      </p:guideLst>
    </p:cSldViewPr>
  </p:slideViewPr>
  <p:notesTextViewPr>
    <p:cViewPr>
      <p:scale>
        <a:sx n="100" d="100"/>
        <a:sy n="100" d="100"/>
      </p:scale>
      <p:origin x="0" y="246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DD016-D194-4CB3-98C8-6727F4E9BC21}" type="datetimeFigureOut">
              <a:rPr lang="en-US" smtClean="0"/>
              <a:pPr/>
              <a:t>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CB3442-8C12-4A48-AE0E-1008D37F8B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Floaterror.c</a:t>
            </a:r>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Sigfpe.c</a:t>
            </a:r>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Sigint.c</a:t>
            </a:r>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SIGCHLD – Indicates the death of a child process. </a:t>
            </a:r>
          </a:p>
          <a:p>
            <a:r>
              <a:rPr lang="en-US" dirty="0" smtClean="0"/>
              <a:t>Without sleep, child ends before parent.</a:t>
            </a:r>
            <a:r>
              <a:rPr lang="en-US" baseline="0" dirty="0" smtClean="0"/>
              <a:t> Signal caught</a:t>
            </a:r>
          </a:p>
          <a:p>
            <a:r>
              <a:rPr lang="en-US" baseline="0" dirty="0" smtClean="0"/>
              <a:t>With sleep, parent ends before child. No Signal</a:t>
            </a:r>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#include &lt;</a:t>
            </a:r>
            <a:r>
              <a:rPr lang="en-US" dirty="0" err="1" smtClean="0"/>
              <a:t>signal.h</a:t>
            </a:r>
            <a:r>
              <a:rPr lang="en-US" dirty="0" smtClean="0"/>
              <a:t>&gt;</a:t>
            </a:r>
          </a:p>
          <a:p>
            <a:r>
              <a:rPr lang="en-US" dirty="0" smtClean="0"/>
              <a:t>#include &lt;</a:t>
            </a:r>
            <a:r>
              <a:rPr lang="en-US" dirty="0" err="1" smtClean="0"/>
              <a:t>unistd.h</a:t>
            </a:r>
            <a:r>
              <a:rPr lang="en-US" dirty="0" smtClean="0"/>
              <a:t>&gt;</a:t>
            </a:r>
          </a:p>
          <a:p>
            <a:endParaRPr lang="en-US" dirty="0" smtClean="0"/>
          </a:p>
          <a:p>
            <a:r>
              <a:rPr lang="en-US" dirty="0" err="1" smtClean="0"/>
              <a:t>int</a:t>
            </a:r>
            <a:r>
              <a:rPr lang="en-US" dirty="0" smtClean="0"/>
              <a:t> flag = 0;</a:t>
            </a:r>
          </a:p>
          <a:p>
            <a:r>
              <a:rPr lang="en-US" dirty="0" smtClean="0"/>
              <a:t>void </a:t>
            </a:r>
            <a:r>
              <a:rPr lang="en-US" dirty="0" err="1" smtClean="0"/>
              <a:t>myfunc</a:t>
            </a:r>
            <a:r>
              <a:rPr lang="en-US" dirty="0" smtClean="0"/>
              <a:t>(</a:t>
            </a:r>
            <a:r>
              <a:rPr lang="en-US" dirty="0" err="1" smtClean="0"/>
              <a:t>int</a:t>
            </a:r>
            <a:r>
              <a:rPr lang="en-US" dirty="0" smtClean="0"/>
              <a:t> a);</a:t>
            </a:r>
          </a:p>
          <a:p>
            <a:endParaRPr lang="en-US" dirty="0" smtClean="0"/>
          </a:p>
          <a:p>
            <a:r>
              <a:rPr lang="en-US" dirty="0" err="1" smtClean="0"/>
              <a:t>int</a:t>
            </a:r>
            <a:r>
              <a:rPr lang="en-US" dirty="0" smtClean="0"/>
              <a:t> main()</a:t>
            </a:r>
          </a:p>
          <a:p>
            <a:r>
              <a:rPr lang="en-US" dirty="0" smtClean="0"/>
              <a:t>{</a:t>
            </a:r>
          </a:p>
          <a:p>
            <a:r>
              <a:rPr lang="en-US" dirty="0" smtClean="0"/>
              <a:t>        signal(SIGCHLD , </a:t>
            </a:r>
            <a:r>
              <a:rPr lang="en-US" dirty="0" err="1" smtClean="0"/>
              <a:t>myfunc</a:t>
            </a:r>
            <a:r>
              <a:rPr lang="en-US" dirty="0" smtClean="0"/>
              <a:t>);</a:t>
            </a:r>
          </a:p>
          <a:p>
            <a:endParaRPr lang="en-US" dirty="0" smtClean="0"/>
          </a:p>
          <a:p>
            <a:r>
              <a:rPr lang="en-US" dirty="0" smtClean="0"/>
              <a:t>        </a:t>
            </a:r>
            <a:r>
              <a:rPr lang="en-US" dirty="0" err="1" smtClean="0"/>
              <a:t>int</a:t>
            </a:r>
            <a:r>
              <a:rPr lang="en-US" dirty="0" smtClean="0"/>
              <a:t> ret = fork();</a:t>
            </a:r>
          </a:p>
          <a:p>
            <a:endParaRPr lang="en-US" dirty="0" smtClean="0"/>
          </a:p>
          <a:p>
            <a:r>
              <a:rPr lang="en-US" dirty="0" smtClean="0"/>
              <a:t>        if(ret == 0)</a:t>
            </a:r>
          </a:p>
          <a:p>
            <a:r>
              <a:rPr lang="en-US" dirty="0" smtClean="0"/>
              <a:t>        {</a:t>
            </a:r>
          </a:p>
          <a:p>
            <a:r>
              <a:rPr lang="en-US" dirty="0" smtClean="0"/>
              <a:t>                </a:t>
            </a:r>
            <a:r>
              <a:rPr lang="en-US" dirty="0" err="1" smtClean="0"/>
              <a:t>printf</a:t>
            </a:r>
            <a:r>
              <a:rPr lang="en-US" dirty="0" smtClean="0"/>
              <a:t>("CHILD id = %d \n" , </a:t>
            </a:r>
            <a:r>
              <a:rPr lang="en-US" dirty="0" err="1" smtClean="0"/>
              <a:t>getpid</a:t>
            </a:r>
            <a:r>
              <a:rPr lang="en-US" dirty="0" smtClean="0"/>
              <a:t>());</a:t>
            </a:r>
          </a:p>
          <a:p>
            <a:r>
              <a:rPr lang="en-US" dirty="0" smtClean="0"/>
              <a:t>                sleep(2);</a:t>
            </a:r>
          </a:p>
          <a:p>
            <a:r>
              <a:rPr lang="en-US" dirty="0" smtClean="0"/>
              <a:t>                </a:t>
            </a:r>
            <a:r>
              <a:rPr lang="en-US" dirty="0" err="1" smtClean="0"/>
              <a:t>printf</a:t>
            </a:r>
            <a:r>
              <a:rPr lang="en-US" dirty="0" smtClean="0"/>
              <a:t>("AFTER SLEEP \n");</a:t>
            </a:r>
          </a:p>
          <a:p>
            <a:r>
              <a:rPr lang="en-US" dirty="0" smtClean="0"/>
              <a:t>        }</a:t>
            </a:r>
          </a:p>
          <a:p>
            <a:r>
              <a:rPr lang="en-US" dirty="0" smtClean="0"/>
              <a:t>        else</a:t>
            </a:r>
          </a:p>
          <a:p>
            <a:r>
              <a:rPr lang="en-US" dirty="0" smtClean="0"/>
              <a:t>        {</a:t>
            </a:r>
          </a:p>
          <a:p>
            <a:r>
              <a:rPr lang="en-US" dirty="0" smtClean="0"/>
              <a:t>                while(flag == 0)</a:t>
            </a:r>
          </a:p>
          <a:p>
            <a:r>
              <a:rPr lang="en-US" dirty="0" smtClean="0"/>
              <a:t>                        pause();</a:t>
            </a:r>
          </a:p>
          <a:p>
            <a:r>
              <a:rPr lang="en-US" dirty="0" smtClean="0"/>
              <a:t>                </a:t>
            </a:r>
            <a:r>
              <a:rPr lang="en-US" dirty="0" err="1" smtClean="0"/>
              <a:t>printf</a:t>
            </a:r>
            <a:r>
              <a:rPr lang="en-US" dirty="0" smtClean="0"/>
              <a:t>("CHILD TERMINATED \n");</a:t>
            </a:r>
          </a:p>
          <a:p>
            <a:r>
              <a:rPr lang="en-US" dirty="0" smtClean="0"/>
              <a:t>        }</a:t>
            </a:r>
          </a:p>
          <a:p>
            <a:r>
              <a:rPr lang="en-US" dirty="0" smtClean="0"/>
              <a:t>}</a:t>
            </a:r>
          </a:p>
          <a:p>
            <a:endParaRPr lang="en-US" dirty="0" smtClean="0"/>
          </a:p>
          <a:p>
            <a:r>
              <a:rPr lang="en-US" dirty="0" smtClean="0"/>
              <a:t>void </a:t>
            </a:r>
            <a:r>
              <a:rPr lang="en-US" dirty="0" err="1" smtClean="0"/>
              <a:t>myfunc</a:t>
            </a:r>
            <a:r>
              <a:rPr lang="en-US" dirty="0" smtClean="0"/>
              <a:t>(</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("ENTERED MYHANDLER \n");</a:t>
            </a:r>
          </a:p>
          <a:p>
            <a:r>
              <a:rPr lang="en-US" dirty="0" smtClean="0"/>
              <a:t>        </a:t>
            </a:r>
            <a:r>
              <a:rPr lang="en-US" dirty="0" err="1" smtClean="0"/>
              <a:t>printf</a:t>
            </a:r>
            <a:r>
              <a:rPr lang="en-US" dirty="0" smtClean="0"/>
              <a:t>("signal </a:t>
            </a:r>
            <a:r>
              <a:rPr lang="en-US" dirty="0" err="1" smtClean="0"/>
              <a:t>recieved</a:t>
            </a:r>
            <a:r>
              <a:rPr lang="en-US" dirty="0" smtClean="0"/>
              <a:t> : %d \</a:t>
            </a:r>
            <a:r>
              <a:rPr lang="en-US" dirty="0" err="1" smtClean="0"/>
              <a:t>n",a</a:t>
            </a:r>
            <a:r>
              <a:rPr lang="en-US" dirty="0" smtClean="0"/>
              <a:t>);</a:t>
            </a:r>
          </a:p>
          <a:p>
            <a:r>
              <a:rPr lang="en-US" dirty="0" smtClean="0"/>
              <a:t>        if(a == SIGCHLD)</a:t>
            </a:r>
          </a:p>
          <a:p>
            <a:r>
              <a:rPr lang="en-US" dirty="0" smtClean="0"/>
              <a:t>                flag = 1;</a:t>
            </a:r>
          </a:p>
          <a:p>
            <a:r>
              <a:rPr lang="en-US" dirty="0" smtClean="0"/>
              <a:t>        </a:t>
            </a:r>
            <a:r>
              <a:rPr lang="en-US" dirty="0" err="1" smtClean="0"/>
              <a:t>printf</a:t>
            </a:r>
            <a:r>
              <a:rPr lang="en-US" dirty="0" smtClean="0"/>
              <a:t>(" id = %d \</a:t>
            </a:r>
            <a:r>
              <a:rPr lang="en-US" dirty="0" err="1" smtClean="0"/>
              <a:t>n",getpid</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CB3442-8C12-4A48-AE0E-1008D37F8B9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1/14/2014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1/14/2014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1/14/2014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1/14/2014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6600" dirty="0" smtClean="0"/>
              <a:t>SIGNAL</a:t>
            </a:r>
            <a:endParaRPr lang="en-US" sz="6600" dirty="0"/>
          </a:p>
        </p:txBody>
      </p:sp>
      <p:sp>
        <p:nvSpPr>
          <p:cNvPr id="2" name="Title 1"/>
          <p:cNvSpPr>
            <a:spLocks noGrp="1"/>
          </p:cNvSpPr>
          <p:nvPr>
            <p:ph type="ctrTitle"/>
          </p:nvPr>
        </p:nvSpPr>
        <p:spPr/>
        <p:txBody>
          <a:bodyPr/>
          <a:lstStyle/>
          <a:p>
            <a:r>
              <a:rPr lang="en-US" dirty="0" smtClean="0"/>
              <a:t>UNIX SYSTEM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KILL </a:t>
            </a:r>
            <a:r>
              <a:rPr lang="en-US" dirty="0" smtClean="0"/>
              <a:t>- send </a:t>
            </a:r>
            <a:r>
              <a:rPr lang="en-US" dirty="0" smtClean="0"/>
              <a:t>signal to a </a:t>
            </a:r>
            <a:r>
              <a:rPr lang="en-US" dirty="0" smtClean="0"/>
              <a:t>process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void handler(</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 %d \n" ,a);</a:t>
            </a:r>
          </a:p>
          <a:p>
            <a:r>
              <a:rPr lang="en-US" dirty="0" smtClean="0"/>
              <a:t>}</a:t>
            </a:r>
          </a:p>
          <a:p>
            <a:r>
              <a:rPr lang="en-US" dirty="0" err="1" smtClean="0"/>
              <a:t>int</a:t>
            </a:r>
            <a:r>
              <a:rPr lang="en-US" dirty="0" smtClean="0"/>
              <a:t> main()</a:t>
            </a:r>
          </a:p>
          <a:p>
            <a:r>
              <a:rPr lang="en-US" dirty="0" smtClean="0"/>
              <a:t>{</a:t>
            </a:r>
          </a:p>
          <a:p>
            <a:r>
              <a:rPr lang="en-US" dirty="0" smtClean="0"/>
              <a:t>        signal(SIGALRM , handler);</a:t>
            </a:r>
          </a:p>
          <a:p>
            <a:r>
              <a:rPr lang="en-US" dirty="0" smtClean="0"/>
              <a:t>        signal(SIGSEGV , handler);</a:t>
            </a:r>
          </a:p>
          <a:p>
            <a:r>
              <a:rPr lang="en-US" dirty="0" smtClean="0"/>
              <a:t>        signal(SIGFPE , handler);</a:t>
            </a:r>
          </a:p>
          <a:p>
            <a:endParaRPr lang="en-US" dirty="0" smtClean="0"/>
          </a:p>
          <a:p>
            <a:r>
              <a:rPr lang="en-US" dirty="0" smtClean="0"/>
              <a:t>        #</a:t>
            </a:r>
            <a:r>
              <a:rPr lang="en-US" dirty="0" err="1" smtClean="0"/>
              <a:t>ifdef</a:t>
            </a:r>
            <a:r>
              <a:rPr lang="en-US" dirty="0" smtClean="0"/>
              <a:t> SEGV</a:t>
            </a:r>
          </a:p>
          <a:p>
            <a:r>
              <a:rPr lang="en-US" dirty="0" smtClean="0"/>
              <a:t>                kill(</a:t>
            </a:r>
            <a:r>
              <a:rPr lang="en-US" dirty="0" err="1" smtClean="0"/>
              <a:t>getpid</a:t>
            </a:r>
            <a:r>
              <a:rPr lang="en-US" dirty="0" smtClean="0"/>
              <a:t>() , SIGSEGV);</a:t>
            </a:r>
          </a:p>
          <a:p>
            <a:r>
              <a:rPr lang="en-US" dirty="0" smtClean="0"/>
              <a:t>        #</a:t>
            </a:r>
            <a:r>
              <a:rPr lang="en-US" dirty="0" err="1" smtClean="0"/>
              <a:t>endif</a:t>
            </a:r>
            <a:endParaRPr lang="en-US" dirty="0" smtClean="0"/>
          </a:p>
          <a:p>
            <a:r>
              <a:rPr lang="en-US" dirty="0" smtClean="0"/>
              <a:t>        #</a:t>
            </a:r>
            <a:r>
              <a:rPr lang="en-US" dirty="0" err="1" smtClean="0"/>
              <a:t>ifdef</a:t>
            </a:r>
            <a:r>
              <a:rPr lang="en-US" dirty="0" smtClean="0"/>
              <a:t> FPE</a:t>
            </a:r>
          </a:p>
          <a:p>
            <a:r>
              <a:rPr lang="en-US" dirty="0" smtClean="0"/>
              <a:t>                kill(</a:t>
            </a:r>
            <a:r>
              <a:rPr lang="en-US" dirty="0" err="1" smtClean="0"/>
              <a:t>getpid</a:t>
            </a:r>
            <a:r>
              <a:rPr lang="en-US" dirty="0" smtClean="0"/>
              <a:t>() , SIGFPE);</a:t>
            </a:r>
          </a:p>
          <a:p>
            <a:r>
              <a:rPr lang="en-US" dirty="0" smtClean="0"/>
              <a:t>        #</a:t>
            </a:r>
            <a:r>
              <a:rPr lang="en-US" dirty="0" err="1" smtClean="0"/>
              <a:t>endif</a:t>
            </a:r>
            <a:endParaRPr lang="en-US" dirty="0" smtClean="0"/>
          </a:p>
          <a:p>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SIGSEGV</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x = 5 ;</a:t>
            </a:r>
          </a:p>
          <a:p>
            <a:r>
              <a:rPr lang="en-US" dirty="0" smtClean="0"/>
              <a:t>        signal(</a:t>
            </a:r>
            <a:r>
              <a:rPr lang="en-US" b="1" dirty="0" smtClean="0"/>
              <a:t>SIGSEGV </a:t>
            </a:r>
            <a:r>
              <a:rPr lang="en-US" dirty="0" smtClean="0"/>
              <a:t>, </a:t>
            </a:r>
            <a:r>
              <a:rPr lang="en-US" dirty="0" err="1" smtClean="0"/>
              <a:t>myfunc</a:t>
            </a:r>
            <a:r>
              <a:rPr lang="en-US" dirty="0" smtClean="0"/>
              <a:t>);</a:t>
            </a:r>
          </a:p>
          <a:p>
            <a:endParaRPr lang="en-US" dirty="0" smtClean="0"/>
          </a:p>
          <a:p>
            <a:r>
              <a:rPr lang="en-US" dirty="0" smtClean="0"/>
              <a:t>        </a:t>
            </a:r>
            <a:r>
              <a:rPr lang="en-US" dirty="0" err="1" smtClean="0"/>
              <a:t>printf</a:t>
            </a:r>
            <a:r>
              <a:rPr lang="en-US" dirty="0" smtClean="0"/>
              <a:t>("Enter a number : \n");</a:t>
            </a:r>
          </a:p>
          <a:p>
            <a:r>
              <a:rPr lang="en-US" b="1" dirty="0" smtClean="0"/>
              <a:t>        </a:t>
            </a:r>
            <a:r>
              <a:rPr lang="en-US" b="1" dirty="0" err="1" smtClean="0"/>
              <a:t>scanf</a:t>
            </a:r>
            <a:r>
              <a:rPr lang="en-US" b="1" dirty="0" smtClean="0"/>
              <a:t>(" %</a:t>
            </a:r>
            <a:r>
              <a:rPr lang="en-US" b="1" dirty="0" err="1" smtClean="0"/>
              <a:t>d",x</a:t>
            </a:r>
            <a:r>
              <a:rPr lang="en-US" b="1" dirty="0" smtClean="0"/>
              <a:t>);</a:t>
            </a:r>
          </a:p>
          <a:p>
            <a:endParaRPr lang="en-US" dirty="0" smtClean="0"/>
          </a:p>
          <a:p>
            <a:r>
              <a:rPr lang="en-US" dirty="0" smtClean="0"/>
              <a:t>        </a:t>
            </a:r>
            <a:r>
              <a:rPr lang="en-US" dirty="0" err="1" smtClean="0"/>
              <a:t>printf</a:t>
            </a:r>
            <a:r>
              <a:rPr lang="en-US" dirty="0" smtClean="0"/>
              <a:t>("The number is %</a:t>
            </a:r>
            <a:r>
              <a:rPr lang="en-US" dirty="0" err="1" smtClean="0"/>
              <a:t>d",x</a:t>
            </a:r>
            <a:r>
              <a:rPr lang="en-US" dirty="0" smtClean="0"/>
              <a:t> );</a:t>
            </a:r>
          </a:p>
          <a:p>
            <a:r>
              <a:rPr lang="en-US" dirty="0" smtClean="0"/>
              <a:t>}</a:t>
            </a:r>
          </a:p>
          <a:p>
            <a:endParaRPr lang="en-US" dirty="0" smtClean="0"/>
          </a:p>
          <a:p>
            <a:r>
              <a:rPr lang="en-US" dirty="0" smtClean="0"/>
              <a:t>void </a:t>
            </a:r>
            <a:r>
              <a:rPr lang="en-US" dirty="0" err="1" smtClean="0"/>
              <a:t>myfunc</a:t>
            </a:r>
            <a:r>
              <a:rPr lang="en-US" dirty="0" smtClean="0"/>
              <a:t>(</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("ENTERED MYHANDLER \n");</a:t>
            </a:r>
          </a:p>
          <a:p>
            <a:r>
              <a:rPr lang="en-US" dirty="0" smtClean="0"/>
              <a:t>        </a:t>
            </a:r>
            <a:r>
              <a:rPr lang="en-US" dirty="0" err="1" smtClean="0"/>
              <a:t>printf</a:t>
            </a:r>
            <a:r>
              <a:rPr lang="en-US" dirty="0" smtClean="0"/>
              <a:t>("signal </a:t>
            </a:r>
            <a:r>
              <a:rPr lang="en-US" dirty="0" err="1" smtClean="0"/>
              <a:t>recieved</a:t>
            </a:r>
            <a:r>
              <a:rPr lang="en-US" dirty="0" smtClean="0"/>
              <a:t> : %d \</a:t>
            </a:r>
            <a:r>
              <a:rPr lang="en-US" dirty="0" err="1" smtClean="0"/>
              <a:t>n",a</a:t>
            </a:r>
            <a:r>
              <a:rPr lang="en-US" dirty="0" smtClean="0"/>
              <a:t>);</a:t>
            </a:r>
          </a:p>
          <a:p>
            <a:r>
              <a:rPr lang="en-US" dirty="0" smtClean="0"/>
              <a:t>        exit(1);</a:t>
            </a:r>
          </a:p>
          <a:p>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SIGCHLD – Indicates the death of a child process. </a:t>
            </a:r>
            <a:endParaRPr lang="en-US" dirty="0"/>
          </a:p>
        </p:txBody>
      </p:sp>
      <p:sp>
        <p:nvSpPr>
          <p:cNvPr id="3" name="Content Placeholder 2"/>
          <p:cNvSpPr>
            <a:spLocks noGrp="1"/>
          </p:cNvSpPr>
          <p:nvPr>
            <p:ph sz="quarter" idx="1"/>
          </p:nvPr>
        </p:nvSpPr>
        <p:spPr/>
        <p:txBody>
          <a:bodyPr>
            <a:noAutofit/>
          </a:bodyPr>
          <a:lstStyle/>
          <a:p>
            <a:r>
              <a:rPr lang="en-US" sz="1200" dirty="0" smtClean="0"/>
              <a:t>#include &lt;</a:t>
            </a:r>
            <a:r>
              <a:rPr lang="en-US" sz="1200" dirty="0" err="1" smtClean="0"/>
              <a:t>signal.h</a:t>
            </a:r>
            <a:r>
              <a:rPr lang="en-US" sz="1200" dirty="0" smtClean="0"/>
              <a:t>&gt;</a:t>
            </a:r>
          </a:p>
          <a:p>
            <a:r>
              <a:rPr lang="en-US" sz="1200" dirty="0" smtClean="0"/>
              <a:t>void </a:t>
            </a:r>
            <a:r>
              <a:rPr lang="en-US" sz="1200" dirty="0" err="1" smtClean="0"/>
              <a:t>myfunc</a:t>
            </a:r>
            <a:r>
              <a:rPr lang="en-US" sz="1200" dirty="0" smtClean="0"/>
              <a:t>(</a:t>
            </a:r>
            <a:r>
              <a:rPr lang="en-US" sz="1200" dirty="0" err="1" smtClean="0"/>
              <a:t>int</a:t>
            </a:r>
            <a:r>
              <a:rPr lang="en-US" sz="1200" dirty="0" smtClean="0"/>
              <a:t> a)</a:t>
            </a:r>
          </a:p>
          <a:p>
            <a:r>
              <a:rPr lang="en-US" sz="1200" dirty="0" smtClean="0"/>
              <a:t>{</a:t>
            </a:r>
          </a:p>
          <a:p>
            <a:r>
              <a:rPr lang="en-US" sz="1200" dirty="0" smtClean="0"/>
              <a:t>	</a:t>
            </a:r>
            <a:r>
              <a:rPr lang="en-US" sz="1200" dirty="0" err="1" smtClean="0"/>
              <a:t>printf</a:t>
            </a:r>
            <a:r>
              <a:rPr lang="en-US" sz="1200" dirty="0" smtClean="0"/>
              <a:t>("ENTERED MYHANDLER \n");</a:t>
            </a:r>
          </a:p>
          <a:p>
            <a:r>
              <a:rPr lang="en-US" sz="1200" dirty="0" smtClean="0"/>
              <a:t>	</a:t>
            </a:r>
            <a:r>
              <a:rPr lang="en-US" sz="1200" dirty="0" err="1" smtClean="0"/>
              <a:t>printf</a:t>
            </a:r>
            <a:r>
              <a:rPr lang="en-US" sz="1200" dirty="0" smtClean="0"/>
              <a:t>("signal </a:t>
            </a:r>
            <a:r>
              <a:rPr lang="en-US" sz="1200" dirty="0" err="1" smtClean="0"/>
              <a:t>recieved</a:t>
            </a:r>
            <a:r>
              <a:rPr lang="en-US" sz="1200" dirty="0" smtClean="0"/>
              <a:t> : %d  id = %d \</a:t>
            </a:r>
            <a:r>
              <a:rPr lang="en-US" sz="1200" dirty="0" err="1" smtClean="0"/>
              <a:t>n",a</a:t>
            </a:r>
            <a:r>
              <a:rPr lang="en-US" sz="1200" dirty="0" smtClean="0"/>
              <a:t> , </a:t>
            </a:r>
            <a:r>
              <a:rPr lang="en-US" sz="1200" dirty="0" err="1" smtClean="0"/>
              <a:t>getpid</a:t>
            </a:r>
            <a:r>
              <a:rPr lang="en-US" sz="1200" dirty="0" smtClean="0"/>
              <a:t>());</a:t>
            </a:r>
          </a:p>
          <a:p>
            <a:r>
              <a:rPr lang="en-US" sz="1200" dirty="0" smtClean="0"/>
              <a:t>}</a:t>
            </a:r>
          </a:p>
          <a:p>
            <a:r>
              <a:rPr lang="en-US" sz="1200" dirty="0" err="1" smtClean="0"/>
              <a:t>int</a:t>
            </a:r>
            <a:r>
              <a:rPr lang="en-US" sz="1200" dirty="0" smtClean="0"/>
              <a:t> main()</a:t>
            </a:r>
          </a:p>
          <a:p>
            <a:r>
              <a:rPr lang="en-US" sz="1200" dirty="0" smtClean="0"/>
              <a:t>{</a:t>
            </a:r>
          </a:p>
          <a:p>
            <a:r>
              <a:rPr lang="en-US" sz="1200" dirty="0" smtClean="0"/>
              <a:t>	signal(SIGCHLD , </a:t>
            </a:r>
            <a:r>
              <a:rPr lang="en-US" sz="1200" dirty="0" err="1" smtClean="0"/>
              <a:t>myfunc</a:t>
            </a:r>
            <a:r>
              <a:rPr lang="en-US" sz="1200" dirty="0" smtClean="0"/>
              <a:t>);</a:t>
            </a:r>
          </a:p>
          <a:p>
            <a:r>
              <a:rPr lang="en-US" sz="1200" dirty="0" smtClean="0"/>
              <a:t>	</a:t>
            </a:r>
            <a:r>
              <a:rPr lang="en-US" sz="1200" dirty="0" err="1" smtClean="0"/>
              <a:t>int</a:t>
            </a:r>
            <a:r>
              <a:rPr lang="en-US" sz="1200" dirty="0" smtClean="0"/>
              <a:t> ret = fork();</a:t>
            </a:r>
          </a:p>
          <a:p>
            <a:r>
              <a:rPr lang="en-US" sz="1200" dirty="0" smtClean="0"/>
              <a:t>	if(ret == 0)</a:t>
            </a:r>
          </a:p>
          <a:p>
            <a:r>
              <a:rPr lang="en-US" sz="1200" dirty="0" smtClean="0"/>
              <a:t>	{</a:t>
            </a:r>
          </a:p>
          <a:p>
            <a:r>
              <a:rPr lang="en-US" sz="1200" dirty="0" smtClean="0"/>
              <a:t>		</a:t>
            </a:r>
            <a:r>
              <a:rPr lang="en-US" sz="1200" dirty="0" err="1" smtClean="0"/>
              <a:t>printf</a:t>
            </a:r>
            <a:r>
              <a:rPr lang="en-US" sz="1200" dirty="0" smtClean="0"/>
              <a:t>("CHILD id = %d \n" , </a:t>
            </a:r>
            <a:r>
              <a:rPr lang="en-US" sz="1200" dirty="0" err="1" smtClean="0"/>
              <a:t>getpid</a:t>
            </a:r>
            <a:r>
              <a:rPr lang="en-US" sz="1200" dirty="0" smtClean="0"/>
              <a:t>());</a:t>
            </a:r>
          </a:p>
          <a:p>
            <a:r>
              <a:rPr lang="en-US" sz="1200" dirty="0" smtClean="0"/>
              <a:t>	#</a:t>
            </a:r>
            <a:r>
              <a:rPr lang="en-US" sz="1200" dirty="0" err="1" smtClean="0"/>
              <a:t>ifdef</a:t>
            </a:r>
            <a:r>
              <a:rPr lang="en-US" sz="1200" dirty="0" smtClean="0"/>
              <a:t> SLEEP</a:t>
            </a:r>
          </a:p>
          <a:p>
            <a:r>
              <a:rPr lang="en-US" sz="1200" dirty="0" smtClean="0"/>
              <a:t>		sleep(2);</a:t>
            </a:r>
          </a:p>
          <a:p>
            <a:r>
              <a:rPr lang="en-US" sz="1200" dirty="0" smtClean="0"/>
              <a:t>	#</a:t>
            </a:r>
            <a:r>
              <a:rPr lang="en-US" sz="1200" dirty="0" err="1" smtClean="0"/>
              <a:t>endif</a:t>
            </a:r>
            <a:endParaRPr lang="en-US" sz="1200" dirty="0" smtClean="0"/>
          </a:p>
          <a:p>
            <a:r>
              <a:rPr lang="en-US" sz="1200" dirty="0" smtClean="0"/>
              <a:t>		</a:t>
            </a:r>
            <a:r>
              <a:rPr lang="en-US" sz="1200" dirty="0" err="1" smtClean="0"/>
              <a:t>printf</a:t>
            </a:r>
            <a:r>
              <a:rPr lang="en-US" sz="1200" dirty="0" smtClean="0"/>
              <a:t>("AFTER SLEEP \n");</a:t>
            </a:r>
          </a:p>
          <a:p>
            <a:r>
              <a:rPr lang="en-US" sz="1200" dirty="0" smtClean="0"/>
              <a:t>	}</a:t>
            </a:r>
          </a:p>
          <a:p>
            <a:r>
              <a:rPr lang="en-US" sz="1200" dirty="0" smtClean="0"/>
              <a:t>	else</a:t>
            </a:r>
          </a:p>
          <a:p>
            <a:r>
              <a:rPr lang="en-US" sz="1200" dirty="0" smtClean="0"/>
              <a:t>	{</a:t>
            </a:r>
          </a:p>
          <a:p>
            <a:r>
              <a:rPr lang="en-US" sz="1200" dirty="0" smtClean="0"/>
              <a:t>		</a:t>
            </a:r>
            <a:r>
              <a:rPr lang="en-US" sz="1200" dirty="0" err="1" smtClean="0"/>
              <a:t>printf</a:t>
            </a:r>
            <a:r>
              <a:rPr lang="en-US" sz="1200" dirty="0" smtClean="0"/>
              <a:t>("PARENT id = %d \n" , </a:t>
            </a:r>
            <a:r>
              <a:rPr lang="en-US" sz="1200" dirty="0" err="1" smtClean="0"/>
              <a:t>getpid</a:t>
            </a:r>
            <a:r>
              <a:rPr lang="en-US" sz="1200" dirty="0" smtClean="0"/>
              <a:t>());</a:t>
            </a:r>
          </a:p>
          <a:p>
            <a:r>
              <a:rPr lang="en-US" sz="1200" dirty="0" smtClean="0"/>
              <a:t>	}</a:t>
            </a:r>
          </a:p>
          <a:p>
            <a:r>
              <a:rPr lang="en-US" sz="1200"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a:xfrm>
            <a:off x="304800" y="1447800"/>
            <a:ext cx="8503920" cy="606552"/>
          </a:xfrm>
        </p:spPr>
        <p:txBody>
          <a:bodyPr/>
          <a:lstStyle/>
          <a:p>
            <a:r>
              <a:rPr lang="en-US" dirty="0" smtClean="0"/>
              <a:t>Implement wait using SIGCHILD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a Signal SIG_IGN</a:t>
            </a:r>
            <a:endParaRPr lang="en-US" dirty="0"/>
          </a:p>
        </p:txBody>
      </p:sp>
      <p:sp>
        <p:nvSpPr>
          <p:cNvPr id="3" name="Content Placeholder 2"/>
          <p:cNvSpPr>
            <a:spLocks noGrp="1"/>
          </p:cNvSpPr>
          <p:nvPr>
            <p:ph sz="quarter" idx="1"/>
          </p:nvPr>
        </p:nvSpPr>
        <p:spPr>
          <a:xfrm>
            <a:off x="301752" y="1066800"/>
            <a:ext cx="8503920" cy="4803648"/>
          </a:xfrm>
        </p:spPr>
        <p:txBody>
          <a:bodyPr>
            <a:noAutofit/>
          </a:bodyPr>
          <a:lstStyle/>
          <a:p>
            <a:r>
              <a:rPr lang="en-US" sz="1400" dirty="0" smtClean="0"/>
              <a:t>void </a:t>
            </a:r>
            <a:r>
              <a:rPr lang="en-US" sz="1400" dirty="0" err="1" smtClean="0"/>
              <a:t>myhandler</a:t>
            </a:r>
            <a:r>
              <a:rPr lang="en-US" sz="1400" dirty="0" smtClean="0"/>
              <a:t>(</a:t>
            </a:r>
            <a:r>
              <a:rPr lang="en-US" sz="1400" dirty="0" err="1" smtClean="0"/>
              <a:t>int</a:t>
            </a:r>
            <a:r>
              <a:rPr lang="en-US" sz="1400" dirty="0" smtClean="0"/>
              <a:t> a)</a:t>
            </a:r>
          </a:p>
          <a:p>
            <a:r>
              <a:rPr lang="en-US" sz="1400" dirty="0" smtClean="0"/>
              <a:t>{</a:t>
            </a:r>
          </a:p>
          <a:p>
            <a:r>
              <a:rPr lang="en-US" sz="1400" dirty="0" smtClean="0"/>
              <a:t>	</a:t>
            </a:r>
            <a:r>
              <a:rPr lang="en-US" sz="1400" dirty="0" err="1" smtClean="0"/>
              <a:t>printf</a:t>
            </a:r>
            <a:r>
              <a:rPr lang="en-US" sz="1400" dirty="0" smtClean="0"/>
              <a:t>("ENTERED MYHANDLER \n");</a:t>
            </a:r>
          </a:p>
          <a:p>
            <a:r>
              <a:rPr lang="en-US" sz="1400" dirty="0" smtClean="0"/>
              <a:t>	</a:t>
            </a:r>
            <a:r>
              <a:rPr lang="en-US" sz="1400" dirty="0" err="1" smtClean="0"/>
              <a:t>printf</a:t>
            </a:r>
            <a:r>
              <a:rPr lang="en-US" sz="1400" dirty="0" smtClean="0"/>
              <a:t>("signal </a:t>
            </a:r>
            <a:r>
              <a:rPr lang="en-US" sz="1400" dirty="0" err="1" smtClean="0"/>
              <a:t>recieved</a:t>
            </a:r>
            <a:r>
              <a:rPr lang="en-US" sz="1400" dirty="0" smtClean="0"/>
              <a:t> : %d \</a:t>
            </a:r>
            <a:r>
              <a:rPr lang="en-US" sz="1400" dirty="0" err="1" smtClean="0"/>
              <a:t>n",a</a:t>
            </a:r>
            <a:r>
              <a:rPr lang="en-US" sz="1400" dirty="0" smtClean="0"/>
              <a:t>);</a:t>
            </a:r>
          </a:p>
          <a:p>
            <a:r>
              <a:rPr lang="en-US" sz="1400" dirty="0" smtClean="0"/>
              <a:t>	exit(1);</a:t>
            </a:r>
          </a:p>
          <a:p>
            <a:r>
              <a:rPr lang="en-US" sz="1400" dirty="0" smtClean="0"/>
              <a:t>}</a:t>
            </a:r>
          </a:p>
          <a:p>
            <a:endParaRPr lang="en-US" sz="1400" dirty="0" smtClean="0"/>
          </a:p>
          <a:p>
            <a:r>
              <a:rPr lang="en-US" sz="1400" dirty="0" err="1" smtClean="0"/>
              <a:t>int</a:t>
            </a:r>
            <a:r>
              <a:rPr lang="en-US" sz="1400" dirty="0" smtClean="0"/>
              <a:t> main()</a:t>
            </a:r>
          </a:p>
          <a:p>
            <a:r>
              <a:rPr lang="en-US" sz="1400" dirty="0" smtClean="0"/>
              <a:t>{</a:t>
            </a:r>
          </a:p>
          <a:p>
            <a:r>
              <a:rPr lang="en-US" sz="1400" dirty="0" smtClean="0"/>
              <a:t>	</a:t>
            </a:r>
            <a:r>
              <a:rPr lang="en-US" sz="1400" dirty="0" err="1" smtClean="0"/>
              <a:t>int</a:t>
            </a:r>
            <a:r>
              <a:rPr lang="en-US" sz="1400" dirty="0" smtClean="0"/>
              <a:t> x = 0;</a:t>
            </a:r>
          </a:p>
          <a:p>
            <a:r>
              <a:rPr lang="en-US" sz="1400" dirty="0" smtClean="0"/>
              <a:t>	</a:t>
            </a:r>
            <a:r>
              <a:rPr lang="en-US" sz="1400" dirty="0" err="1" smtClean="0"/>
              <a:t>printf</a:t>
            </a:r>
            <a:r>
              <a:rPr lang="en-US" sz="1400" dirty="0" smtClean="0"/>
              <a:t>("1. Default 2. Ignore 3. Handler \n");</a:t>
            </a:r>
          </a:p>
          <a:p>
            <a:r>
              <a:rPr lang="en-US" sz="1400" dirty="0" smtClean="0"/>
              <a:t>	</a:t>
            </a:r>
            <a:r>
              <a:rPr lang="en-US" sz="1400" dirty="0" err="1" smtClean="0"/>
              <a:t>scanf</a:t>
            </a:r>
            <a:r>
              <a:rPr lang="en-US" sz="1400" dirty="0" smtClean="0"/>
              <a:t>(" %</a:t>
            </a:r>
            <a:r>
              <a:rPr lang="en-US" sz="1400" dirty="0" err="1" smtClean="0"/>
              <a:t>d",&amp;x</a:t>
            </a:r>
            <a:r>
              <a:rPr lang="en-US" sz="1400" dirty="0" smtClean="0"/>
              <a:t>);</a:t>
            </a:r>
          </a:p>
          <a:p>
            <a:r>
              <a:rPr lang="en-US" sz="1400" dirty="0" smtClean="0"/>
              <a:t>	switch(x)</a:t>
            </a:r>
          </a:p>
          <a:p>
            <a:r>
              <a:rPr lang="en-US" sz="1400" dirty="0" smtClean="0"/>
              <a:t>	{</a:t>
            </a:r>
          </a:p>
          <a:p>
            <a:r>
              <a:rPr lang="en-US" sz="1400" dirty="0" smtClean="0"/>
              <a:t>	case 1 : signal(SIGINT , SIG_DFL); break;</a:t>
            </a:r>
          </a:p>
          <a:p>
            <a:r>
              <a:rPr lang="en-US" sz="1400" dirty="0" smtClean="0"/>
              <a:t>	case 2 : signal(SIGINT , SIG_IGN); break;</a:t>
            </a:r>
          </a:p>
          <a:p>
            <a:r>
              <a:rPr lang="en-US" sz="1400" dirty="0" smtClean="0"/>
              <a:t>	case 3 : signal(SIGINT , </a:t>
            </a:r>
            <a:r>
              <a:rPr lang="en-US" sz="1400" dirty="0" err="1" smtClean="0"/>
              <a:t>myhandler</a:t>
            </a:r>
            <a:r>
              <a:rPr lang="en-US" sz="1400" dirty="0" smtClean="0"/>
              <a:t>); break;</a:t>
            </a:r>
          </a:p>
          <a:p>
            <a:r>
              <a:rPr lang="en-US" sz="1400" dirty="0" smtClean="0"/>
              <a:t>	}</a:t>
            </a:r>
          </a:p>
          <a:p>
            <a:r>
              <a:rPr lang="en-US" sz="1400" dirty="0" smtClean="0"/>
              <a:t>	sleep(5);</a:t>
            </a:r>
          </a:p>
          <a:p>
            <a:r>
              <a:rPr lang="en-US" sz="1400" dirty="0" smtClean="0"/>
              <a:t>	</a:t>
            </a:r>
            <a:r>
              <a:rPr lang="en-US" sz="1400" dirty="0" err="1" smtClean="0"/>
              <a:t>printf</a:t>
            </a:r>
            <a:r>
              <a:rPr lang="en-US" sz="1400" dirty="0" smtClean="0"/>
              <a:t>("END OF PROGRAM ");</a:t>
            </a:r>
          </a:p>
          <a:p>
            <a:r>
              <a:rPr lang="en-US" sz="14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447800"/>
            <a:ext cx="8503920" cy="4572000"/>
          </a:xfrm>
        </p:spPr>
        <p:txBody>
          <a:bodyPr>
            <a:noAutofit/>
          </a:bodyPr>
          <a:lstStyle/>
          <a:p>
            <a:r>
              <a:rPr lang="en-US" sz="1400" b="1" dirty="0" smtClean="0"/>
              <a:t>#include &lt;</a:t>
            </a:r>
            <a:r>
              <a:rPr lang="en-US" sz="1400" b="1" dirty="0" err="1" smtClean="0"/>
              <a:t>signal.h</a:t>
            </a:r>
            <a:r>
              <a:rPr lang="en-US" sz="1400" b="1" dirty="0" smtClean="0"/>
              <a:t>&gt;</a:t>
            </a:r>
          </a:p>
          <a:p>
            <a:r>
              <a:rPr lang="en-US" sz="1400" dirty="0" smtClean="0"/>
              <a:t>void </a:t>
            </a:r>
            <a:r>
              <a:rPr lang="en-US" sz="1400" dirty="0" err="1" smtClean="0"/>
              <a:t>myfunc</a:t>
            </a:r>
            <a:r>
              <a:rPr lang="en-US" sz="1400" dirty="0" smtClean="0"/>
              <a:t>(</a:t>
            </a:r>
            <a:r>
              <a:rPr lang="en-US" sz="1400" dirty="0" err="1" smtClean="0"/>
              <a:t>int</a:t>
            </a:r>
            <a:r>
              <a:rPr lang="en-US" sz="1400" dirty="0" smtClean="0"/>
              <a:t> a)</a:t>
            </a:r>
          </a:p>
          <a:p>
            <a:r>
              <a:rPr lang="en-US" sz="1400" dirty="0" smtClean="0"/>
              <a:t>{</a:t>
            </a:r>
          </a:p>
          <a:p>
            <a:r>
              <a:rPr lang="en-US" sz="1400" dirty="0" smtClean="0"/>
              <a:t>	</a:t>
            </a:r>
            <a:r>
              <a:rPr lang="en-US" sz="1400" dirty="0" err="1" smtClean="0"/>
              <a:t>printf</a:t>
            </a:r>
            <a:r>
              <a:rPr lang="en-US" sz="1400" dirty="0" smtClean="0"/>
              <a:t>("MY HANDLER INVOKED  %</a:t>
            </a:r>
            <a:r>
              <a:rPr lang="en-US" sz="1400" dirty="0" err="1" smtClean="0"/>
              <a:t>d“,a</a:t>
            </a:r>
            <a:r>
              <a:rPr lang="en-US" sz="1400" dirty="0" smtClean="0"/>
              <a:t>);</a:t>
            </a:r>
          </a:p>
          <a:p>
            <a:r>
              <a:rPr lang="en-US" sz="1400" dirty="0" smtClean="0"/>
              <a:t>	exit(0);</a:t>
            </a:r>
          </a:p>
          <a:p>
            <a:r>
              <a:rPr lang="en-US" sz="1400" dirty="0" smtClean="0"/>
              <a:t>}</a:t>
            </a:r>
          </a:p>
          <a:p>
            <a:r>
              <a:rPr lang="en-US" sz="1400" dirty="0" err="1" smtClean="0"/>
              <a:t>int</a:t>
            </a:r>
            <a:r>
              <a:rPr lang="en-US" sz="1400" dirty="0" smtClean="0"/>
              <a:t> main()</a:t>
            </a:r>
          </a:p>
          <a:p>
            <a:r>
              <a:rPr lang="en-US" sz="1400" dirty="0" smtClean="0"/>
              <a:t>{</a:t>
            </a:r>
          </a:p>
          <a:p>
            <a:r>
              <a:rPr lang="en-US" sz="1400" dirty="0" smtClean="0"/>
              <a:t>	</a:t>
            </a:r>
            <a:r>
              <a:rPr lang="en-US" sz="1400" dirty="0" err="1" smtClean="0"/>
              <a:t>int</a:t>
            </a:r>
            <a:r>
              <a:rPr lang="en-US" sz="1400" dirty="0" smtClean="0"/>
              <a:t> a , b , res;</a:t>
            </a:r>
          </a:p>
          <a:p>
            <a:r>
              <a:rPr lang="en-US" sz="1400" dirty="0" smtClean="0"/>
              <a:t>	</a:t>
            </a:r>
            <a:r>
              <a:rPr lang="en-US" sz="1400" dirty="0" err="1" smtClean="0"/>
              <a:t>printf</a:t>
            </a:r>
            <a:r>
              <a:rPr lang="en-US" sz="1400" dirty="0" smtClean="0"/>
              <a:t>("Enter two number : ");</a:t>
            </a:r>
          </a:p>
          <a:p>
            <a:r>
              <a:rPr lang="it-IT" sz="1400" dirty="0" smtClean="0"/>
              <a:t>	scanf(" %d %d",&amp;a,&amp;b);</a:t>
            </a:r>
          </a:p>
          <a:p>
            <a:r>
              <a:rPr lang="en-US" sz="1400" dirty="0" smtClean="0"/>
              <a:t>	signal(SIGFPE , </a:t>
            </a:r>
            <a:r>
              <a:rPr lang="en-US" sz="1400" dirty="0" err="1" smtClean="0"/>
              <a:t>myfunc</a:t>
            </a:r>
            <a:r>
              <a:rPr lang="en-US" sz="1400" dirty="0" smtClean="0"/>
              <a:t>);</a:t>
            </a:r>
          </a:p>
          <a:p>
            <a:r>
              <a:rPr lang="en-US" sz="1400" dirty="0" smtClean="0"/>
              <a:t>	res = a / b;</a:t>
            </a:r>
          </a:p>
          <a:p>
            <a:r>
              <a:rPr lang="en-US" sz="1400" dirty="0" smtClean="0"/>
              <a:t>	</a:t>
            </a:r>
            <a:r>
              <a:rPr lang="en-US" sz="1400" dirty="0" err="1" smtClean="0"/>
              <a:t>printf</a:t>
            </a:r>
            <a:r>
              <a:rPr lang="en-US" sz="1400" dirty="0" smtClean="0"/>
              <a:t>("res = %d " , res);</a:t>
            </a:r>
          </a:p>
          <a:p>
            <a:r>
              <a:rPr lang="en-US" sz="1400" dirty="0" smtClean="0"/>
              <a:t>	res = a / (b-1);</a:t>
            </a:r>
          </a:p>
          <a:p>
            <a:r>
              <a:rPr lang="en-US" sz="1400" dirty="0" smtClean="0"/>
              <a:t>	</a:t>
            </a:r>
            <a:r>
              <a:rPr lang="en-US" sz="1400" dirty="0" err="1" smtClean="0"/>
              <a:t>printf</a:t>
            </a:r>
            <a:r>
              <a:rPr lang="en-US" sz="1400" dirty="0" smtClean="0"/>
              <a:t>("res = %d " , res);</a:t>
            </a:r>
          </a:p>
          <a:p>
            <a:r>
              <a:rPr lang="en-US" sz="1400" dirty="0" smtClean="0"/>
              <a:t>	res = a / (b-2);</a:t>
            </a:r>
          </a:p>
          <a:p>
            <a:r>
              <a:rPr lang="en-US" sz="1400" dirty="0" smtClean="0"/>
              <a:t>	</a:t>
            </a:r>
            <a:r>
              <a:rPr lang="en-US" sz="1400" dirty="0" err="1" smtClean="0"/>
              <a:t>printf</a:t>
            </a:r>
            <a:r>
              <a:rPr lang="en-US" sz="1400" dirty="0" smtClean="0"/>
              <a:t>("res = %d " , res);</a:t>
            </a:r>
          </a:p>
          <a:p>
            <a:r>
              <a:rPr lang="en-US" sz="1400" dirty="0" smtClean="0"/>
              <a:t>}</a:t>
            </a:r>
          </a:p>
          <a:p>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What is a signal? Signals are software interrupts.</a:t>
            </a:r>
          </a:p>
          <a:p>
            <a:r>
              <a:rPr lang="en-US" dirty="0" smtClean="0"/>
              <a:t>signals are a way to deliver asynchronous events to the application.</a:t>
            </a:r>
          </a:p>
          <a:p>
            <a:r>
              <a:rPr lang="en-US" dirty="0" smtClean="0"/>
              <a:t>A user hitting </a:t>
            </a:r>
            <a:r>
              <a:rPr lang="en-US" dirty="0" err="1" smtClean="0"/>
              <a:t>ctrl+c</a:t>
            </a:r>
            <a:r>
              <a:rPr lang="en-US" dirty="0" smtClean="0"/>
              <a:t>,  referring a invalid address etc are all such cases where a process needs to do signal handling.</a:t>
            </a:r>
            <a:br>
              <a:rPr lang="en-US" dirty="0" smtClean="0"/>
            </a:br>
            <a:endParaRPr lang="en-US" dirty="0" smtClean="0"/>
          </a:p>
          <a:p>
            <a:r>
              <a:rPr lang="en-US" dirty="0" smtClean="0"/>
              <a:t>Linux Signals</a:t>
            </a:r>
          </a:p>
          <a:p>
            <a:r>
              <a:rPr lang="en-US" dirty="0" smtClean="0"/>
              <a:t>In Linux, every signal has a name that begins with characters SIG. </a:t>
            </a:r>
          </a:p>
          <a:p>
            <a:r>
              <a:rPr lang="en-US" dirty="0" smtClean="0"/>
              <a:t>A SIGINT signal that is generated when a user presses </a:t>
            </a:r>
            <a:r>
              <a:rPr lang="en-US" dirty="0" err="1" smtClean="0"/>
              <a:t>ctrl+c</a:t>
            </a:r>
            <a:r>
              <a:rPr lang="en-US" dirty="0" smtClean="0"/>
              <a:t>. This is the way to terminate programs from terminal.</a:t>
            </a:r>
          </a:p>
          <a:p>
            <a:r>
              <a:rPr lang="en-US" dirty="0" smtClean="0"/>
              <a:t>A SIGFPE   is generated when the divide by zero occurs.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When the signal occurs, the process has to tell the kernel what to do with it.  There can be three options through which a signal can be disposed :</a:t>
            </a:r>
          </a:p>
          <a:p>
            <a:r>
              <a:rPr lang="en-US" dirty="0" smtClean="0"/>
              <a:t>The signal can be ignored. By ignoring we mean that nothing will be done when signal occurs. Most of the signals can be ignored but signals generated by hardware exceptions like divide by zero, if ignored can have weird consequences. </a:t>
            </a:r>
            <a:endParaRPr lang="en-US" dirty="0" smtClean="0"/>
          </a:p>
          <a:p>
            <a:r>
              <a:rPr lang="en-US" dirty="0" smtClean="0"/>
              <a:t>SIGKILL </a:t>
            </a:r>
            <a:r>
              <a:rPr lang="en-US" dirty="0" smtClean="0"/>
              <a:t>and SIGSTOP </a:t>
            </a:r>
            <a:r>
              <a:rPr lang="en-US" dirty="0" smtClean="0"/>
              <a:t>signals cannot </a:t>
            </a:r>
            <a:r>
              <a:rPr lang="en-US" dirty="0" smtClean="0"/>
              <a:t>be ignored.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The signal can be caught. When this option is chosen, then the process registers a function with kernel. This function is called by kernel when that signal occurs. If the signal is non fatal for the process then in that function the process can handle the signal properly or otherwise it can chose to terminate gracefully.</a:t>
            </a:r>
          </a:p>
          <a:p>
            <a:r>
              <a:rPr lang="en-US" dirty="0" smtClean="0"/>
              <a:t>Let the default action apply. Every signal has a default action. This could be process terminate, ignore etc.</a:t>
            </a:r>
          </a:p>
          <a:p>
            <a:r>
              <a:rPr lang="en-US" dirty="0" smtClean="0"/>
              <a:t>As we already stated that two signals SIGKILL and SIGSTOP cannot be ignored. This is because these two signals provide a way for root user or the kernel to kill or stop any process in any situation .The default action of these signals is to terminate the process. Neither these signals can be caught nor can be ignored.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sz="2800" dirty="0" smtClean="0"/>
              <a:t>#include &lt;</a:t>
            </a:r>
            <a:r>
              <a:rPr lang="en-US" sz="2800" dirty="0" err="1" smtClean="0"/>
              <a:t>stdio.h</a:t>
            </a:r>
            <a:r>
              <a:rPr lang="en-US" sz="2800" dirty="0" smtClean="0"/>
              <a:t>&gt;</a:t>
            </a:r>
          </a:p>
          <a:p>
            <a:r>
              <a:rPr lang="en-US" sz="2800" dirty="0" err="1" smtClean="0"/>
              <a:t>int</a:t>
            </a:r>
            <a:r>
              <a:rPr lang="en-US" sz="2800" dirty="0" smtClean="0"/>
              <a:t> main()</a:t>
            </a:r>
          </a:p>
          <a:p>
            <a:r>
              <a:rPr lang="en-US" sz="2800" dirty="0" smtClean="0"/>
              <a:t>{</a:t>
            </a:r>
          </a:p>
          <a:p>
            <a:r>
              <a:rPr lang="es-ES" sz="2800" dirty="0" smtClean="0"/>
              <a:t>	</a:t>
            </a:r>
            <a:r>
              <a:rPr lang="es-ES" sz="2800" dirty="0" err="1" smtClean="0"/>
              <a:t>int</a:t>
            </a:r>
            <a:r>
              <a:rPr lang="es-ES" sz="2800" dirty="0" smtClean="0"/>
              <a:t> x = 0 , y = 0,res;</a:t>
            </a:r>
          </a:p>
          <a:p>
            <a:r>
              <a:rPr lang="en-US" sz="2800" dirty="0" smtClean="0"/>
              <a:t>	</a:t>
            </a:r>
            <a:r>
              <a:rPr lang="en-US" sz="2800" dirty="0" err="1" smtClean="0"/>
              <a:t>printf</a:t>
            </a:r>
            <a:r>
              <a:rPr lang="en-US" sz="2800" dirty="0" smtClean="0"/>
              <a:t>("Enter the numerator :");</a:t>
            </a:r>
          </a:p>
          <a:p>
            <a:r>
              <a:rPr lang="en-US" sz="2800" dirty="0" smtClean="0"/>
              <a:t>	</a:t>
            </a:r>
            <a:r>
              <a:rPr lang="en-US" sz="2800" dirty="0" err="1" smtClean="0"/>
              <a:t>scanf</a:t>
            </a:r>
            <a:r>
              <a:rPr lang="en-US" sz="2800" dirty="0" smtClean="0"/>
              <a:t>(" %</a:t>
            </a:r>
            <a:r>
              <a:rPr lang="en-US" sz="2800" dirty="0" err="1" smtClean="0"/>
              <a:t>d",&amp;x</a:t>
            </a:r>
            <a:r>
              <a:rPr lang="en-US" sz="2800" dirty="0" smtClean="0"/>
              <a:t>);</a:t>
            </a:r>
          </a:p>
          <a:p>
            <a:r>
              <a:rPr lang="en-US" sz="2800" dirty="0" smtClean="0"/>
              <a:t>	</a:t>
            </a:r>
            <a:r>
              <a:rPr lang="en-US" sz="2800" dirty="0" err="1" smtClean="0"/>
              <a:t>printf</a:t>
            </a:r>
            <a:r>
              <a:rPr lang="en-US" sz="2800" dirty="0" smtClean="0"/>
              <a:t>("Enter the denominator : ");</a:t>
            </a:r>
          </a:p>
          <a:p>
            <a:r>
              <a:rPr lang="en-US" sz="2800" dirty="0" smtClean="0"/>
              <a:t>	</a:t>
            </a:r>
            <a:r>
              <a:rPr lang="en-US" sz="2800" dirty="0" err="1" smtClean="0"/>
              <a:t>scanf</a:t>
            </a:r>
            <a:r>
              <a:rPr lang="en-US" sz="2800" dirty="0" smtClean="0"/>
              <a:t>("%</a:t>
            </a:r>
            <a:r>
              <a:rPr lang="en-US" sz="2800" dirty="0" err="1" smtClean="0"/>
              <a:t>d",&amp;y</a:t>
            </a:r>
            <a:r>
              <a:rPr lang="en-US" sz="2800" dirty="0" smtClean="0"/>
              <a:t>);</a:t>
            </a:r>
          </a:p>
          <a:p>
            <a:endParaRPr lang="en-US" sz="2800" dirty="0" smtClean="0"/>
          </a:p>
          <a:p>
            <a:r>
              <a:rPr lang="en-US" sz="2800" dirty="0" smtClean="0"/>
              <a:t>	res = x / y;</a:t>
            </a:r>
          </a:p>
          <a:p>
            <a:endParaRPr lang="en-US" sz="2800" dirty="0" smtClean="0"/>
          </a:p>
          <a:p>
            <a:r>
              <a:rPr lang="pt-BR" sz="2800" dirty="0" smtClean="0"/>
              <a:t>	printf("result = %d \n" , res);</a:t>
            </a:r>
          </a:p>
          <a:p>
            <a:r>
              <a:rPr lang="en-US" sz="2800" dirty="0" smtClean="0"/>
              <a:t>}</a:t>
            </a:r>
          </a:p>
          <a:p>
            <a:endParaRPr lang="en-US" sz="2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219200"/>
            <a:ext cx="8503920" cy="4879848"/>
          </a:xfrm>
        </p:spPr>
        <p:txBody>
          <a:bodyPr>
            <a:noAutofit/>
          </a:bodyPr>
          <a:lstStyle/>
          <a:p>
            <a:r>
              <a:rPr lang="en-US" sz="1400" b="1" dirty="0" smtClean="0"/>
              <a:t>#include &lt;</a:t>
            </a:r>
            <a:r>
              <a:rPr lang="en-US" sz="1400" b="1" dirty="0" err="1" smtClean="0"/>
              <a:t>signal.h</a:t>
            </a:r>
            <a:r>
              <a:rPr lang="en-US" sz="1400" b="1" dirty="0" smtClean="0"/>
              <a:t>&gt;</a:t>
            </a:r>
          </a:p>
          <a:p>
            <a:r>
              <a:rPr lang="en-US" sz="1400" dirty="0" smtClean="0"/>
              <a:t>void </a:t>
            </a:r>
            <a:r>
              <a:rPr lang="en-US" sz="1400" dirty="0" err="1" smtClean="0"/>
              <a:t>myfunc</a:t>
            </a:r>
            <a:r>
              <a:rPr lang="en-US" sz="1400" dirty="0" smtClean="0"/>
              <a:t>(</a:t>
            </a:r>
            <a:r>
              <a:rPr lang="en-US" sz="1400" dirty="0" err="1" smtClean="0"/>
              <a:t>int</a:t>
            </a:r>
            <a:r>
              <a:rPr lang="en-US" sz="1400" dirty="0" smtClean="0"/>
              <a:t> a)</a:t>
            </a:r>
          </a:p>
          <a:p>
            <a:r>
              <a:rPr lang="en-US" sz="1400" dirty="0" smtClean="0"/>
              <a:t>{</a:t>
            </a:r>
          </a:p>
          <a:p>
            <a:r>
              <a:rPr lang="en-US" sz="1400" dirty="0" smtClean="0"/>
              <a:t>	</a:t>
            </a:r>
            <a:r>
              <a:rPr lang="en-US" sz="1400" dirty="0" err="1" smtClean="0"/>
              <a:t>printf</a:t>
            </a:r>
            <a:r>
              <a:rPr lang="en-US" sz="1400" dirty="0" smtClean="0"/>
              <a:t>("ENTERED MYHANDLER \n");</a:t>
            </a:r>
          </a:p>
          <a:p>
            <a:r>
              <a:rPr lang="en-US" sz="1400" dirty="0" smtClean="0"/>
              <a:t>	</a:t>
            </a:r>
            <a:r>
              <a:rPr lang="en-US" sz="1400" dirty="0" err="1" smtClean="0"/>
              <a:t>printf</a:t>
            </a:r>
            <a:r>
              <a:rPr lang="en-US" sz="1400" dirty="0" smtClean="0"/>
              <a:t>("signal </a:t>
            </a:r>
            <a:r>
              <a:rPr lang="en-US" sz="1400" dirty="0" err="1" smtClean="0"/>
              <a:t>recieved</a:t>
            </a:r>
            <a:r>
              <a:rPr lang="en-US" sz="1400" dirty="0" smtClean="0"/>
              <a:t> : %d \</a:t>
            </a:r>
            <a:r>
              <a:rPr lang="en-US" sz="1400" dirty="0" err="1" smtClean="0"/>
              <a:t>n",a</a:t>
            </a:r>
            <a:r>
              <a:rPr lang="en-US" sz="1400" dirty="0" smtClean="0"/>
              <a:t>);</a:t>
            </a:r>
          </a:p>
          <a:p>
            <a:r>
              <a:rPr lang="es-ES" sz="1400" dirty="0" smtClean="0"/>
              <a:t>	</a:t>
            </a:r>
            <a:r>
              <a:rPr lang="es-ES" sz="1400" dirty="0" err="1" smtClean="0"/>
              <a:t>printf</a:t>
            </a:r>
            <a:r>
              <a:rPr lang="es-ES" sz="1400" dirty="0" smtClean="0"/>
              <a:t>("Divide </a:t>
            </a:r>
            <a:r>
              <a:rPr lang="es-ES" sz="1400" dirty="0" err="1" smtClean="0"/>
              <a:t>by</a:t>
            </a:r>
            <a:r>
              <a:rPr lang="es-ES" sz="1400" dirty="0" smtClean="0"/>
              <a:t> </a:t>
            </a:r>
            <a:r>
              <a:rPr lang="es-ES" sz="1400" dirty="0" err="1" smtClean="0"/>
              <a:t>zero</a:t>
            </a:r>
            <a:r>
              <a:rPr lang="es-ES" sz="1400" dirty="0" smtClean="0"/>
              <a:t> error ");</a:t>
            </a:r>
          </a:p>
          <a:p>
            <a:r>
              <a:rPr lang="en-US" sz="1400" dirty="0" smtClean="0"/>
              <a:t>	exit(1);</a:t>
            </a:r>
          </a:p>
          <a:p>
            <a:r>
              <a:rPr lang="en-US" sz="1400" dirty="0" smtClean="0"/>
              <a:t>}</a:t>
            </a:r>
          </a:p>
          <a:p>
            <a:r>
              <a:rPr lang="en-US" sz="1400" dirty="0" err="1" smtClean="0"/>
              <a:t>int</a:t>
            </a:r>
            <a:r>
              <a:rPr lang="en-US" sz="1400" dirty="0" smtClean="0"/>
              <a:t> main()</a:t>
            </a:r>
          </a:p>
          <a:p>
            <a:r>
              <a:rPr lang="en-US" sz="1400" dirty="0" smtClean="0"/>
              <a:t>{</a:t>
            </a:r>
          </a:p>
          <a:p>
            <a:r>
              <a:rPr lang="es-ES" sz="1400" dirty="0" smtClean="0"/>
              <a:t>	</a:t>
            </a:r>
            <a:r>
              <a:rPr lang="es-ES" sz="1400" dirty="0" err="1" smtClean="0"/>
              <a:t>int</a:t>
            </a:r>
            <a:r>
              <a:rPr lang="es-ES" sz="1400" dirty="0" smtClean="0"/>
              <a:t> x = 0 , y = 0,res;</a:t>
            </a:r>
          </a:p>
          <a:p>
            <a:r>
              <a:rPr lang="en-US" sz="1400" dirty="0" smtClean="0"/>
              <a:t>	</a:t>
            </a:r>
            <a:r>
              <a:rPr lang="en-US" sz="1400" dirty="0" err="1" smtClean="0"/>
              <a:t>printf</a:t>
            </a:r>
            <a:r>
              <a:rPr lang="en-US" sz="1400" dirty="0" smtClean="0"/>
              <a:t>("Enter the numerator :");</a:t>
            </a:r>
          </a:p>
          <a:p>
            <a:r>
              <a:rPr lang="en-US" sz="1400" dirty="0" smtClean="0"/>
              <a:t>	</a:t>
            </a:r>
            <a:r>
              <a:rPr lang="en-US" sz="1400" dirty="0" err="1" smtClean="0"/>
              <a:t>scanf</a:t>
            </a:r>
            <a:r>
              <a:rPr lang="en-US" sz="1400" dirty="0" smtClean="0"/>
              <a:t>(" %</a:t>
            </a:r>
            <a:r>
              <a:rPr lang="en-US" sz="1400" dirty="0" err="1" smtClean="0"/>
              <a:t>d",&amp;x</a:t>
            </a:r>
            <a:r>
              <a:rPr lang="en-US" sz="1400" dirty="0" smtClean="0"/>
              <a:t>);</a:t>
            </a:r>
          </a:p>
          <a:p>
            <a:r>
              <a:rPr lang="en-US" sz="1400" dirty="0" smtClean="0"/>
              <a:t>	</a:t>
            </a:r>
            <a:r>
              <a:rPr lang="en-US" sz="1400" dirty="0" err="1" smtClean="0"/>
              <a:t>printf</a:t>
            </a:r>
            <a:r>
              <a:rPr lang="en-US" sz="1400" dirty="0" smtClean="0"/>
              <a:t>("Enter the denominator : ");</a:t>
            </a:r>
          </a:p>
          <a:p>
            <a:r>
              <a:rPr lang="en-US" sz="1400" dirty="0" smtClean="0"/>
              <a:t>	</a:t>
            </a:r>
            <a:r>
              <a:rPr lang="en-US" sz="1400" dirty="0" err="1" smtClean="0"/>
              <a:t>scanf</a:t>
            </a:r>
            <a:r>
              <a:rPr lang="en-US" sz="1400" dirty="0" smtClean="0"/>
              <a:t>("%</a:t>
            </a:r>
            <a:r>
              <a:rPr lang="en-US" sz="1400" dirty="0" err="1" smtClean="0"/>
              <a:t>d",&amp;y</a:t>
            </a:r>
            <a:r>
              <a:rPr lang="en-US" sz="1400" dirty="0" smtClean="0"/>
              <a:t>);</a:t>
            </a:r>
          </a:p>
          <a:p>
            <a:r>
              <a:rPr lang="en-US" sz="1400" b="1" dirty="0" smtClean="0"/>
              <a:t>	signal(SIGFPE , </a:t>
            </a:r>
            <a:r>
              <a:rPr lang="en-US" sz="1400" b="1" dirty="0" err="1" smtClean="0"/>
              <a:t>myfunc</a:t>
            </a:r>
            <a:r>
              <a:rPr lang="en-US" sz="1400" b="1" dirty="0" smtClean="0"/>
              <a:t>);</a:t>
            </a:r>
            <a:endParaRPr lang="en-US" sz="1400" dirty="0" smtClean="0"/>
          </a:p>
          <a:p>
            <a:r>
              <a:rPr lang="en-US" sz="1400" dirty="0" smtClean="0"/>
              <a:t>	res = x / y;</a:t>
            </a:r>
          </a:p>
          <a:p>
            <a:r>
              <a:rPr lang="pt-BR" sz="1400" dirty="0" smtClean="0"/>
              <a:t>	printf("result = %d \n" , res);</a:t>
            </a:r>
            <a:endParaRPr lang="en-US" sz="1400" dirty="0" smtClean="0"/>
          </a:p>
          <a:p>
            <a:r>
              <a:rPr lang="en-US" sz="14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SIGINT</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void </a:t>
            </a:r>
            <a:r>
              <a:rPr lang="en-US" dirty="0" err="1" smtClean="0"/>
              <a:t>myfunc</a:t>
            </a:r>
            <a:r>
              <a:rPr lang="en-US" dirty="0" smtClean="0"/>
              <a:t>(</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("ENTERED MYHANDLER \n");</a:t>
            </a:r>
          </a:p>
          <a:p>
            <a:r>
              <a:rPr lang="en-US" dirty="0" smtClean="0"/>
              <a:t>	</a:t>
            </a:r>
            <a:r>
              <a:rPr lang="en-US" dirty="0" err="1" smtClean="0"/>
              <a:t>printf</a:t>
            </a:r>
            <a:r>
              <a:rPr lang="en-US" dirty="0" smtClean="0"/>
              <a:t>("signal </a:t>
            </a:r>
            <a:r>
              <a:rPr lang="en-US" dirty="0" err="1" smtClean="0"/>
              <a:t>recieved</a:t>
            </a:r>
            <a:r>
              <a:rPr lang="en-US" dirty="0" smtClean="0"/>
              <a:t> : %d \</a:t>
            </a:r>
            <a:r>
              <a:rPr lang="en-US" dirty="0" err="1" smtClean="0"/>
              <a:t>n",a</a:t>
            </a:r>
            <a:r>
              <a:rPr lang="en-US" dirty="0" smtClean="0"/>
              <a:t>);</a:t>
            </a:r>
          </a:p>
          <a:p>
            <a:r>
              <a:rPr lang="en-US" dirty="0" smtClean="0"/>
              <a:t>	exit(1);</a:t>
            </a:r>
          </a:p>
          <a:p>
            <a:r>
              <a:rPr lang="en-US" dirty="0" smtClean="0"/>
              <a:t>}</a:t>
            </a:r>
          </a:p>
          <a:p>
            <a:endParaRPr lang="en-US" dirty="0" smtClean="0"/>
          </a:p>
          <a:p>
            <a:r>
              <a:rPr lang="en-US" dirty="0" err="1" smtClean="0"/>
              <a:t>int</a:t>
            </a:r>
            <a:r>
              <a:rPr lang="en-US" dirty="0" smtClean="0"/>
              <a:t> main()</a:t>
            </a:r>
          </a:p>
          <a:p>
            <a:r>
              <a:rPr lang="en-US" dirty="0" smtClean="0"/>
              <a:t>{</a:t>
            </a:r>
          </a:p>
          <a:p>
            <a:r>
              <a:rPr lang="en-US" dirty="0" smtClean="0"/>
              <a:t>	signal(SIGINT , </a:t>
            </a:r>
            <a:r>
              <a:rPr lang="en-US" dirty="0" err="1" smtClean="0"/>
              <a:t>myfunc</a:t>
            </a:r>
            <a:r>
              <a:rPr lang="en-US" dirty="0" smtClean="0"/>
              <a:t>);</a:t>
            </a:r>
          </a:p>
          <a:p>
            <a:endParaRPr lang="en-US" dirty="0" smtClean="0"/>
          </a:p>
          <a:p>
            <a:r>
              <a:rPr lang="en-US" dirty="0" smtClean="0"/>
              <a:t>	</a:t>
            </a:r>
            <a:r>
              <a:rPr lang="en-US" dirty="0" err="1" smtClean="0"/>
              <a:t>printf</a:t>
            </a:r>
            <a:r>
              <a:rPr lang="en-US" dirty="0" smtClean="0"/>
              <a:t>("Press ^C is 5 seconds \n");</a:t>
            </a:r>
          </a:p>
          <a:p>
            <a:endParaRPr lang="en-US" dirty="0" smtClean="0"/>
          </a:p>
          <a:p>
            <a:r>
              <a:rPr lang="en-US" dirty="0" smtClean="0"/>
              <a:t>	sleep(5);</a:t>
            </a:r>
          </a:p>
          <a:p>
            <a:pPr>
              <a:buNone/>
            </a:pPr>
            <a:endParaRPr lang="en-US" dirty="0" smtClean="0"/>
          </a:p>
          <a:p>
            <a:r>
              <a:rPr lang="en-US" dirty="0" smtClean="0"/>
              <a:t>	</a:t>
            </a:r>
            <a:r>
              <a:rPr lang="en-US" dirty="0" err="1" smtClean="0"/>
              <a:t>printf</a:t>
            </a:r>
            <a:r>
              <a:rPr lang="en-US" dirty="0" smtClean="0"/>
              <a:t>("you never pressed ^c" );</a:t>
            </a:r>
          </a:p>
          <a:p>
            <a:r>
              <a:rPr lang="en-US" dirty="0" smtClean="0"/>
              <a:t>}</a:t>
            </a:r>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SIGALRM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#include &lt;</a:t>
            </a:r>
            <a:r>
              <a:rPr lang="en-US" dirty="0" err="1" smtClean="0"/>
              <a:t>signal.h</a:t>
            </a:r>
            <a:r>
              <a:rPr lang="en-US" dirty="0" smtClean="0"/>
              <a:t>&gt;</a:t>
            </a:r>
          </a:p>
          <a:p>
            <a:r>
              <a:rPr lang="en-US" dirty="0" smtClean="0"/>
              <a:t>#include &lt;</a:t>
            </a:r>
            <a:r>
              <a:rPr lang="en-US" dirty="0" err="1" smtClean="0"/>
              <a:t>unistd.h</a:t>
            </a:r>
            <a:r>
              <a:rPr lang="en-US" dirty="0" smtClean="0"/>
              <a:t>&gt;</a:t>
            </a:r>
          </a:p>
          <a:p>
            <a:endParaRPr lang="en-US" dirty="0" smtClean="0"/>
          </a:p>
          <a:p>
            <a:r>
              <a:rPr lang="en-US" dirty="0" smtClean="0"/>
              <a:t>void </a:t>
            </a:r>
            <a:r>
              <a:rPr lang="en-US" dirty="0" err="1" smtClean="0"/>
              <a:t>alarmhandler</a:t>
            </a:r>
            <a:r>
              <a:rPr lang="en-US" dirty="0" smtClean="0"/>
              <a:t>(</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("ALARM : WAKE UP \n");</a:t>
            </a:r>
          </a:p>
          <a:p>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signal(SIGALRM , </a:t>
            </a:r>
            <a:r>
              <a:rPr lang="en-US" dirty="0" err="1" smtClean="0"/>
              <a:t>alarmhandler</a:t>
            </a:r>
            <a:r>
              <a:rPr lang="en-US" dirty="0" smtClean="0"/>
              <a:t>);</a:t>
            </a:r>
          </a:p>
          <a:p>
            <a:r>
              <a:rPr lang="en-US" dirty="0" smtClean="0"/>
              <a:t>	</a:t>
            </a:r>
            <a:r>
              <a:rPr lang="en-US" b="1" dirty="0" smtClean="0"/>
              <a:t>alarm(5);</a:t>
            </a:r>
          </a:p>
          <a:p>
            <a:r>
              <a:rPr lang="en-US" b="1" dirty="0" smtClean="0"/>
              <a:t>	pause();</a:t>
            </a:r>
          </a:p>
          <a:p>
            <a:r>
              <a:rPr lang="en-US" dirty="0" smtClean="0"/>
              <a:t>	</a:t>
            </a:r>
            <a:r>
              <a:rPr lang="en-US" dirty="0" err="1" smtClean="0"/>
              <a:t>printf</a:t>
            </a:r>
            <a:r>
              <a:rPr lang="en-US" dirty="0" smtClean="0"/>
              <a:t>("END OF PROGRAM \n");</a:t>
            </a:r>
          </a:p>
          <a:p>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SIGALRM</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#include &lt;</a:t>
            </a:r>
            <a:r>
              <a:rPr lang="en-US" dirty="0" err="1" smtClean="0"/>
              <a:t>signal.h</a:t>
            </a:r>
            <a:r>
              <a:rPr lang="en-US" dirty="0" smtClean="0"/>
              <a:t>&gt;</a:t>
            </a:r>
          </a:p>
          <a:p>
            <a:endParaRPr lang="en-US" dirty="0" smtClean="0"/>
          </a:p>
          <a:p>
            <a:r>
              <a:rPr lang="en-US" dirty="0" smtClean="0"/>
              <a:t>void </a:t>
            </a:r>
            <a:r>
              <a:rPr lang="en-US" dirty="0" err="1" smtClean="0"/>
              <a:t>alarmhandler</a:t>
            </a:r>
            <a:r>
              <a:rPr lang="en-US" dirty="0" smtClean="0"/>
              <a:t>(</a:t>
            </a:r>
            <a:r>
              <a:rPr lang="en-US" dirty="0" err="1" smtClean="0"/>
              <a:t>int</a:t>
            </a:r>
            <a:r>
              <a:rPr lang="en-US" dirty="0" smtClean="0"/>
              <a:t> a)</a:t>
            </a:r>
          </a:p>
          <a:p>
            <a:r>
              <a:rPr lang="en-US" dirty="0" smtClean="0"/>
              <a:t>{</a:t>
            </a:r>
          </a:p>
          <a:p>
            <a:r>
              <a:rPr lang="en-US" dirty="0" smtClean="0"/>
              <a:t>	</a:t>
            </a:r>
            <a:r>
              <a:rPr lang="en-US" dirty="0" err="1" smtClean="0"/>
              <a:t>printf</a:t>
            </a:r>
            <a:r>
              <a:rPr lang="en-US" dirty="0" smtClean="0"/>
              <a:t>("TIME OVER \n");</a:t>
            </a:r>
          </a:p>
          <a:p>
            <a:r>
              <a:rPr lang="en-US" dirty="0" smtClean="0"/>
              <a:t>	exit(0);</a:t>
            </a:r>
          </a:p>
          <a:p>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signal(SIGALRM , </a:t>
            </a:r>
            <a:r>
              <a:rPr lang="en-US" dirty="0" err="1" smtClean="0"/>
              <a:t>alarmhandler</a:t>
            </a:r>
            <a:r>
              <a:rPr lang="en-US" dirty="0" smtClean="0"/>
              <a:t>);</a:t>
            </a:r>
          </a:p>
          <a:p>
            <a:r>
              <a:rPr lang="en-US" b="1" dirty="0" smtClean="0"/>
              <a:t>	alarm(5);</a:t>
            </a:r>
          </a:p>
          <a:p>
            <a:r>
              <a:rPr lang="nn-NO" dirty="0" smtClean="0"/>
              <a:t>	for(i = 0 ; i &lt; 10 ; i++)</a:t>
            </a:r>
          </a:p>
          <a:p>
            <a:r>
              <a:rPr lang="en-US" dirty="0" smtClean="0"/>
              <a:t>	{</a:t>
            </a:r>
          </a:p>
          <a:p>
            <a:r>
              <a:rPr lang="en-US" dirty="0" smtClean="0"/>
              <a:t>		</a:t>
            </a:r>
            <a:r>
              <a:rPr lang="en-US" dirty="0" err="1" smtClean="0"/>
              <a:t>printf</a:t>
            </a:r>
            <a:r>
              <a:rPr lang="en-US" dirty="0" smtClean="0"/>
              <a:t>(" %d\n" , </a:t>
            </a:r>
            <a:r>
              <a:rPr lang="en-US" dirty="0" err="1" smtClean="0"/>
              <a:t>i</a:t>
            </a:r>
            <a:r>
              <a:rPr lang="en-US" dirty="0" smtClean="0"/>
              <a:t>);</a:t>
            </a:r>
          </a:p>
          <a:p>
            <a:r>
              <a:rPr lang="en-US" dirty="0" smtClean="0"/>
              <a:t>		sleep(1);</a:t>
            </a:r>
          </a:p>
          <a:p>
            <a:r>
              <a:rPr lang="en-US" dirty="0" smtClean="0"/>
              <a:t>	}</a:t>
            </a:r>
          </a:p>
          <a:p>
            <a:r>
              <a:rPr lang="en-US" dirty="0" smtClean="0"/>
              <a:t>	</a:t>
            </a:r>
            <a:r>
              <a:rPr lang="en-US" dirty="0" err="1" smtClean="0"/>
              <a:t>printf</a:t>
            </a:r>
            <a:r>
              <a:rPr lang="en-US" dirty="0" smtClean="0"/>
              <a:t>("END OF PROGRAM \n");</a:t>
            </a:r>
          </a:p>
          <a:p>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11331</TotalTime>
  <Words>635</Words>
  <Application>Microsoft Office PowerPoint</Application>
  <PresentationFormat>On-screen Show (4:3)</PresentationFormat>
  <Paragraphs>252</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UNIX SYSTEM PROGRAMMING</vt:lpstr>
      <vt:lpstr>Slide 2</vt:lpstr>
      <vt:lpstr>Slide 3</vt:lpstr>
      <vt:lpstr>Slide 4</vt:lpstr>
      <vt:lpstr>Slide 5</vt:lpstr>
      <vt:lpstr>Slide 6</vt:lpstr>
      <vt:lpstr>SIGINT</vt:lpstr>
      <vt:lpstr>SIGALRM</vt:lpstr>
      <vt:lpstr>SIGALRM</vt:lpstr>
      <vt:lpstr>KILL - send signal to a process</vt:lpstr>
      <vt:lpstr>SIGSEGV</vt:lpstr>
      <vt:lpstr>SIGCHLD – Indicates the death of a child process. </vt:lpstr>
      <vt:lpstr>Assignment</vt:lpstr>
      <vt:lpstr>Ignoring a Signal SIG_IGN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dc:creator/>
  <cp:lastModifiedBy>mohammed.sikander</cp:lastModifiedBy>
  <cp:revision>125</cp:revision>
  <dcterms:created xsi:type="dcterms:W3CDTF">2006-08-16T00:00:00Z</dcterms:created>
  <dcterms:modified xsi:type="dcterms:W3CDTF">2014-01-14T14:46:20Z</dcterms:modified>
</cp:coreProperties>
</file>