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9" r:id="rId3"/>
    <p:sldId id="301" r:id="rId4"/>
    <p:sldId id="309" r:id="rId5"/>
    <p:sldId id="310" r:id="rId6"/>
    <p:sldId id="311" r:id="rId7"/>
    <p:sldId id="312" r:id="rId8"/>
    <p:sldId id="315" r:id="rId9"/>
    <p:sldId id="316" r:id="rId10"/>
    <p:sldId id="313" r:id="rId11"/>
    <p:sldId id="314" r:id="rId12"/>
    <p:sldId id="308" r:id="rId13"/>
    <p:sldId id="306" r:id="rId14"/>
    <p:sldId id="317" r:id="rId15"/>
    <p:sldId id="318" r:id="rId16"/>
    <p:sldId id="319" r:id="rId17"/>
    <p:sldId id="32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391" autoAdjust="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41C0-D4A3-4C9F-8D1E-CF30716A0C38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305F-45CA-4C00-9F9E-E51A647C5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8B6A7-06FB-4750-81A5-C3F4159F05A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pthread_exit</a:t>
            </a:r>
            <a:r>
              <a:rPr lang="en-US" dirty="0" smtClean="0"/>
              <a:t>(NULL) in main is necessary;</a:t>
            </a:r>
            <a:r>
              <a:rPr lang="en-US" baseline="0" dirty="0" smtClean="0"/>
              <a:t> otherwise if main thread terminates, it terminates all other threads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threads</a:t>
            </a:r>
            <a:r>
              <a:rPr lang="en-US" baseline="0" dirty="0" smtClean="0"/>
              <a:t> run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thread_arg_string.c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join, main thread was losing the stack memory and the value displayed was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thread terminates once the method terminates</a:t>
            </a:r>
            <a:r>
              <a:rPr lang="en-US" baseline="0" dirty="0" smtClean="0"/>
              <a:t> or when </a:t>
            </a:r>
            <a:r>
              <a:rPr lang="en-US" baseline="0" dirty="0" err="1" smtClean="0"/>
              <a:t>pthread_exit</a:t>
            </a:r>
            <a:r>
              <a:rPr lang="en-US" baseline="0" dirty="0" smtClean="0"/>
              <a:t> is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thread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SYSTEM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4048" cy="4572000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atm_balance</a:t>
            </a:r>
            <a:r>
              <a:rPr lang="en-US" dirty="0" smtClean="0"/>
              <a:t> = 5000;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account_balance</a:t>
            </a:r>
            <a:r>
              <a:rPr lang="en-US" dirty="0" smtClean="0"/>
              <a:t> = 3000;</a:t>
            </a:r>
          </a:p>
          <a:p>
            <a:pPr>
              <a:buNone/>
            </a:pPr>
            <a:r>
              <a:rPr lang="en-US" dirty="0" smtClean="0"/>
              <a:t>void *</a:t>
            </a:r>
            <a:r>
              <a:rPr lang="en-US" dirty="0" err="1" smtClean="0"/>
              <a:t>check_atm_balance</a:t>
            </a:r>
            <a:r>
              <a:rPr lang="en-US" dirty="0" smtClean="0"/>
              <a:t>(void *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amount = *(</a:t>
            </a:r>
            <a:r>
              <a:rPr lang="en-US" dirty="0" err="1" smtClean="0"/>
              <a:t>int</a:t>
            </a:r>
            <a:r>
              <a:rPr lang="en-US" dirty="0" smtClean="0"/>
              <a:t> *)</a:t>
            </a:r>
            <a:r>
              <a:rPr lang="en-US" dirty="0" err="1" smtClean="0"/>
              <a:t>arg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if(amount &lt; </a:t>
            </a:r>
            <a:r>
              <a:rPr lang="en-US" dirty="0" err="1" smtClean="0"/>
              <a:t>atm_balance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return (void *)1;</a:t>
            </a:r>
          </a:p>
          <a:p>
            <a:pPr>
              <a:buNone/>
            </a:pPr>
            <a:r>
              <a:rPr lang="en-US" dirty="0" smtClean="0"/>
              <a:t>        else</a:t>
            </a:r>
          </a:p>
          <a:p>
            <a:pPr>
              <a:buNone/>
            </a:pPr>
            <a:r>
              <a:rPr lang="en-US" dirty="0" smtClean="0"/>
              <a:t>                return (void *)0;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*</a:t>
            </a:r>
            <a:r>
              <a:rPr lang="en-US" dirty="0" err="1" smtClean="0"/>
              <a:t>check_account_balance</a:t>
            </a:r>
            <a:r>
              <a:rPr lang="en-US" dirty="0" smtClean="0"/>
              <a:t>(void *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amount = *(</a:t>
            </a:r>
            <a:r>
              <a:rPr lang="en-US" dirty="0" err="1" smtClean="0"/>
              <a:t>int</a:t>
            </a:r>
            <a:r>
              <a:rPr lang="en-US" dirty="0" smtClean="0"/>
              <a:t> *)</a:t>
            </a:r>
            <a:r>
              <a:rPr lang="en-US" dirty="0" err="1" smtClean="0"/>
              <a:t>arg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if(amount &lt; </a:t>
            </a:r>
            <a:r>
              <a:rPr lang="en-US" dirty="0" err="1" smtClean="0"/>
              <a:t>account_balance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return (void *)1;</a:t>
            </a:r>
          </a:p>
          <a:p>
            <a:pPr>
              <a:buNone/>
            </a:pPr>
            <a:r>
              <a:rPr lang="en-US" dirty="0" smtClean="0"/>
              <a:t>        else</a:t>
            </a:r>
          </a:p>
          <a:p>
            <a:pPr>
              <a:buNone/>
            </a:pPr>
            <a:r>
              <a:rPr lang="en-US" dirty="0" smtClean="0"/>
              <a:t>                return (void *)0;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066800"/>
            <a:ext cx="4194048" cy="5257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amt_withdraw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repeat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do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("Enter the amount to withdraw from ATM : 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d",&amp;amt_withdraw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tatm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tbal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pthread_create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tatm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NULL,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check_atm_balance,&amp;amt_withdraw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pthread_create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tbal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NULL,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check_account_balance,&amp;amt_withdraw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atm_status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 , *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acc_status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pthread_join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tatm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(void **)&amp;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atm_status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pthread_join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tbal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(void **)&amp;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acc_status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if(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atm_status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Insuffecient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balance in ATM 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else if(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acc_status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Insuffecient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balance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Account 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account_balance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-=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amt_withdraw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atm_balance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-=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amt_withdraw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("TRANSACTION SUCCESSFUL...Account Balance = %d\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n",account_balance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("Do you want to do another transaction (0/1): 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 %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d",&amp;repeat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}while(repeat == 1);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Pthread_self</a:t>
            </a:r>
            <a:endParaRPr lang="en-US" dirty="0" smtClean="0"/>
          </a:p>
          <a:p>
            <a:r>
              <a:rPr lang="en-US" dirty="0" err="1" smtClean="0"/>
              <a:t>Pthread_mutex_trylock</a:t>
            </a:r>
            <a:endParaRPr lang="en-US" dirty="0" smtClean="0"/>
          </a:p>
          <a:p>
            <a:r>
              <a:rPr lang="en-US" dirty="0" err="1" smtClean="0"/>
              <a:t>Pthread_mutex_destroy</a:t>
            </a:r>
            <a:endParaRPr lang="en-US" dirty="0" smtClean="0"/>
          </a:p>
          <a:p>
            <a:r>
              <a:rPr lang="en-US" dirty="0" err="1" smtClean="0"/>
              <a:t>Pthread_cond_wait</a:t>
            </a:r>
            <a:endParaRPr lang="en-US" dirty="0" smtClean="0"/>
          </a:p>
          <a:p>
            <a:r>
              <a:rPr lang="en-US" dirty="0" err="1" smtClean="0"/>
              <a:t>Pthread_cond_signal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enouk.com/Module39_files/image00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5943599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dirty="0" smtClean="0"/>
              <a:t>echo "List files having A anywhere between F.name except for 1st and last </a:t>
            </a:r>
            <a:r>
              <a:rPr lang="en-US" sz="2000" dirty="0" smtClean="0"/>
              <a:t>character</a:t>
            </a:r>
            <a:r>
              <a:rPr lang="en-US" sz="2000" dirty="0" smtClean="0"/>
              <a:t>"</a:t>
            </a:r>
          </a:p>
          <a:p>
            <a:pPr>
              <a:buNone/>
            </a:pPr>
            <a:r>
              <a:rPr lang="en-US" sz="2000" dirty="0" err="1" smtClean="0"/>
              <a:t>ls</a:t>
            </a:r>
            <a:r>
              <a:rPr lang="en-US" sz="2000" dirty="0" smtClean="0"/>
              <a:t> | </a:t>
            </a:r>
            <a:r>
              <a:rPr lang="en-US" sz="2000" dirty="0" err="1" smtClean="0"/>
              <a:t>grep</a:t>
            </a:r>
            <a:r>
              <a:rPr lang="en-US" sz="2000" dirty="0" smtClean="0"/>
              <a:t> -v '^</a:t>
            </a:r>
            <a:r>
              <a:rPr lang="en-US" sz="2000" dirty="0" err="1" smtClean="0"/>
              <a:t>A'|grep</a:t>
            </a:r>
            <a:r>
              <a:rPr lang="en-US" sz="2000" dirty="0" smtClean="0"/>
              <a:t> -v 'A</a:t>
            </a:r>
            <a:r>
              <a:rPr lang="en-US" sz="2000" dirty="0" smtClean="0"/>
              <a:t>$‘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echo "list all files with link count"</a:t>
            </a:r>
          </a:p>
          <a:p>
            <a:pPr>
              <a:buNone/>
            </a:pPr>
            <a:r>
              <a:rPr lang="en-US" sz="2000" dirty="0" err="1" smtClean="0"/>
              <a:t>ls</a:t>
            </a:r>
            <a:r>
              <a:rPr lang="en-US" sz="2000" dirty="0" smtClean="0"/>
              <a:t> -</a:t>
            </a:r>
            <a:r>
              <a:rPr lang="en-US" sz="2000" dirty="0" err="1" smtClean="0"/>
              <a:t>lr</a:t>
            </a:r>
            <a:r>
              <a:rPr lang="en-US" sz="2000" dirty="0" smtClean="0"/>
              <a:t> | </a:t>
            </a:r>
            <a:r>
              <a:rPr lang="en-US" sz="2000" dirty="0" err="1" smtClean="0"/>
              <a:t>tr</a:t>
            </a:r>
            <a:r>
              <a:rPr lang="en-US" sz="2000" dirty="0" smtClean="0"/>
              <a:t> -s ' '|cut -d ' ' -f 2,9|tr ' ' '*'|</a:t>
            </a:r>
            <a:r>
              <a:rPr lang="en-US" sz="2000" dirty="0" err="1" smtClean="0"/>
              <a:t>grep</a:t>
            </a:r>
            <a:r>
              <a:rPr lang="en-US" sz="2000" dirty="0" smtClean="0"/>
              <a:t> "*"|</a:t>
            </a:r>
            <a:r>
              <a:rPr lang="en-US" sz="2000" dirty="0" err="1" smtClean="0"/>
              <a:t>tr</a:t>
            </a:r>
            <a:r>
              <a:rPr lang="en-US" sz="2000" dirty="0" smtClean="0"/>
              <a:t> '*' ' </a:t>
            </a:r>
            <a:r>
              <a:rPr lang="en-US" sz="2000" dirty="0" smtClean="0"/>
              <a:t>‘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echo "Find if the entered user has logged in or not"</a:t>
            </a:r>
          </a:p>
          <a:p>
            <a:pPr>
              <a:buNone/>
            </a:pPr>
            <a:r>
              <a:rPr lang="en-US" sz="2000" dirty="0" smtClean="0"/>
              <a:t>who | </a:t>
            </a:r>
            <a:r>
              <a:rPr lang="en-US" sz="2000" dirty="0" err="1" smtClean="0"/>
              <a:t>grep</a:t>
            </a:r>
            <a:r>
              <a:rPr lang="en-US" sz="2000" dirty="0" smtClean="0"/>
              <a:t> "</a:t>
            </a:r>
            <a:r>
              <a:rPr lang="en-US" sz="2000" dirty="0" err="1" smtClean="0"/>
              <a:t>shreeharsha</a:t>
            </a:r>
            <a:r>
              <a:rPr lang="en-US" sz="2000" dirty="0" smtClean="0"/>
              <a:t>"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echo "display all .c files"</a:t>
            </a:r>
          </a:p>
          <a:p>
            <a:pPr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ls</a:t>
            </a:r>
            <a:r>
              <a:rPr lang="en-US" sz="2000" dirty="0" smtClean="0"/>
              <a:t> -</a:t>
            </a:r>
            <a:r>
              <a:rPr lang="en-US" sz="2000" dirty="0" err="1" smtClean="0"/>
              <a:t>l|grep</a:t>
            </a:r>
            <a:r>
              <a:rPr lang="en-US" sz="2000" dirty="0" smtClean="0"/>
              <a:t> "c$"|</a:t>
            </a:r>
            <a:r>
              <a:rPr lang="en-US" sz="2000" dirty="0" err="1" smtClean="0"/>
              <a:t>tr</a:t>
            </a:r>
            <a:r>
              <a:rPr lang="en-US" sz="2000" dirty="0" smtClean="0"/>
              <a:t> '.' '*'|</a:t>
            </a:r>
            <a:r>
              <a:rPr lang="en-US" sz="2000" dirty="0" err="1" smtClean="0"/>
              <a:t>grep</a:t>
            </a:r>
            <a:r>
              <a:rPr lang="en-US" sz="2000" dirty="0" smtClean="0"/>
              <a:t> '*'|</a:t>
            </a:r>
            <a:r>
              <a:rPr lang="en-US" sz="2000" dirty="0" err="1" smtClean="0"/>
              <a:t>tr</a:t>
            </a:r>
            <a:r>
              <a:rPr lang="en-US" sz="2000" dirty="0" smtClean="0"/>
              <a:t> '*' '.'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ls</a:t>
            </a:r>
            <a:r>
              <a:rPr lang="en-US" sz="2000" dirty="0" smtClean="0"/>
              <a:t> -l |</a:t>
            </a:r>
            <a:r>
              <a:rPr lang="en-US" sz="2000" dirty="0" err="1" smtClean="0"/>
              <a:t>grep</a:t>
            </a:r>
            <a:r>
              <a:rPr lang="en-US" sz="2000" dirty="0" smtClean="0"/>
              <a:t> "\.</a:t>
            </a:r>
            <a:r>
              <a:rPr lang="en-US" sz="2000" dirty="0" smtClean="0"/>
              <a:t>c“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echo "list .c files in sorted format"</a:t>
            </a:r>
          </a:p>
          <a:p>
            <a:pPr>
              <a:buNone/>
            </a:pPr>
            <a:r>
              <a:rPr lang="en-US" sz="2000" dirty="0" err="1" smtClean="0"/>
              <a:t>ls</a:t>
            </a:r>
            <a:r>
              <a:rPr lang="en-US" sz="2000" dirty="0" smtClean="0"/>
              <a:t> -</a:t>
            </a:r>
            <a:r>
              <a:rPr lang="en-US" sz="2000" dirty="0" err="1" smtClean="0"/>
              <a:t>l|grep</a:t>
            </a:r>
            <a:r>
              <a:rPr lang="en-US" sz="2000" dirty="0" smtClean="0"/>
              <a:t> "\.c"|sort -</a:t>
            </a:r>
            <a:r>
              <a:rPr lang="en-US" sz="2000" dirty="0" err="1" smtClean="0"/>
              <a:t>n|tr</a:t>
            </a:r>
            <a:r>
              <a:rPr lang="en-US" sz="2000" dirty="0" smtClean="0"/>
              <a:t> -s ' '|cut -d ' ' -f 9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echo "Display Largest file in the directory"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l|tr</a:t>
            </a:r>
            <a:r>
              <a:rPr lang="en-US" dirty="0" smtClean="0"/>
              <a:t> -s ' '|cut -d ' ' -f 5,9|sort -</a:t>
            </a:r>
            <a:r>
              <a:rPr lang="en-US" dirty="0" err="1" smtClean="0"/>
              <a:t>n|tail</a:t>
            </a:r>
            <a:r>
              <a:rPr lang="en-US" dirty="0" smtClean="0"/>
              <a:t> -1</a:t>
            </a:r>
          </a:p>
          <a:p>
            <a:endParaRPr lang="en-US" dirty="0" smtClean="0"/>
          </a:p>
          <a:p>
            <a:r>
              <a:rPr lang="en-US" dirty="0" smtClean="0"/>
              <a:t>echo "Display process with max process id"</a:t>
            </a:r>
          </a:p>
          <a:p>
            <a:r>
              <a:rPr lang="en-US" dirty="0" err="1" smtClean="0"/>
              <a:t>ps</a:t>
            </a:r>
            <a:r>
              <a:rPr lang="en-US" dirty="0" smtClean="0"/>
              <a:t> -</a:t>
            </a:r>
            <a:r>
              <a:rPr lang="en-US" dirty="0" err="1" smtClean="0"/>
              <a:t>e|tr</a:t>
            </a:r>
            <a:r>
              <a:rPr lang="en-US" dirty="0" smtClean="0"/>
              <a:t> -s ' '|cut -d ' ' -f 1,4|tail -1</a:t>
            </a:r>
          </a:p>
          <a:p>
            <a:endParaRPr lang="en-US" dirty="0" smtClean="0"/>
          </a:p>
          <a:p>
            <a:r>
              <a:rPr lang="en-US" dirty="0" smtClean="0"/>
              <a:t>echo "find the number of differences between files"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-l f1 f2</a:t>
            </a:r>
          </a:p>
          <a:p>
            <a:endParaRPr lang="en-US" dirty="0" smtClean="0"/>
          </a:p>
          <a:p>
            <a:r>
              <a:rPr lang="en-US" dirty="0" smtClean="0"/>
              <a:t>echo "finding num of process running in system"</a:t>
            </a:r>
          </a:p>
          <a:p>
            <a:r>
              <a:rPr lang="en-US" dirty="0" err="1" smtClean="0"/>
              <a:t>ps</a:t>
            </a:r>
            <a:r>
              <a:rPr lang="en-US" dirty="0" smtClean="0"/>
              <a:t> -</a:t>
            </a:r>
            <a:r>
              <a:rPr lang="en-US" dirty="0" err="1" smtClean="0"/>
              <a:t>e|wc</a:t>
            </a:r>
            <a:r>
              <a:rPr lang="en-US" dirty="0" smtClean="0"/>
              <a:t> -l</a:t>
            </a:r>
          </a:p>
          <a:p>
            <a:endParaRPr lang="en-US" dirty="0" smtClean="0"/>
          </a:p>
          <a:p>
            <a:r>
              <a:rPr lang="en-US" dirty="0" smtClean="0"/>
              <a:t>echo "Display list of users with </a:t>
            </a:r>
            <a:r>
              <a:rPr lang="en-US" dirty="0" err="1" smtClean="0"/>
              <a:t>uids</a:t>
            </a:r>
            <a:r>
              <a:rPr lang="en-US" dirty="0" smtClean="0"/>
              <a:t>"</a:t>
            </a:r>
          </a:p>
          <a:p>
            <a:r>
              <a:rPr lang="en-US" dirty="0" smtClean="0"/>
              <a:t>cat /etc/</a:t>
            </a:r>
            <a:r>
              <a:rPr lang="en-US" dirty="0" err="1" smtClean="0"/>
              <a:t>passwd</a:t>
            </a:r>
            <a:r>
              <a:rPr lang="en-US" dirty="0" smtClean="0"/>
              <a:t> | cut -d ':' -f 1,3</a:t>
            </a:r>
          </a:p>
          <a:p>
            <a:endParaRPr lang="en-US" dirty="0" smtClean="0"/>
          </a:p>
          <a:p>
            <a:r>
              <a:rPr lang="en-US" dirty="0" smtClean="0"/>
              <a:t>echo "list files with .c extension without </a:t>
            </a:r>
            <a:r>
              <a:rPr lang="en-US" dirty="0" err="1" smtClean="0"/>
              <a:t>wc</a:t>
            </a:r>
            <a:r>
              <a:rPr lang="en-US" dirty="0" smtClean="0"/>
              <a:t> command"</a:t>
            </a:r>
          </a:p>
          <a:p>
            <a:r>
              <a:rPr lang="en-US" dirty="0" err="1" smtClean="0"/>
              <a:t>ls|grep</a:t>
            </a:r>
            <a:r>
              <a:rPr lang="en-US" dirty="0" smtClean="0"/>
              <a:t> -</a:t>
            </a:r>
            <a:r>
              <a:rPr lang="en-US" dirty="0" err="1" smtClean="0"/>
              <a:t>ic</a:t>
            </a:r>
            <a:r>
              <a:rPr lang="en-US" dirty="0" smtClean="0"/>
              <a:t> "\.c"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echo "enter 3 values"</a:t>
            </a:r>
          </a:p>
          <a:p>
            <a:pPr>
              <a:buNone/>
            </a:pPr>
            <a:r>
              <a:rPr lang="en-US" dirty="0" smtClean="0"/>
              <a:t>read a b c</a:t>
            </a:r>
          </a:p>
          <a:p>
            <a:pPr>
              <a:buNone/>
            </a:pPr>
            <a:r>
              <a:rPr lang="en-US" dirty="0" smtClean="0"/>
              <a:t>if  [ $a -</a:t>
            </a:r>
            <a:r>
              <a:rPr lang="en-US" dirty="0" err="1" smtClean="0"/>
              <a:t>gt</a:t>
            </a:r>
            <a:r>
              <a:rPr lang="en-US" dirty="0" smtClean="0"/>
              <a:t> $b ] &amp;&amp; [ $a -</a:t>
            </a:r>
            <a:r>
              <a:rPr lang="en-US" dirty="0" err="1" smtClean="0"/>
              <a:t>gt</a:t>
            </a:r>
            <a:r>
              <a:rPr lang="en-US" dirty="0" smtClean="0"/>
              <a:t> $c ]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     echo "a is greater"</a:t>
            </a:r>
          </a:p>
          <a:p>
            <a:pPr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[ $b -</a:t>
            </a:r>
            <a:r>
              <a:rPr lang="en-US" dirty="0" err="1" smtClean="0"/>
              <a:t>gt</a:t>
            </a:r>
            <a:r>
              <a:rPr lang="en-US" dirty="0" smtClean="0"/>
              <a:t> $a  -a  $b -</a:t>
            </a:r>
            <a:r>
              <a:rPr lang="en-US" dirty="0" err="1" smtClean="0"/>
              <a:t>gt</a:t>
            </a:r>
            <a:r>
              <a:rPr lang="en-US" dirty="0" smtClean="0"/>
              <a:t> $c ]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     echo "b is greater"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     echo "c is greater"</a:t>
            </a:r>
          </a:p>
          <a:p>
            <a:pPr>
              <a:buNone/>
            </a:pPr>
            <a:r>
              <a:rPr lang="en-US" dirty="0" err="1" smtClean="0"/>
              <a:t>fi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echo "prints sum of squares of digits"</a:t>
            </a:r>
          </a:p>
          <a:p>
            <a:pPr>
              <a:buNone/>
            </a:pPr>
            <a:r>
              <a:rPr lang="pt-BR" dirty="0" smtClean="0"/>
              <a:t>echo "enter string"</a:t>
            </a:r>
          </a:p>
          <a:p>
            <a:pPr>
              <a:buNone/>
            </a:pPr>
            <a:r>
              <a:rPr lang="pt-BR" dirty="0" smtClean="0"/>
              <a:t>read num</a:t>
            </a:r>
          </a:p>
          <a:p>
            <a:pPr>
              <a:buNone/>
            </a:pPr>
            <a:r>
              <a:rPr lang="pt-BR" dirty="0" smtClean="0"/>
              <a:t>q=11</a:t>
            </a:r>
          </a:p>
          <a:p>
            <a:pPr>
              <a:buNone/>
            </a:pPr>
            <a:r>
              <a:rPr lang="pt-BR" dirty="0" smtClean="0"/>
              <a:t>sum=0</a:t>
            </a:r>
          </a:p>
          <a:p>
            <a:pPr>
              <a:buNone/>
            </a:pPr>
            <a:r>
              <a:rPr lang="pt-BR" dirty="0" smtClean="0"/>
              <a:t>while [ $num -gt 10 ]</a:t>
            </a:r>
          </a:p>
          <a:p>
            <a:pPr>
              <a:buNone/>
            </a:pPr>
            <a:r>
              <a:rPr lang="pt-BR" dirty="0" smtClean="0"/>
              <a:t>do</a:t>
            </a:r>
          </a:p>
          <a:p>
            <a:pPr>
              <a:buNone/>
            </a:pPr>
            <a:r>
              <a:rPr lang="pt-BR" dirty="0" smtClean="0"/>
              <a:t>        r=`expr $num % 10`</a:t>
            </a:r>
          </a:p>
          <a:p>
            <a:pPr>
              <a:buNone/>
            </a:pPr>
            <a:r>
              <a:rPr lang="pt-BR" dirty="0" smtClean="0"/>
              <a:t>        num=`expr $num / 10`</a:t>
            </a:r>
          </a:p>
          <a:p>
            <a:pPr>
              <a:buNone/>
            </a:pPr>
            <a:r>
              <a:rPr lang="pt-BR" dirty="0" smtClean="0"/>
              <a:t>        q=$num</a:t>
            </a:r>
          </a:p>
          <a:p>
            <a:pPr>
              <a:buNone/>
            </a:pPr>
            <a:r>
              <a:rPr lang="pt-BR" dirty="0" smtClean="0"/>
              <a:t>        s=`expr $r \* $r`</a:t>
            </a:r>
          </a:p>
          <a:p>
            <a:pPr>
              <a:buNone/>
            </a:pPr>
            <a:r>
              <a:rPr lang="pt-BR" dirty="0" smtClean="0"/>
              <a:t>        sum=`expr $sum + $s`</a:t>
            </a:r>
          </a:p>
          <a:p>
            <a:pPr>
              <a:buNone/>
            </a:pPr>
            <a:r>
              <a:rPr lang="pt-BR" dirty="0" smtClean="0"/>
              <a:t>done</a:t>
            </a:r>
          </a:p>
          <a:p>
            <a:pPr>
              <a:buNone/>
            </a:pPr>
            <a:r>
              <a:rPr lang="pt-BR" dirty="0" smtClean="0"/>
              <a:t>        r=`expr $num % 10`</a:t>
            </a:r>
          </a:p>
          <a:p>
            <a:pPr>
              <a:buNone/>
            </a:pPr>
            <a:r>
              <a:rPr lang="pt-BR" dirty="0" smtClean="0"/>
              <a:t>        s=`expr $r \* $r`</a:t>
            </a:r>
          </a:p>
          <a:p>
            <a:pPr>
              <a:buNone/>
            </a:pPr>
            <a:r>
              <a:rPr lang="pt-BR" dirty="0" smtClean="0"/>
              <a:t>        sum=`expr $sum + $s`</a:t>
            </a:r>
          </a:p>
          <a:p>
            <a:pPr>
              <a:buNone/>
            </a:pPr>
            <a:r>
              <a:rPr lang="pt-BR" smtClean="0"/>
              <a:t>echo "sum=" $sum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 -  create a new thread</a:t>
            </a:r>
          </a:p>
          <a:p>
            <a:r>
              <a:rPr lang="en-US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pthread_create</a:t>
            </a:r>
            <a:r>
              <a:rPr lang="en-US" sz="1800" dirty="0" smtClean="0"/>
              <a:t>(</a:t>
            </a:r>
            <a:r>
              <a:rPr lang="en-US" sz="1800" dirty="0" err="1" smtClean="0"/>
              <a:t>pthread_t</a:t>
            </a:r>
            <a:r>
              <a:rPr lang="en-US" sz="1800" dirty="0" smtClean="0"/>
              <a:t> * thread, </a:t>
            </a:r>
            <a:r>
              <a:rPr lang="en-US" sz="1800" dirty="0" err="1" smtClean="0"/>
              <a:t>pthread_attr_t</a:t>
            </a:r>
            <a:r>
              <a:rPr lang="en-US" sz="1800" dirty="0" smtClean="0"/>
              <a:t> * </a:t>
            </a:r>
            <a:r>
              <a:rPr lang="en-US" sz="1800" dirty="0" err="1" smtClean="0"/>
              <a:t>attr</a:t>
            </a:r>
            <a:r>
              <a:rPr lang="en-US" sz="1800" dirty="0" smtClean="0"/>
              <a:t>, </a:t>
            </a:r>
          </a:p>
          <a:p>
            <a:pPr>
              <a:buNone/>
            </a:pPr>
            <a:r>
              <a:rPr lang="en-US" sz="1800" dirty="0" smtClean="0"/>
              <a:t>			void * (*</a:t>
            </a:r>
            <a:r>
              <a:rPr lang="en-US" sz="1800" dirty="0" err="1" smtClean="0"/>
              <a:t>start_routine</a:t>
            </a:r>
            <a:r>
              <a:rPr lang="en-US" sz="1800" dirty="0" smtClean="0"/>
              <a:t>)(void *), void * </a:t>
            </a:r>
            <a:r>
              <a:rPr lang="en-US" sz="1800" dirty="0" err="1" smtClean="0"/>
              <a:t>arg</a:t>
            </a:r>
            <a:r>
              <a:rPr lang="en-US" sz="1800" dirty="0" smtClean="0"/>
              <a:t>);</a:t>
            </a:r>
            <a:endParaRPr lang="en-US" dirty="0" smtClean="0"/>
          </a:p>
          <a:p>
            <a:r>
              <a:rPr lang="en-US" sz="2000" dirty="0" smtClean="0"/>
              <a:t>Thread – address of </a:t>
            </a:r>
            <a:r>
              <a:rPr lang="en-US" sz="2000" dirty="0" err="1" smtClean="0"/>
              <a:t>pthread_t</a:t>
            </a:r>
            <a:r>
              <a:rPr lang="en-US" sz="2000" dirty="0" smtClean="0"/>
              <a:t> object.</a:t>
            </a:r>
          </a:p>
          <a:p>
            <a:r>
              <a:rPr lang="en-US" sz="2000" dirty="0" err="1" smtClean="0"/>
              <a:t>Attr</a:t>
            </a:r>
            <a:r>
              <a:rPr lang="en-US" sz="2000" dirty="0" smtClean="0"/>
              <a:t> – NULL for default attributes</a:t>
            </a:r>
          </a:p>
          <a:p>
            <a:r>
              <a:rPr lang="en-US" sz="2000" dirty="0" err="1" smtClean="0"/>
              <a:t>Start_routine</a:t>
            </a:r>
            <a:r>
              <a:rPr lang="en-US" sz="2000" dirty="0" smtClean="0"/>
              <a:t> – function to start </a:t>
            </a:r>
          </a:p>
          <a:p>
            <a:r>
              <a:rPr lang="en-US" sz="2000" dirty="0" err="1" smtClean="0"/>
              <a:t>Arg</a:t>
            </a:r>
            <a:r>
              <a:rPr lang="en-US" sz="2000" dirty="0" smtClean="0"/>
              <a:t> – argument to start routine</a:t>
            </a:r>
            <a:r>
              <a:rPr lang="en-US" sz="2000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pthread_exit</a:t>
            </a:r>
            <a:r>
              <a:rPr lang="en-US" dirty="0" smtClean="0"/>
              <a:t> </a:t>
            </a:r>
            <a:r>
              <a:rPr lang="en-US" dirty="0" smtClean="0"/>
              <a:t>- terminate the calling thread.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pthread_exit</a:t>
            </a:r>
            <a:r>
              <a:rPr lang="en-US" sz="2400" dirty="0" smtClean="0"/>
              <a:t>(void *</a:t>
            </a:r>
            <a:r>
              <a:rPr lang="en-US" sz="2400" dirty="0" err="1" smtClean="0"/>
              <a:t>retval</a:t>
            </a:r>
            <a:r>
              <a:rPr lang="en-US" sz="2400" dirty="0" smtClean="0"/>
              <a:t>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4000" dirty="0" smtClean="0"/>
              <a:t>  </a:t>
            </a:r>
            <a:endParaRPr lang="en-US" sz="4000" dirty="0" smtClean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pthread.h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void *fun()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5 ; </a:t>
            </a:r>
            <a:r>
              <a:rPr lang="en-US" sz="1400" dirty="0" err="1" smtClean="0"/>
              <a:t>i</a:t>
            </a:r>
            <a:r>
              <a:rPr lang="en-US" sz="1400" dirty="0" smtClean="0"/>
              <a:t>++)        {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("Thread Function \n");</a:t>
            </a:r>
          </a:p>
          <a:p>
            <a:pPr>
              <a:buNone/>
            </a:pPr>
            <a:r>
              <a:rPr lang="en-US" sz="1400" dirty="0" smtClean="0"/>
              <a:t>                sleep(1);</a:t>
            </a:r>
          </a:p>
          <a:p>
            <a:pPr>
              <a:buNone/>
            </a:pPr>
            <a:r>
              <a:rPr lang="en-US" sz="1400" dirty="0" smtClean="0"/>
              <a:t>        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pthread_t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</a:t>
            </a:r>
            <a:r>
              <a:rPr lang="en-US" sz="1400" dirty="0" smtClean="0"/>
              <a:t>;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pthread_create</a:t>
            </a:r>
            <a:r>
              <a:rPr lang="en-US" sz="1400" b="1" dirty="0" smtClean="0"/>
              <a:t>(&amp;</a:t>
            </a:r>
            <a:r>
              <a:rPr lang="en-US" sz="1400" b="1" dirty="0" err="1" smtClean="0"/>
              <a:t>mythread</a:t>
            </a:r>
            <a:r>
              <a:rPr lang="en-US" sz="1400" b="1" dirty="0" smtClean="0"/>
              <a:t> , NULL , fun , 0);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b="1" dirty="0" err="1" smtClean="0"/>
              <a:t>pthread_exit</a:t>
            </a:r>
            <a:r>
              <a:rPr lang="en-US" sz="1400" b="1" dirty="0" smtClean="0"/>
              <a:t>(NULL);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void *fun1()</a:t>
            </a:r>
          </a:p>
          <a:p>
            <a:pPr>
              <a:buNone/>
            </a:pPr>
            <a:r>
              <a:rPr lang="en-US" sz="1100" dirty="0" smtClean="0"/>
              <a:t>{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      for(</a:t>
            </a:r>
            <a:r>
              <a:rPr lang="en-US" sz="1100" dirty="0" err="1" smtClean="0"/>
              <a:t>i</a:t>
            </a:r>
            <a:r>
              <a:rPr lang="en-US" sz="1100" dirty="0" smtClean="0"/>
              <a:t> = 0 ; </a:t>
            </a:r>
            <a:r>
              <a:rPr lang="en-US" sz="1100" dirty="0" err="1" smtClean="0"/>
              <a:t>i</a:t>
            </a:r>
            <a:r>
              <a:rPr lang="en-US" sz="1100" dirty="0" smtClean="0"/>
              <a:t> &lt; 5 ; </a:t>
            </a:r>
            <a:r>
              <a:rPr lang="en-US" sz="1100" dirty="0" err="1" smtClean="0"/>
              <a:t>i</a:t>
            </a:r>
            <a:r>
              <a:rPr lang="en-US" sz="1100" dirty="0" smtClean="0"/>
              <a:t>++)        {</a:t>
            </a:r>
          </a:p>
          <a:p>
            <a:pPr>
              <a:buNone/>
            </a:pPr>
            <a:r>
              <a:rPr lang="en-US" sz="1100" dirty="0" smtClean="0"/>
              <a:t>                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("Hello ");</a:t>
            </a:r>
          </a:p>
          <a:p>
            <a:pPr>
              <a:buNone/>
            </a:pPr>
            <a:r>
              <a:rPr lang="en-US" sz="1100" dirty="0" smtClean="0"/>
              <a:t>                sleep(1);</a:t>
            </a:r>
          </a:p>
          <a:p>
            <a:pPr>
              <a:buNone/>
            </a:pPr>
            <a:r>
              <a:rPr lang="en-US" sz="1100" dirty="0" smtClean="0"/>
              <a:t>        }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void *fun2()</a:t>
            </a:r>
          </a:p>
          <a:p>
            <a:pPr>
              <a:buNone/>
            </a:pPr>
            <a:r>
              <a:rPr lang="en-US" sz="1100" dirty="0" smtClean="0"/>
              <a:t>{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      for(</a:t>
            </a:r>
            <a:r>
              <a:rPr lang="en-US" sz="1100" dirty="0" err="1" smtClean="0"/>
              <a:t>i</a:t>
            </a:r>
            <a:r>
              <a:rPr lang="en-US" sz="1100" dirty="0" smtClean="0"/>
              <a:t> = 0 ; </a:t>
            </a:r>
            <a:r>
              <a:rPr lang="en-US" sz="1100" dirty="0" err="1" smtClean="0"/>
              <a:t>i</a:t>
            </a:r>
            <a:r>
              <a:rPr lang="en-US" sz="1100" dirty="0" smtClean="0"/>
              <a:t> &lt; 5 ; </a:t>
            </a:r>
            <a:r>
              <a:rPr lang="en-US" sz="1100" dirty="0" err="1" smtClean="0"/>
              <a:t>i</a:t>
            </a:r>
            <a:r>
              <a:rPr lang="en-US" sz="1100" dirty="0" smtClean="0"/>
              <a:t>++)        {</a:t>
            </a:r>
          </a:p>
          <a:p>
            <a:pPr>
              <a:buNone/>
            </a:pPr>
            <a:r>
              <a:rPr lang="en-US" sz="1100" dirty="0" smtClean="0"/>
              <a:t>                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</a:t>
            </a:r>
            <a:r>
              <a:rPr lang="en-US" sz="1100" dirty="0" err="1" smtClean="0"/>
              <a:t>Sikander</a:t>
            </a:r>
            <a:r>
              <a:rPr lang="en-US" sz="1100" dirty="0" smtClean="0"/>
              <a:t> \n");</a:t>
            </a:r>
          </a:p>
          <a:p>
            <a:pPr>
              <a:buNone/>
            </a:pPr>
            <a:r>
              <a:rPr lang="en-US" sz="1100" dirty="0" smtClean="0"/>
              <a:t>                sleep(1);</a:t>
            </a:r>
          </a:p>
          <a:p>
            <a:pPr>
              <a:buNone/>
            </a:pPr>
            <a:r>
              <a:rPr lang="en-US" sz="1100" dirty="0" smtClean="0"/>
              <a:t>        }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err="1" smtClean="0"/>
              <a:t>int</a:t>
            </a:r>
            <a:r>
              <a:rPr lang="en-US" sz="1100" dirty="0" smtClean="0"/>
              <a:t> main()</a:t>
            </a:r>
          </a:p>
          <a:p>
            <a:pPr>
              <a:buNone/>
            </a:pP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smtClean="0"/>
              <a:t>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      </a:t>
            </a:r>
            <a:r>
              <a:rPr lang="en-US" sz="1100" dirty="0" err="1" smtClean="0"/>
              <a:t>pthread_t</a:t>
            </a:r>
            <a:r>
              <a:rPr lang="en-US" sz="1100" dirty="0" smtClean="0"/>
              <a:t> 	t1 , t2;</a:t>
            </a:r>
          </a:p>
          <a:p>
            <a:pPr>
              <a:buNone/>
            </a:pPr>
            <a:r>
              <a:rPr lang="en-US" sz="1100" dirty="0" smtClean="0"/>
              <a:t>        </a:t>
            </a:r>
            <a:r>
              <a:rPr lang="en-US" sz="1100" dirty="0" err="1" smtClean="0"/>
              <a:t>pthread_create</a:t>
            </a:r>
            <a:r>
              <a:rPr lang="en-US" sz="1100" dirty="0" smtClean="0"/>
              <a:t>(&amp;t1 , NULL , fun1 , 0);</a:t>
            </a:r>
          </a:p>
          <a:p>
            <a:pPr>
              <a:buNone/>
            </a:pPr>
            <a:r>
              <a:rPr lang="en-US" sz="1100" dirty="0" smtClean="0"/>
              <a:t>        </a:t>
            </a:r>
            <a:r>
              <a:rPr lang="en-US" sz="1100" dirty="0" err="1" smtClean="0"/>
              <a:t>pthread_create</a:t>
            </a:r>
            <a:r>
              <a:rPr lang="en-US" sz="1100" dirty="0" smtClean="0"/>
              <a:t>(&amp;t2 , NULL , fun2 , 0);</a:t>
            </a:r>
          </a:p>
          <a:p>
            <a:pPr>
              <a:buNone/>
            </a:pPr>
            <a:r>
              <a:rPr lang="en-US" sz="1100" dirty="0" smtClean="0"/>
              <a:t>        </a:t>
            </a:r>
            <a:r>
              <a:rPr lang="en-US" sz="1100" dirty="0" err="1" smtClean="0"/>
              <a:t>pthread_exit</a:t>
            </a:r>
            <a:r>
              <a:rPr lang="en-US" sz="1100" dirty="0" smtClean="0"/>
              <a:t>(NULL);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pthread.h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*fun(</a:t>
            </a:r>
            <a:r>
              <a:rPr lang="en-US" b="1" dirty="0" smtClean="0"/>
              <a:t>void *</a:t>
            </a:r>
            <a:r>
              <a:rPr lang="en-US" b="1" dirty="0" err="1" smtClean="0"/>
              <a:t>str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("Message </a:t>
            </a:r>
            <a:r>
              <a:rPr lang="en-US" dirty="0" err="1" smtClean="0"/>
              <a:t>recieved</a:t>
            </a:r>
            <a:r>
              <a:rPr lang="en-US" dirty="0" smtClean="0"/>
              <a:t>  : %s\</a:t>
            </a:r>
            <a:r>
              <a:rPr lang="en-US" dirty="0" err="1" smtClean="0"/>
              <a:t>n",str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mythread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char *</a:t>
            </a:r>
            <a:r>
              <a:rPr lang="en-US" dirty="0" err="1" smtClean="0"/>
              <a:t>msg</a:t>
            </a:r>
            <a:r>
              <a:rPr lang="en-US" dirty="0" smtClean="0"/>
              <a:t> = "SIKANDER";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mythread</a:t>
            </a:r>
            <a:r>
              <a:rPr lang="en-US" dirty="0" smtClean="0"/>
              <a:t> , NULL , fun , </a:t>
            </a:r>
            <a:r>
              <a:rPr lang="en-US" b="1" dirty="0" err="1" smtClean="0"/>
              <a:t>msg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pthread_exit</a:t>
            </a:r>
            <a:r>
              <a:rPr lang="en-US" dirty="0" smtClean="0"/>
              <a:t>(NULL);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pthread.h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*fun(void *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("Message </a:t>
            </a:r>
            <a:r>
              <a:rPr lang="en-US" dirty="0" err="1" smtClean="0"/>
              <a:t>recieved</a:t>
            </a:r>
            <a:r>
              <a:rPr lang="en-US" dirty="0" smtClean="0"/>
              <a:t>  : %d\n",</a:t>
            </a:r>
            <a:r>
              <a:rPr lang="en-US" b="1" dirty="0" smtClean="0"/>
              <a:t>*(</a:t>
            </a:r>
            <a:r>
              <a:rPr lang="en-US" b="1" dirty="0" err="1" smtClean="0"/>
              <a:t>int</a:t>
            </a:r>
            <a:r>
              <a:rPr lang="en-US" b="1" dirty="0" smtClean="0"/>
              <a:t> *)</a:t>
            </a:r>
            <a:r>
              <a:rPr lang="en-US" b="1" dirty="0" err="1" smtClean="0"/>
              <a:t>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pthread_exit</a:t>
            </a:r>
            <a:r>
              <a:rPr lang="en-US" dirty="0" smtClean="0"/>
              <a:t>(NULL);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mythread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x = 0;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("Enter a </a:t>
            </a:r>
            <a:r>
              <a:rPr lang="en-US" dirty="0" err="1" smtClean="0"/>
              <a:t>nubmer</a:t>
            </a:r>
            <a:r>
              <a:rPr lang="en-US" dirty="0" smtClean="0"/>
              <a:t> : 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scanf</a:t>
            </a:r>
            <a:r>
              <a:rPr lang="en-US" dirty="0" smtClean="0"/>
              <a:t>(" %</a:t>
            </a:r>
            <a:r>
              <a:rPr lang="en-US" dirty="0" err="1" smtClean="0"/>
              <a:t>d",&amp;x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mythread</a:t>
            </a:r>
            <a:r>
              <a:rPr lang="en-US" dirty="0" smtClean="0"/>
              <a:t> , NULL , fun , </a:t>
            </a:r>
            <a:r>
              <a:rPr lang="en-US" b="1" dirty="0" smtClean="0"/>
              <a:t>&amp;x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b="1" dirty="0" err="1" smtClean="0"/>
              <a:t>pthread_join</a:t>
            </a:r>
            <a:r>
              <a:rPr lang="en-US" b="1" dirty="0" smtClean="0"/>
              <a:t>(</a:t>
            </a:r>
            <a:r>
              <a:rPr lang="en-US" b="1" dirty="0" err="1" smtClean="0"/>
              <a:t>mythread,NULL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pthread_exit</a:t>
            </a:r>
            <a:r>
              <a:rPr lang="en-US" dirty="0" smtClean="0"/>
              <a:t>(NULL);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Student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regno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char name[20];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marks;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*fun(void *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struct</a:t>
            </a:r>
            <a:r>
              <a:rPr lang="en-US" dirty="0" smtClean="0"/>
              <a:t> Student *</a:t>
            </a:r>
            <a:r>
              <a:rPr lang="en-US" dirty="0" err="1" smtClean="0"/>
              <a:t>ps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("Message </a:t>
            </a:r>
            <a:r>
              <a:rPr lang="en-US" dirty="0" err="1" smtClean="0"/>
              <a:t>recieved</a:t>
            </a:r>
            <a:r>
              <a:rPr lang="en-US" dirty="0" smtClean="0"/>
              <a:t>  : %d %s %d\</a:t>
            </a:r>
            <a:r>
              <a:rPr lang="en-US" dirty="0" err="1" smtClean="0"/>
              <a:t>n",ps</a:t>
            </a:r>
            <a:r>
              <a:rPr lang="en-US" dirty="0" smtClean="0"/>
              <a:t>-&gt;</a:t>
            </a:r>
            <a:r>
              <a:rPr lang="en-US" dirty="0" err="1" smtClean="0"/>
              <a:t>regno,ps</a:t>
            </a:r>
            <a:r>
              <a:rPr lang="en-US" dirty="0" smtClean="0"/>
              <a:t>-&gt;</a:t>
            </a:r>
            <a:r>
              <a:rPr lang="en-US" dirty="0" err="1" smtClean="0"/>
              <a:t>name,ps</a:t>
            </a:r>
            <a:r>
              <a:rPr lang="en-US" dirty="0" smtClean="0"/>
              <a:t>-&gt;marks);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pthread_exit</a:t>
            </a:r>
            <a:r>
              <a:rPr lang="en-US" dirty="0" smtClean="0"/>
              <a:t>(NULL);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mythread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struct</a:t>
            </a:r>
            <a:r>
              <a:rPr lang="en-US" dirty="0" smtClean="0"/>
              <a:t> Student  s = {34,"SIKANDER" , 78};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mythread</a:t>
            </a:r>
            <a:r>
              <a:rPr lang="en-US" dirty="0" smtClean="0"/>
              <a:t> , NULL , fun , &amp;s);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pthread_exit</a:t>
            </a:r>
            <a:r>
              <a:rPr lang="en-US" dirty="0" smtClean="0"/>
              <a:t>(NULL);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pthread_join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x = 5;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/>
              <a:t>*fun1()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Withing</a:t>
            </a:r>
            <a:r>
              <a:rPr lang="en-US" dirty="0" smtClean="0"/>
              <a:t> fun %x \</a:t>
            </a:r>
            <a:r>
              <a:rPr lang="en-US" dirty="0" err="1" smtClean="0"/>
              <a:t>n",pthread_self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//        </a:t>
            </a:r>
            <a:r>
              <a:rPr lang="en-US" dirty="0" err="1" smtClean="0"/>
              <a:t>pthread_exit</a:t>
            </a:r>
            <a:r>
              <a:rPr lang="en-US" dirty="0" smtClean="0"/>
              <a:t>(&amp;x);</a:t>
            </a:r>
          </a:p>
          <a:p>
            <a:pPr>
              <a:buNone/>
            </a:pPr>
            <a:r>
              <a:rPr lang="en-US" dirty="0" smtClean="0"/>
              <a:t>        return (void *)&amp;x;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mythread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("Creating thread \n");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mythread</a:t>
            </a:r>
            <a:r>
              <a:rPr lang="en-US" dirty="0" smtClean="0"/>
              <a:t> , NULL , fun1 , 0);</a:t>
            </a:r>
          </a:p>
          <a:p>
            <a:pPr>
              <a:buNone/>
            </a:pPr>
            <a:r>
              <a:rPr lang="en-US" dirty="0" smtClean="0"/>
              <a:t>	  void </a:t>
            </a:r>
            <a:r>
              <a:rPr lang="en-US" dirty="0" smtClean="0"/>
              <a:t>*</a:t>
            </a:r>
            <a:r>
              <a:rPr lang="en-US" dirty="0" err="1" smtClean="0"/>
              <a:t>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mythread</a:t>
            </a:r>
            <a:r>
              <a:rPr lang="en-US" dirty="0" smtClean="0"/>
              <a:t> , </a:t>
            </a:r>
            <a:r>
              <a:rPr lang="en-US" b="1" dirty="0" smtClean="0"/>
              <a:t>&amp;</a:t>
            </a:r>
            <a:r>
              <a:rPr lang="en-US" b="1" dirty="0" err="1" smtClean="0"/>
              <a:t>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("status of terminated thread is %d \n</a:t>
            </a:r>
            <a:r>
              <a:rPr lang="en-US" dirty="0" smtClean="0"/>
              <a:t>",*(</a:t>
            </a:r>
            <a:r>
              <a:rPr lang="en-US" dirty="0" err="1" smtClean="0"/>
              <a:t>int</a:t>
            </a:r>
            <a:r>
              <a:rPr lang="en-US" dirty="0" smtClean="0"/>
              <a:t> *)</a:t>
            </a:r>
            <a:r>
              <a:rPr lang="en-US" dirty="0" err="1" smtClean="0"/>
              <a:t>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printf</a:t>
            </a:r>
            <a:r>
              <a:rPr lang="en-US" dirty="0" smtClean="0"/>
              <a:t>("End of main thread \n");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pthread_exit</a:t>
            </a:r>
            <a:r>
              <a:rPr lang="en-US" dirty="0" smtClean="0"/>
              <a:t>(NULL);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using Mutex_lock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4194048" cy="5029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smtClean="0"/>
              <a:t>num = 1</a:t>
            </a:r>
            <a:r>
              <a:rPr lang="en-US" sz="1000" dirty="0" smtClean="0"/>
              <a:t>;</a:t>
            </a:r>
            <a:endParaRPr lang="en-US" sz="1000" dirty="0" smtClean="0"/>
          </a:p>
          <a:p>
            <a:pPr>
              <a:buNone/>
            </a:pPr>
            <a:r>
              <a:rPr lang="en-US" sz="1000" b="1" dirty="0" err="1" smtClean="0"/>
              <a:t>pthread_mutex_t</a:t>
            </a:r>
            <a:r>
              <a:rPr lang="en-US" sz="1000" b="1" dirty="0" smtClean="0"/>
              <a:t>  </a:t>
            </a:r>
            <a:r>
              <a:rPr lang="en-US" sz="1000" b="1" dirty="0" err="1" smtClean="0"/>
              <a:t>mymutex</a:t>
            </a:r>
            <a:r>
              <a:rPr lang="en-US" sz="1000" b="1" dirty="0" smtClean="0"/>
              <a:t> = PTHREAD_MUTEX_INITIALIZER</a:t>
            </a:r>
            <a:r>
              <a:rPr lang="en-US" sz="1000" b="1" dirty="0" smtClean="0"/>
              <a:t>;</a:t>
            </a:r>
            <a:endParaRPr lang="en-US" sz="1000" b="1" dirty="0" smtClean="0"/>
          </a:p>
          <a:p>
            <a:pPr>
              <a:buNone/>
            </a:pPr>
            <a:r>
              <a:rPr lang="en-US" sz="1000" dirty="0" smtClean="0"/>
              <a:t>void *thread1(void *x)</a:t>
            </a:r>
          </a:p>
          <a:p>
            <a:pPr>
              <a:buNone/>
            </a:pPr>
            <a:r>
              <a:rPr lang="en-US" sz="1000" dirty="0" smtClean="0"/>
              <a:t>{</a:t>
            </a:r>
          </a:p>
          <a:p>
            <a:pPr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("thread 1 \n");</a:t>
            </a:r>
          </a:p>
          <a:p>
            <a:pPr>
              <a:buNone/>
            </a:pPr>
            <a:r>
              <a:rPr lang="en-US" sz="1000" dirty="0" smtClean="0"/>
              <a:t>	</a:t>
            </a:r>
            <a:r>
              <a:rPr lang="en-US" sz="1000" b="1" dirty="0" err="1" smtClean="0"/>
              <a:t>pthread_mutex_lock</a:t>
            </a:r>
            <a:r>
              <a:rPr lang="en-US" sz="1000" b="1" dirty="0" smtClean="0"/>
              <a:t>(&amp;</a:t>
            </a:r>
            <a:r>
              <a:rPr lang="en-US" sz="1000" b="1" dirty="0" err="1" smtClean="0"/>
              <a:t>mymutex</a:t>
            </a:r>
            <a:r>
              <a:rPr lang="en-US" sz="1000" b="1" dirty="0" smtClean="0"/>
              <a:t>);</a:t>
            </a:r>
          </a:p>
          <a:p>
            <a:pPr>
              <a:buNone/>
            </a:pPr>
            <a:r>
              <a:rPr lang="en-US" sz="1000" dirty="0" smtClean="0"/>
              <a:t>	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("Thread 1 locked the resource \n");</a:t>
            </a:r>
          </a:p>
          <a:p>
            <a:pPr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a = num;</a:t>
            </a:r>
          </a:p>
          <a:p>
            <a:pPr>
              <a:buNone/>
            </a:pPr>
            <a:r>
              <a:rPr lang="en-US" sz="1000" dirty="0" smtClean="0"/>
              <a:t>        sleep(1);</a:t>
            </a:r>
          </a:p>
          <a:p>
            <a:pPr>
              <a:buNone/>
            </a:pPr>
            <a:r>
              <a:rPr lang="en-US" sz="1000" dirty="0" smtClean="0"/>
              <a:t>        a = a + 1;</a:t>
            </a:r>
          </a:p>
          <a:p>
            <a:pPr>
              <a:buNone/>
            </a:pPr>
            <a:r>
              <a:rPr lang="en-US" sz="1000" dirty="0" smtClean="0"/>
              <a:t>        num = a;</a:t>
            </a:r>
          </a:p>
          <a:p>
            <a:pPr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("\n Thread 1 released lock \n");</a:t>
            </a:r>
          </a:p>
          <a:p>
            <a:pPr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pthread_mutex_unlock</a:t>
            </a:r>
            <a:r>
              <a:rPr lang="en-US" sz="1000" b="1" dirty="0" smtClean="0"/>
              <a:t>(&amp;</a:t>
            </a:r>
            <a:r>
              <a:rPr lang="en-US" sz="1000" b="1" dirty="0" err="1" smtClean="0"/>
              <a:t>mymutex</a:t>
            </a:r>
            <a:r>
              <a:rPr lang="en-US" sz="1000" b="1" dirty="0" smtClean="0"/>
              <a:t>);</a:t>
            </a:r>
            <a:r>
              <a:rPr lang="en-US" sz="1000" dirty="0" smtClean="0"/>
              <a:t>	</a:t>
            </a:r>
          </a:p>
          <a:p>
            <a:pPr>
              <a:buNone/>
            </a:pPr>
            <a:r>
              <a:rPr lang="en-US" sz="1000" dirty="0" smtClean="0"/>
              <a:t>}</a:t>
            </a: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void *thread2(void *x)</a:t>
            </a:r>
          </a:p>
          <a:p>
            <a:pPr>
              <a:buNone/>
            </a:pPr>
            <a:r>
              <a:rPr lang="en-US" sz="1000" dirty="0" smtClean="0"/>
              <a:t>{</a:t>
            </a:r>
          </a:p>
          <a:p>
            <a:pPr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("thread 2 \n");</a:t>
            </a:r>
          </a:p>
          <a:p>
            <a:pPr>
              <a:buNone/>
            </a:pPr>
            <a:r>
              <a:rPr lang="en-US" sz="1000" b="1" dirty="0" err="1" smtClean="0"/>
              <a:t>pthread_mutex_lock</a:t>
            </a:r>
            <a:r>
              <a:rPr lang="en-US" sz="1000" b="1" dirty="0" smtClean="0"/>
              <a:t>(&amp;</a:t>
            </a:r>
            <a:r>
              <a:rPr lang="en-US" sz="1000" b="1" dirty="0" err="1" smtClean="0"/>
              <a:t>mymutex</a:t>
            </a:r>
            <a:r>
              <a:rPr lang="en-US" sz="1000" b="1" dirty="0" smtClean="0"/>
              <a:t>);</a:t>
            </a:r>
          </a:p>
          <a:p>
            <a:pPr>
              <a:buNone/>
            </a:pPr>
            <a:r>
              <a:rPr lang="en-US" sz="1000" dirty="0" err="1" smtClean="0"/>
              <a:t>printf</a:t>
            </a:r>
            <a:r>
              <a:rPr lang="en-US" sz="1000" dirty="0" smtClean="0"/>
              <a:t>("Thread 2 locked the resource \n");</a:t>
            </a:r>
          </a:p>
          <a:p>
            <a:pPr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a = num;</a:t>
            </a:r>
          </a:p>
          <a:p>
            <a:pPr>
              <a:buNone/>
            </a:pPr>
            <a:r>
              <a:rPr lang="en-US" sz="1000" dirty="0" smtClean="0"/>
              <a:t>        sleep(1);</a:t>
            </a:r>
          </a:p>
          <a:p>
            <a:pPr>
              <a:buNone/>
            </a:pPr>
            <a:r>
              <a:rPr lang="en-US" sz="1000" dirty="0" smtClean="0"/>
              <a:t>        a = a + 1;</a:t>
            </a:r>
          </a:p>
          <a:p>
            <a:pPr>
              <a:buNone/>
            </a:pPr>
            <a:r>
              <a:rPr lang="en-US" sz="1000" dirty="0" smtClean="0"/>
              <a:t>        num = a;</a:t>
            </a:r>
          </a:p>
          <a:p>
            <a:pPr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("\n Thread 2 released lock \n</a:t>
            </a:r>
            <a:r>
              <a:rPr lang="en-US" sz="1000" dirty="0" smtClean="0"/>
              <a:t>");</a:t>
            </a:r>
          </a:p>
          <a:p>
            <a:pPr>
              <a:buNone/>
            </a:pPr>
            <a:r>
              <a:rPr lang="en-US" sz="1000" b="1" dirty="0" err="1" smtClean="0"/>
              <a:t>pthread_mutex_unlock</a:t>
            </a:r>
            <a:r>
              <a:rPr lang="en-US" sz="1000" b="1" dirty="0" smtClean="0"/>
              <a:t>(&amp;</a:t>
            </a:r>
            <a:r>
              <a:rPr lang="en-US" sz="1000" b="1" dirty="0" err="1" smtClean="0"/>
              <a:t>mymutex</a:t>
            </a:r>
            <a:r>
              <a:rPr lang="en-US" sz="1000" b="1" dirty="0" smtClean="0"/>
              <a:t>);</a:t>
            </a:r>
          </a:p>
          <a:p>
            <a:pPr>
              <a:buNone/>
            </a:pPr>
            <a:r>
              <a:rPr lang="en-US" sz="1000" dirty="0" smtClean="0"/>
              <a:t>}</a:t>
            </a:r>
            <a:endParaRPr lang="en-US" sz="1000" dirty="0" smtClean="0"/>
          </a:p>
          <a:p>
            <a:pPr>
              <a:buNone/>
            </a:pPr>
            <a:endParaRPr lang="en-US" sz="1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524000"/>
            <a:ext cx="4041648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mythread1 , mythread2;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("\n num1 = %d \n" , num);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("Creating thread \n");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pthread_create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(&amp;mythread1 , NULL , thread1 , 0);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pthread_create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(&amp;mythread2 , NULL , thread2 , 0);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pthread_join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(mythread1 , 0);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pthread_join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(mythread2 , 0);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("Num = %d \n " , num);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pthread_exit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(NULL);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26073</TotalTime>
  <Words>1208</Words>
  <Application>Microsoft Office PowerPoint</Application>
  <PresentationFormat>On-screen Show (4:3)</PresentationFormat>
  <Paragraphs>296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UNIX SYSTEM PROGRAMMING</vt:lpstr>
      <vt:lpstr>Slide 2</vt:lpstr>
      <vt:lpstr>  </vt:lpstr>
      <vt:lpstr>Slide 4</vt:lpstr>
      <vt:lpstr>Slide 5</vt:lpstr>
      <vt:lpstr>Slide 6</vt:lpstr>
      <vt:lpstr>Slide 7</vt:lpstr>
      <vt:lpstr>Using pthread_join</vt:lpstr>
      <vt:lpstr>Synchronization using Mutex_lock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/>
  <cp:lastModifiedBy>mohammed.sikander</cp:lastModifiedBy>
  <cp:revision>448</cp:revision>
  <dcterms:created xsi:type="dcterms:W3CDTF">2006-08-16T00:00:00Z</dcterms:created>
  <dcterms:modified xsi:type="dcterms:W3CDTF">2015-06-15T14:00:52Z</dcterms:modified>
</cp:coreProperties>
</file>