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7713D-6A9A-4E73-89F9-9475A42FB8E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0FFB8-5262-4C89-8A5C-4A25FBAA22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fork, wait fails ;</a:t>
            </a:r>
          </a:p>
          <a:p>
            <a:r>
              <a:rPr lang="en-US" dirty="0" smtClean="0"/>
              <a:t>With fork ; wait succeeds.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FFB8-5262-4C89-8A5C-4A25FBAA228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happens where the process does not have any child processes and we apply </a:t>
            </a:r>
            <a:r>
              <a:rPr lang="en-US" b="1" dirty="0" smtClean="0"/>
              <a:t>wait(0)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Wait fails and returns -1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#include 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3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      4 {</a:t>
            </a:r>
          </a:p>
          <a:p>
            <a:pPr>
              <a:buNone/>
            </a:pPr>
            <a:r>
              <a:rPr lang="en-US" dirty="0" smtClean="0"/>
              <a:t>      5 #</a:t>
            </a:r>
            <a:r>
              <a:rPr lang="en-US" dirty="0" err="1" smtClean="0"/>
              <a:t>ifdef</a:t>
            </a:r>
            <a:r>
              <a:rPr lang="en-US" dirty="0" smtClean="0"/>
              <a:t> </a:t>
            </a:r>
            <a:r>
              <a:rPr lang="en-US" dirty="0" smtClean="0"/>
              <a:t>CHILD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6         if(fork() != 0)</a:t>
            </a:r>
          </a:p>
          <a:p>
            <a:pPr>
              <a:buNone/>
            </a:pPr>
            <a:r>
              <a:rPr lang="en-US" dirty="0" smtClean="0"/>
              <a:t>      7 #</a:t>
            </a:r>
            <a:r>
              <a:rPr lang="en-US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8                 if(wait(0) == -1)</a:t>
            </a:r>
          </a:p>
          <a:p>
            <a:pPr>
              <a:buNone/>
            </a:pPr>
            <a:r>
              <a:rPr lang="en-US" dirty="0" smtClean="0"/>
              <a:t>      9                         </a:t>
            </a:r>
            <a:r>
              <a:rPr lang="en-US" dirty="0" err="1" smtClean="0"/>
              <a:t>printf</a:t>
            </a:r>
            <a:r>
              <a:rPr lang="en-US" dirty="0" smtClean="0"/>
              <a:t>("wait failed");</a:t>
            </a:r>
          </a:p>
          <a:p>
            <a:pPr>
              <a:buNone/>
            </a:pPr>
            <a:r>
              <a:rPr lang="en-US" dirty="0" smtClean="0"/>
              <a:t>     10                 else</a:t>
            </a:r>
          </a:p>
          <a:p>
            <a:pPr>
              <a:buNone/>
            </a:pPr>
            <a:r>
              <a:rPr lang="en-US" dirty="0" smtClean="0"/>
              <a:t>     11                         </a:t>
            </a:r>
            <a:r>
              <a:rPr lang="en-US" dirty="0" err="1" smtClean="0"/>
              <a:t>printf</a:t>
            </a:r>
            <a:r>
              <a:rPr lang="en-US" dirty="0" smtClean="0"/>
              <a:t>("wait successful");</a:t>
            </a:r>
          </a:p>
          <a:p>
            <a:pPr>
              <a:buNone/>
            </a:pPr>
            <a:r>
              <a:rPr lang="en-US" dirty="0" smtClean="0"/>
              <a:t>     12 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fork(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if(wait(0) == -1)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(“hi”);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fork(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	</a:t>
            </a:r>
            <a:r>
              <a:rPr lang="en-US" sz="3200" dirty="0" smtClean="0"/>
              <a:t>fork( 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if(wait(0) == -1)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(“hi”);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76200" y="3581400"/>
            <a:ext cx="3200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3124200"/>
            <a:ext cx="1752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3581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Wait(0) returns -1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581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Wait(0) does not return -1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62400" y="3505200"/>
            <a:ext cx="3200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6324600" y="3962400"/>
            <a:ext cx="1371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5295900" y="3695700"/>
            <a:ext cx="1524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600" y="2362200"/>
            <a:ext cx="1295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81800" y="3505200"/>
            <a:ext cx="1295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124</Words>
  <Application>Microsoft Office PowerPoint</Application>
  <PresentationFormat>On-screen Show (4:3)</PresentationFormat>
  <Paragraphs>33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Wait System call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mohammed.sikander</cp:lastModifiedBy>
  <cp:revision>5</cp:revision>
  <dcterms:created xsi:type="dcterms:W3CDTF">2006-08-16T00:00:00Z</dcterms:created>
  <dcterms:modified xsi:type="dcterms:W3CDTF">2015-12-31T12:18:55Z</dcterms:modified>
</cp:coreProperties>
</file>